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56" r:id="rId2"/>
    <p:sldId id="374" r:id="rId3"/>
    <p:sldId id="375" r:id="rId4"/>
    <p:sldId id="376" r:id="rId5"/>
    <p:sldId id="381" r:id="rId6"/>
    <p:sldId id="378" r:id="rId7"/>
    <p:sldId id="377" r:id="rId8"/>
    <p:sldId id="382" r:id="rId9"/>
    <p:sldId id="380" r:id="rId10"/>
    <p:sldId id="379" r:id="rId11"/>
    <p:sldId id="357" r:id="rId1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8027"/>
    <a:srgbClr val="259B30"/>
    <a:srgbClr val="CE5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71E2EB-DCEC-452C-BBF3-465D44AD13F1}" v="163" dt="2020-11-12T15:19:55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8973" autoAdjust="0"/>
  </p:normalViewPr>
  <p:slideViewPr>
    <p:cSldViewPr>
      <p:cViewPr varScale="1">
        <p:scale>
          <a:sx n="67" d="100"/>
          <a:sy n="67" d="100"/>
        </p:scale>
        <p:origin x="126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waffaq Otoom" userId="2069f64b-ba86-4ecc-96ed-82cfb5d9f498" providerId="ADAL" clId="{4071E2EB-DCEC-452C-BBF3-465D44AD13F1}"/>
    <pc:docChg chg="undo custSel addSld delSld modSld sldOrd">
      <pc:chgData name="Mwaffaq Otoom" userId="2069f64b-ba86-4ecc-96ed-82cfb5d9f498" providerId="ADAL" clId="{4071E2EB-DCEC-452C-BBF3-465D44AD13F1}" dt="2020-11-12T15:19:55.367" v="1387" actId="1076"/>
      <pc:docMkLst>
        <pc:docMk/>
      </pc:docMkLst>
      <pc:sldChg chg="addSp delSp modSp mod">
        <pc:chgData name="Mwaffaq Otoom" userId="2069f64b-ba86-4ecc-96ed-82cfb5d9f498" providerId="ADAL" clId="{4071E2EB-DCEC-452C-BBF3-465D44AD13F1}" dt="2020-11-11T19:50:37.642" v="585" actId="14100"/>
        <pc:sldMkLst>
          <pc:docMk/>
          <pc:sldMk cId="0" sldId="256"/>
        </pc:sldMkLst>
        <pc:spChg chg="mod">
          <ac:chgData name="Mwaffaq Otoom" userId="2069f64b-ba86-4ecc-96ed-82cfb5d9f498" providerId="ADAL" clId="{4071E2EB-DCEC-452C-BBF3-465D44AD13F1}" dt="2020-11-11T15:57:40.372" v="21" actId="947"/>
          <ac:spMkLst>
            <pc:docMk/>
            <pc:sldMk cId="0" sldId="256"/>
            <ac:spMk id="2" creationId="{00000000-0000-0000-0000-000000000000}"/>
          </ac:spMkLst>
        </pc:spChg>
        <pc:spChg chg="add mod">
          <ac:chgData name="Mwaffaq Otoom" userId="2069f64b-ba86-4ecc-96ed-82cfb5d9f498" providerId="ADAL" clId="{4071E2EB-DCEC-452C-BBF3-465D44AD13F1}" dt="2020-11-11T15:57:45.038" v="22" actId="947"/>
          <ac:spMkLst>
            <pc:docMk/>
            <pc:sldMk cId="0" sldId="256"/>
            <ac:spMk id="5" creationId="{CFC56D4B-1EA3-4C99-8351-E23EFE289A69}"/>
          </ac:spMkLst>
        </pc:spChg>
        <pc:spChg chg="mod">
          <ac:chgData name="Mwaffaq Otoom" userId="2069f64b-ba86-4ecc-96ed-82cfb5d9f498" providerId="ADAL" clId="{4071E2EB-DCEC-452C-BBF3-465D44AD13F1}" dt="2020-11-11T15:58:41.938" v="45" actId="20577"/>
          <ac:spMkLst>
            <pc:docMk/>
            <pc:sldMk cId="0" sldId="256"/>
            <ac:spMk id="6" creationId="{93ED78D8-8AE8-4EAF-83D6-C9B85D954E4E}"/>
          </ac:spMkLst>
        </pc:spChg>
        <pc:picChg chg="add mod">
          <ac:chgData name="Mwaffaq Otoom" userId="2069f64b-ba86-4ecc-96ed-82cfb5d9f498" providerId="ADAL" clId="{4071E2EB-DCEC-452C-BBF3-465D44AD13F1}" dt="2020-11-11T19:50:37.642" v="585" actId="14100"/>
          <ac:picMkLst>
            <pc:docMk/>
            <pc:sldMk cId="0" sldId="256"/>
            <ac:picMk id="4" creationId="{5DCA012A-454B-424E-98E3-118E94577817}"/>
          </ac:picMkLst>
        </pc:picChg>
        <pc:picChg chg="add del mod">
          <ac:chgData name="Mwaffaq Otoom" userId="2069f64b-ba86-4ecc-96ed-82cfb5d9f498" providerId="ADAL" clId="{4071E2EB-DCEC-452C-BBF3-465D44AD13F1}" dt="2020-11-11T19:50:23.509" v="581" actId="478"/>
          <ac:picMkLst>
            <pc:docMk/>
            <pc:sldMk cId="0" sldId="256"/>
            <ac:picMk id="1026" creationId="{140CD5E0-A54F-4FEF-B61F-A5D52C1F1698}"/>
          </ac:picMkLst>
        </pc:picChg>
      </pc:sldChg>
      <pc:sldChg chg="addSp delSp modSp mod">
        <pc:chgData name="Mwaffaq Otoom" userId="2069f64b-ba86-4ecc-96ed-82cfb5d9f498" providerId="ADAL" clId="{4071E2EB-DCEC-452C-BBF3-465D44AD13F1}" dt="2020-11-12T15:19:55.367" v="1387" actId="1076"/>
        <pc:sldMkLst>
          <pc:docMk/>
          <pc:sldMk cId="18360624" sldId="357"/>
        </pc:sldMkLst>
        <pc:spChg chg="add">
          <ac:chgData name="Mwaffaq Otoom" userId="2069f64b-ba86-4ecc-96ed-82cfb5d9f498" providerId="ADAL" clId="{4071E2EB-DCEC-452C-BBF3-465D44AD13F1}" dt="2020-11-11T17:47:00.611" v="77" actId="22"/>
          <ac:spMkLst>
            <pc:docMk/>
            <pc:sldMk cId="18360624" sldId="357"/>
            <ac:spMk id="2" creationId="{8D38F1CB-D2B9-4012-992D-0F894A85DD71}"/>
          </ac:spMkLst>
        </pc:spChg>
        <pc:spChg chg="add del">
          <ac:chgData name="Mwaffaq Otoom" userId="2069f64b-ba86-4ecc-96ed-82cfb5d9f498" providerId="ADAL" clId="{4071E2EB-DCEC-452C-BBF3-465D44AD13F1}" dt="2020-11-12T14:38:27.735" v="774" actId="478"/>
          <ac:spMkLst>
            <pc:docMk/>
            <pc:sldMk cId="18360624" sldId="357"/>
            <ac:spMk id="9" creationId="{00000000-0000-0000-0000-000000000000}"/>
          </ac:spMkLst>
        </pc:spChg>
        <pc:spChg chg="del">
          <ac:chgData name="Mwaffaq Otoom" userId="2069f64b-ba86-4ecc-96ed-82cfb5d9f498" providerId="ADAL" clId="{4071E2EB-DCEC-452C-BBF3-465D44AD13F1}" dt="2020-11-11T17:47:00.187" v="76" actId="478"/>
          <ac:spMkLst>
            <pc:docMk/>
            <pc:sldMk cId="18360624" sldId="357"/>
            <ac:spMk id="10" creationId="{C2C13D8D-6727-4712-8BED-26F79D8F825D}"/>
          </ac:spMkLst>
        </pc:spChg>
        <pc:picChg chg="add del">
          <ac:chgData name="Mwaffaq Otoom" userId="2069f64b-ba86-4ecc-96ed-82cfb5d9f498" providerId="ADAL" clId="{4071E2EB-DCEC-452C-BBF3-465D44AD13F1}" dt="2020-11-11T19:56:41.760" v="643" actId="478"/>
          <ac:picMkLst>
            <pc:docMk/>
            <pc:sldMk cId="18360624" sldId="357"/>
            <ac:picMk id="4" creationId="{A5D9787B-BED6-45F6-9F73-6373A39881BE}"/>
          </ac:picMkLst>
        </pc:picChg>
        <pc:picChg chg="add del mod">
          <ac:chgData name="Mwaffaq Otoom" userId="2069f64b-ba86-4ecc-96ed-82cfb5d9f498" providerId="ADAL" clId="{4071E2EB-DCEC-452C-BBF3-465D44AD13F1}" dt="2020-11-12T14:36:29.673" v="773" actId="478"/>
          <ac:picMkLst>
            <pc:docMk/>
            <pc:sldMk cId="18360624" sldId="357"/>
            <ac:picMk id="4" creationId="{B711B1D3-4B94-4BA6-AC63-F75A2421C74B}"/>
          </ac:picMkLst>
        </pc:picChg>
        <pc:picChg chg="add del mod">
          <ac:chgData name="Mwaffaq Otoom" userId="2069f64b-ba86-4ecc-96ed-82cfb5d9f498" providerId="ADAL" clId="{4071E2EB-DCEC-452C-BBF3-465D44AD13F1}" dt="2020-11-12T14:36:25.431" v="766"/>
          <ac:picMkLst>
            <pc:docMk/>
            <pc:sldMk cId="18360624" sldId="357"/>
            <ac:picMk id="5" creationId="{159FA706-FFF4-4BCF-AB89-C3863B93C9A8}"/>
          </ac:picMkLst>
        </pc:picChg>
        <pc:picChg chg="add mod">
          <ac:chgData name="Mwaffaq Otoom" userId="2069f64b-ba86-4ecc-96ed-82cfb5d9f498" providerId="ADAL" clId="{4071E2EB-DCEC-452C-BBF3-465D44AD13F1}" dt="2020-11-12T14:38:36.618" v="777" actId="14100"/>
          <ac:picMkLst>
            <pc:docMk/>
            <pc:sldMk cId="18360624" sldId="357"/>
            <ac:picMk id="6" creationId="{8955DBC0-D8A5-4442-AFFC-9A83F3DEC69F}"/>
          </ac:picMkLst>
        </pc:picChg>
        <pc:picChg chg="add mod">
          <ac:chgData name="Mwaffaq Otoom" userId="2069f64b-ba86-4ecc-96ed-82cfb5d9f498" providerId="ADAL" clId="{4071E2EB-DCEC-452C-BBF3-465D44AD13F1}" dt="2020-11-12T15:19:41.926" v="1383" actId="1076"/>
          <ac:picMkLst>
            <pc:docMk/>
            <pc:sldMk cId="18360624" sldId="357"/>
            <ac:picMk id="7" creationId="{5541DF6F-CE29-4B68-AB9F-BCF1923D9ABF}"/>
          </ac:picMkLst>
        </pc:picChg>
        <pc:picChg chg="add mod">
          <ac:chgData name="Mwaffaq Otoom" userId="2069f64b-ba86-4ecc-96ed-82cfb5d9f498" providerId="ADAL" clId="{4071E2EB-DCEC-452C-BBF3-465D44AD13F1}" dt="2020-11-12T15:19:55.367" v="1387" actId="1076"/>
          <ac:picMkLst>
            <pc:docMk/>
            <pc:sldMk cId="18360624" sldId="357"/>
            <ac:picMk id="11" creationId="{BD71D294-761F-42C1-B30B-3E83F094D345}"/>
          </ac:picMkLst>
        </pc:picChg>
      </pc:sldChg>
      <pc:sldChg chg="addSp delSp modSp mod">
        <pc:chgData name="Mwaffaq Otoom" userId="2069f64b-ba86-4ecc-96ed-82cfb5d9f498" providerId="ADAL" clId="{4071E2EB-DCEC-452C-BBF3-465D44AD13F1}" dt="2020-11-12T15:15:37.866" v="1303" actId="20577"/>
        <pc:sldMkLst>
          <pc:docMk/>
          <pc:sldMk cId="3870654703" sldId="374"/>
        </pc:sldMkLst>
        <pc:spChg chg="mod">
          <ac:chgData name="Mwaffaq Otoom" userId="2069f64b-ba86-4ecc-96ed-82cfb5d9f498" providerId="ADAL" clId="{4071E2EB-DCEC-452C-BBF3-465D44AD13F1}" dt="2020-11-11T19:08:11.962" v="229" actId="20577"/>
          <ac:spMkLst>
            <pc:docMk/>
            <pc:sldMk cId="3870654703" sldId="374"/>
            <ac:spMk id="2" creationId="{00000000-0000-0000-0000-000000000000}"/>
          </ac:spMkLst>
        </pc:spChg>
        <pc:spChg chg="mod">
          <ac:chgData name="Mwaffaq Otoom" userId="2069f64b-ba86-4ecc-96ed-82cfb5d9f498" providerId="ADAL" clId="{4071E2EB-DCEC-452C-BBF3-465D44AD13F1}" dt="2020-11-11T18:33:05.568" v="201" actId="108"/>
          <ac:spMkLst>
            <pc:docMk/>
            <pc:sldMk cId="3870654703" sldId="374"/>
            <ac:spMk id="3" creationId="{00000000-0000-0000-0000-000000000000}"/>
          </ac:spMkLst>
        </pc:spChg>
        <pc:spChg chg="add mod">
          <ac:chgData name="Mwaffaq Otoom" userId="2069f64b-ba86-4ecc-96ed-82cfb5d9f498" providerId="ADAL" clId="{4071E2EB-DCEC-452C-BBF3-465D44AD13F1}" dt="2020-11-11T17:46:48.725" v="75" actId="1076"/>
          <ac:spMkLst>
            <pc:docMk/>
            <pc:sldMk cId="3870654703" sldId="374"/>
            <ac:spMk id="4" creationId="{F162A953-3259-471A-828C-D14FFBB0E2F1}"/>
          </ac:spMkLst>
        </pc:spChg>
        <pc:spChg chg="mod">
          <ac:chgData name="Mwaffaq Otoom" userId="2069f64b-ba86-4ecc-96ed-82cfb5d9f498" providerId="ADAL" clId="{4071E2EB-DCEC-452C-BBF3-465D44AD13F1}" dt="2020-11-12T15:15:37.866" v="1303" actId="20577"/>
          <ac:spMkLst>
            <pc:docMk/>
            <pc:sldMk cId="3870654703" sldId="374"/>
            <ac:spMk id="6" creationId="{00000000-0000-0000-0000-000000000000}"/>
          </ac:spMkLst>
        </pc:spChg>
        <pc:spChg chg="del mod">
          <ac:chgData name="Mwaffaq Otoom" userId="2069f64b-ba86-4ecc-96ed-82cfb5d9f498" providerId="ADAL" clId="{4071E2EB-DCEC-452C-BBF3-465D44AD13F1}" dt="2020-11-11T17:50:51.902" v="78" actId="478"/>
          <ac:spMkLst>
            <pc:docMk/>
            <pc:sldMk cId="3870654703" sldId="374"/>
            <ac:spMk id="7" creationId="{00000000-0000-0000-0000-000000000000}"/>
          </ac:spMkLst>
        </pc:spChg>
        <pc:spChg chg="del">
          <ac:chgData name="Mwaffaq Otoom" userId="2069f64b-ba86-4ecc-96ed-82cfb5d9f498" providerId="ADAL" clId="{4071E2EB-DCEC-452C-BBF3-465D44AD13F1}" dt="2020-11-11T17:46:20.322" v="68" actId="478"/>
          <ac:spMkLst>
            <pc:docMk/>
            <pc:sldMk cId="3870654703" sldId="374"/>
            <ac:spMk id="9" creationId="{CB0B80CD-FCDE-4B0F-B9AF-69CC0531073F}"/>
          </ac:spMkLst>
        </pc:spChg>
      </pc:sldChg>
      <pc:sldChg chg="modSp add mod">
        <pc:chgData name="Mwaffaq Otoom" userId="2069f64b-ba86-4ecc-96ed-82cfb5d9f498" providerId="ADAL" clId="{4071E2EB-DCEC-452C-BBF3-465D44AD13F1}" dt="2020-11-12T12:23:03.098" v="717" actId="6549"/>
        <pc:sldMkLst>
          <pc:docMk/>
          <pc:sldMk cId="1627911998" sldId="375"/>
        </pc:sldMkLst>
        <pc:spChg chg="mod">
          <ac:chgData name="Mwaffaq Otoom" userId="2069f64b-ba86-4ecc-96ed-82cfb5d9f498" providerId="ADAL" clId="{4071E2EB-DCEC-452C-BBF3-465D44AD13F1}" dt="2020-11-12T12:22:49.811" v="716" actId="20577"/>
          <ac:spMkLst>
            <pc:docMk/>
            <pc:sldMk cId="1627911998" sldId="375"/>
            <ac:spMk id="2" creationId="{00000000-0000-0000-0000-000000000000}"/>
          </ac:spMkLst>
        </pc:spChg>
        <pc:spChg chg="mod">
          <ac:chgData name="Mwaffaq Otoom" userId="2069f64b-ba86-4ecc-96ed-82cfb5d9f498" providerId="ADAL" clId="{4071E2EB-DCEC-452C-BBF3-465D44AD13F1}" dt="2020-11-12T12:23:03.098" v="717" actId="6549"/>
          <ac:spMkLst>
            <pc:docMk/>
            <pc:sldMk cId="1627911998" sldId="375"/>
            <ac:spMk id="6" creationId="{00000000-0000-0000-0000-000000000000}"/>
          </ac:spMkLst>
        </pc:spChg>
      </pc:sldChg>
      <pc:sldChg chg="modSp add mod">
        <pc:chgData name="Mwaffaq Otoom" userId="2069f64b-ba86-4ecc-96ed-82cfb5d9f498" providerId="ADAL" clId="{4071E2EB-DCEC-452C-BBF3-465D44AD13F1}" dt="2020-11-12T15:17:56.121" v="1373" actId="20577"/>
        <pc:sldMkLst>
          <pc:docMk/>
          <pc:sldMk cId="2020862529" sldId="376"/>
        </pc:sldMkLst>
        <pc:spChg chg="mod">
          <ac:chgData name="Mwaffaq Otoom" userId="2069f64b-ba86-4ecc-96ed-82cfb5d9f498" providerId="ADAL" clId="{4071E2EB-DCEC-452C-BBF3-465D44AD13F1}" dt="2020-11-12T14:17:21.963" v="749" actId="20577"/>
          <ac:spMkLst>
            <pc:docMk/>
            <pc:sldMk cId="2020862529" sldId="376"/>
            <ac:spMk id="2" creationId="{00000000-0000-0000-0000-000000000000}"/>
          </ac:spMkLst>
        </pc:spChg>
        <pc:spChg chg="mod">
          <ac:chgData name="Mwaffaq Otoom" userId="2069f64b-ba86-4ecc-96ed-82cfb5d9f498" providerId="ADAL" clId="{4071E2EB-DCEC-452C-BBF3-465D44AD13F1}" dt="2020-11-12T15:17:56.121" v="1373" actId="20577"/>
          <ac:spMkLst>
            <pc:docMk/>
            <pc:sldMk cId="2020862529" sldId="376"/>
            <ac:spMk id="6" creationId="{00000000-0000-0000-0000-000000000000}"/>
          </ac:spMkLst>
        </pc:spChg>
      </pc:sldChg>
      <pc:sldChg chg="addSp delSp modSp add mod">
        <pc:chgData name="Mwaffaq Otoom" userId="2069f64b-ba86-4ecc-96ed-82cfb5d9f498" providerId="ADAL" clId="{4071E2EB-DCEC-452C-BBF3-465D44AD13F1}" dt="2020-11-12T12:24:24.629" v="725" actId="947"/>
        <pc:sldMkLst>
          <pc:docMk/>
          <pc:sldMk cId="2037958155" sldId="377"/>
        </pc:sldMkLst>
        <pc:spChg chg="mod">
          <ac:chgData name="Mwaffaq Otoom" userId="2069f64b-ba86-4ecc-96ed-82cfb5d9f498" providerId="ADAL" clId="{4071E2EB-DCEC-452C-BBF3-465D44AD13F1}" dt="2020-11-11T19:15:19.035" v="297" actId="6549"/>
          <ac:spMkLst>
            <pc:docMk/>
            <pc:sldMk cId="2037958155" sldId="377"/>
            <ac:spMk id="2" creationId="{00000000-0000-0000-0000-000000000000}"/>
          </ac:spMkLst>
        </pc:spChg>
        <pc:spChg chg="add del mod">
          <ac:chgData name="Mwaffaq Otoom" userId="2069f64b-ba86-4ecc-96ed-82cfb5d9f498" providerId="ADAL" clId="{4071E2EB-DCEC-452C-BBF3-465D44AD13F1}" dt="2020-11-11T19:47:29.756" v="571" actId="1036"/>
          <ac:spMkLst>
            <pc:docMk/>
            <pc:sldMk cId="2037958155" sldId="377"/>
            <ac:spMk id="5" creationId="{91601C00-50EE-4C96-A3A3-9B2CB15A90E1}"/>
          </ac:spMkLst>
        </pc:spChg>
        <pc:spChg chg="del mod">
          <ac:chgData name="Mwaffaq Otoom" userId="2069f64b-ba86-4ecc-96ed-82cfb5d9f498" providerId="ADAL" clId="{4071E2EB-DCEC-452C-BBF3-465D44AD13F1}" dt="2020-11-11T19:45:05.310" v="444" actId="21"/>
          <ac:spMkLst>
            <pc:docMk/>
            <pc:sldMk cId="2037958155" sldId="377"/>
            <ac:spMk id="6" creationId="{00000000-0000-0000-0000-000000000000}"/>
          </ac:spMkLst>
        </pc:spChg>
        <pc:spChg chg="add del mod">
          <ac:chgData name="Mwaffaq Otoom" userId="2069f64b-ba86-4ecc-96ed-82cfb5d9f498" providerId="ADAL" clId="{4071E2EB-DCEC-452C-BBF3-465D44AD13F1}" dt="2020-11-11T19:38:48.749" v="371" actId="478"/>
          <ac:spMkLst>
            <pc:docMk/>
            <pc:sldMk cId="2037958155" sldId="377"/>
            <ac:spMk id="7" creationId="{8D3C85C4-2D6D-4592-880E-16BDE030DDAF}"/>
          </ac:spMkLst>
        </pc:spChg>
        <pc:spChg chg="add mod">
          <ac:chgData name="Mwaffaq Otoom" userId="2069f64b-ba86-4ecc-96ed-82cfb5d9f498" providerId="ADAL" clId="{4071E2EB-DCEC-452C-BBF3-465D44AD13F1}" dt="2020-11-12T12:24:24.629" v="725" actId="947"/>
          <ac:spMkLst>
            <pc:docMk/>
            <pc:sldMk cId="2037958155" sldId="377"/>
            <ac:spMk id="9" creationId="{4EAACB48-5E13-48F2-8D27-92243DE5B30F}"/>
          </ac:spMkLst>
        </pc:spChg>
        <pc:spChg chg="add del mod">
          <ac:chgData name="Mwaffaq Otoom" userId="2069f64b-ba86-4ecc-96ed-82cfb5d9f498" providerId="ADAL" clId="{4071E2EB-DCEC-452C-BBF3-465D44AD13F1}" dt="2020-11-11T19:46:22.495" v="537" actId="478"/>
          <ac:spMkLst>
            <pc:docMk/>
            <pc:sldMk cId="2037958155" sldId="377"/>
            <ac:spMk id="10" creationId="{F6D5DA71-4D2F-4D3B-85D9-398E78BC038A}"/>
          </ac:spMkLst>
        </pc:spChg>
        <pc:spChg chg="add mod">
          <ac:chgData name="Mwaffaq Otoom" userId="2069f64b-ba86-4ecc-96ed-82cfb5d9f498" providerId="ADAL" clId="{4071E2EB-DCEC-452C-BBF3-465D44AD13F1}" dt="2020-11-11T19:47:44.406" v="573" actId="1076"/>
          <ac:spMkLst>
            <pc:docMk/>
            <pc:sldMk cId="2037958155" sldId="377"/>
            <ac:spMk id="12" creationId="{EA903C28-270C-486A-B1BC-58DFB611C7C3}"/>
          </ac:spMkLst>
        </pc:spChg>
      </pc:sldChg>
      <pc:sldChg chg="del">
        <pc:chgData name="Mwaffaq Otoom" userId="2069f64b-ba86-4ecc-96ed-82cfb5d9f498" providerId="ADAL" clId="{4071E2EB-DCEC-452C-BBF3-465D44AD13F1}" dt="2020-11-11T17:46:01.607" v="66" actId="47"/>
        <pc:sldMkLst>
          <pc:docMk/>
          <pc:sldMk cId="2812050418" sldId="377"/>
        </pc:sldMkLst>
      </pc:sldChg>
      <pc:sldChg chg="addSp modSp add mod ord">
        <pc:chgData name="Mwaffaq Otoom" userId="2069f64b-ba86-4ecc-96ed-82cfb5d9f498" providerId="ADAL" clId="{4071E2EB-DCEC-452C-BBF3-465D44AD13F1}" dt="2020-11-12T12:24:17.811" v="724" actId="947"/>
        <pc:sldMkLst>
          <pc:docMk/>
          <pc:sldMk cId="3386024676" sldId="378"/>
        </pc:sldMkLst>
        <pc:spChg chg="mod">
          <ac:chgData name="Mwaffaq Otoom" userId="2069f64b-ba86-4ecc-96ed-82cfb5d9f498" providerId="ADAL" clId="{4071E2EB-DCEC-452C-BBF3-465D44AD13F1}" dt="2020-11-11T19:45:00.764" v="443" actId="14100"/>
          <ac:spMkLst>
            <pc:docMk/>
            <pc:sldMk cId="3386024676" sldId="378"/>
            <ac:spMk id="5" creationId="{91601C00-50EE-4C96-A3A3-9B2CB15A90E1}"/>
          </ac:spMkLst>
        </pc:spChg>
        <pc:spChg chg="mod">
          <ac:chgData name="Mwaffaq Otoom" userId="2069f64b-ba86-4ecc-96ed-82cfb5d9f498" providerId="ADAL" clId="{4071E2EB-DCEC-452C-BBF3-465D44AD13F1}" dt="2020-11-11T19:45:50.400" v="519" actId="20577"/>
          <ac:spMkLst>
            <pc:docMk/>
            <pc:sldMk cId="3386024676" sldId="378"/>
            <ac:spMk id="6" creationId="{00000000-0000-0000-0000-000000000000}"/>
          </ac:spMkLst>
        </pc:spChg>
        <pc:spChg chg="mod">
          <ac:chgData name="Mwaffaq Otoom" userId="2069f64b-ba86-4ecc-96ed-82cfb5d9f498" providerId="ADAL" clId="{4071E2EB-DCEC-452C-BBF3-465D44AD13F1}" dt="2020-11-11T19:44:52.766" v="442" actId="14100"/>
          <ac:spMkLst>
            <pc:docMk/>
            <pc:sldMk cId="3386024676" sldId="378"/>
            <ac:spMk id="7" creationId="{8D3C85C4-2D6D-4592-880E-16BDE030DDAF}"/>
          </ac:spMkLst>
        </pc:spChg>
        <pc:spChg chg="add mod">
          <ac:chgData name="Mwaffaq Otoom" userId="2069f64b-ba86-4ecc-96ed-82cfb5d9f498" providerId="ADAL" clId="{4071E2EB-DCEC-452C-BBF3-465D44AD13F1}" dt="2020-11-12T12:24:11.314" v="722" actId="947"/>
          <ac:spMkLst>
            <pc:docMk/>
            <pc:sldMk cId="3386024676" sldId="378"/>
            <ac:spMk id="8" creationId="{3945BAA7-F2CC-469E-A1C8-15C73EF047E1}"/>
          </ac:spMkLst>
        </pc:spChg>
        <pc:spChg chg="add mod">
          <ac:chgData name="Mwaffaq Otoom" userId="2069f64b-ba86-4ecc-96ed-82cfb5d9f498" providerId="ADAL" clId="{4071E2EB-DCEC-452C-BBF3-465D44AD13F1}" dt="2020-11-12T12:24:15.505" v="723" actId="947"/>
          <ac:spMkLst>
            <pc:docMk/>
            <pc:sldMk cId="3386024676" sldId="378"/>
            <ac:spMk id="10" creationId="{7E9518A3-3F38-4214-BB8F-D95D230FA8E6}"/>
          </ac:spMkLst>
        </pc:spChg>
        <pc:spChg chg="add mod">
          <ac:chgData name="Mwaffaq Otoom" userId="2069f64b-ba86-4ecc-96ed-82cfb5d9f498" providerId="ADAL" clId="{4071E2EB-DCEC-452C-BBF3-465D44AD13F1}" dt="2020-11-12T12:24:17.811" v="724" actId="947"/>
          <ac:spMkLst>
            <pc:docMk/>
            <pc:sldMk cId="3386024676" sldId="378"/>
            <ac:spMk id="11" creationId="{7FB6C72D-4DF7-4D61-A4F1-3B1424D8BB95}"/>
          </ac:spMkLst>
        </pc:spChg>
      </pc:sldChg>
      <pc:sldChg chg="addSp delSp modSp add mod modAnim chgLayout">
        <pc:chgData name="Mwaffaq Otoom" userId="2069f64b-ba86-4ecc-96ed-82cfb5d9f498" providerId="ADAL" clId="{4071E2EB-DCEC-452C-BBF3-465D44AD13F1}" dt="2020-11-11T20:01:25.688" v="646"/>
        <pc:sldMkLst>
          <pc:docMk/>
          <pc:sldMk cId="1484560115" sldId="379"/>
        </pc:sldMkLst>
        <pc:spChg chg="mod ord">
          <ac:chgData name="Mwaffaq Otoom" userId="2069f64b-ba86-4ecc-96ed-82cfb5d9f498" providerId="ADAL" clId="{4071E2EB-DCEC-452C-BBF3-465D44AD13F1}" dt="2020-11-11T20:01:01.886" v="645" actId="700"/>
          <ac:spMkLst>
            <pc:docMk/>
            <pc:sldMk cId="1484560115" sldId="379"/>
            <ac:spMk id="2" creationId="{00000000-0000-0000-0000-000000000000}"/>
          </ac:spMkLst>
        </pc:spChg>
        <pc:spChg chg="mod ord">
          <ac:chgData name="Mwaffaq Otoom" userId="2069f64b-ba86-4ecc-96ed-82cfb5d9f498" providerId="ADAL" clId="{4071E2EB-DCEC-452C-BBF3-465D44AD13F1}" dt="2020-11-11T20:01:01.886" v="645" actId="700"/>
          <ac:spMkLst>
            <pc:docMk/>
            <pc:sldMk cId="1484560115" sldId="379"/>
            <ac:spMk id="3" creationId="{00000000-0000-0000-0000-000000000000}"/>
          </ac:spMkLst>
        </pc:spChg>
        <pc:spChg chg="del">
          <ac:chgData name="Mwaffaq Otoom" userId="2069f64b-ba86-4ecc-96ed-82cfb5d9f498" providerId="ADAL" clId="{4071E2EB-DCEC-452C-BBF3-465D44AD13F1}" dt="2020-11-11T19:49:07.068" v="575" actId="478"/>
          <ac:spMkLst>
            <pc:docMk/>
            <pc:sldMk cId="1484560115" sldId="379"/>
            <ac:spMk id="5" creationId="{91601C00-50EE-4C96-A3A3-9B2CB15A90E1}"/>
          </ac:spMkLst>
        </pc:spChg>
        <pc:spChg chg="add del mod ord">
          <ac:chgData name="Mwaffaq Otoom" userId="2069f64b-ba86-4ecc-96ed-82cfb5d9f498" providerId="ADAL" clId="{4071E2EB-DCEC-452C-BBF3-465D44AD13F1}" dt="2020-11-11T20:01:25.688" v="646"/>
          <ac:spMkLst>
            <pc:docMk/>
            <pc:sldMk cId="1484560115" sldId="379"/>
            <ac:spMk id="6" creationId="{A9668B61-BB19-4594-A03D-541FA44AE10C}"/>
          </ac:spMkLst>
        </pc:spChg>
        <pc:spChg chg="del mod">
          <ac:chgData name="Mwaffaq Otoom" userId="2069f64b-ba86-4ecc-96ed-82cfb5d9f498" providerId="ADAL" clId="{4071E2EB-DCEC-452C-BBF3-465D44AD13F1}" dt="2020-11-11T20:00:58.747" v="644" actId="478"/>
          <ac:spMkLst>
            <pc:docMk/>
            <pc:sldMk cId="1484560115" sldId="379"/>
            <ac:spMk id="9" creationId="{4EAACB48-5E13-48F2-8D27-92243DE5B30F}"/>
          </ac:spMkLst>
        </pc:spChg>
        <pc:spChg chg="del">
          <ac:chgData name="Mwaffaq Otoom" userId="2069f64b-ba86-4ecc-96ed-82cfb5d9f498" providerId="ADAL" clId="{4071E2EB-DCEC-452C-BBF3-465D44AD13F1}" dt="2020-11-11T19:49:11.523" v="576" actId="478"/>
          <ac:spMkLst>
            <pc:docMk/>
            <pc:sldMk cId="1484560115" sldId="379"/>
            <ac:spMk id="12" creationId="{EA903C28-270C-486A-B1BC-58DFB611C7C3}"/>
          </ac:spMkLst>
        </pc:spChg>
        <pc:picChg chg="add mod">
          <ac:chgData name="Mwaffaq Otoom" userId="2069f64b-ba86-4ecc-96ed-82cfb5d9f498" providerId="ADAL" clId="{4071E2EB-DCEC-452C-BBF3-465D44AD13F1}" dt="2020-11-11T20:01:25.688" v="646"/>
          <ac:picMkLst>
            <pc:docMk/>
            <pc:sldMk cId="1484560115" sldId="379"/>
            <ac:picMk id="7" creationId="{7B9E96BD-BB6C-4D10-AA0A-2A3EFFA6BC33}"/>
          </ac:picMkLst>
        </pc:picChg>
      </pc:sldChg>
      <pc:sldChg chg="addSp delSp modSp add mod ord">
        <pc:chgData name="Mwaffaq Otoom" userId="2069f64b-ba86-4ecc-96ed-82cfb5d9f498" providerId="ADAL" clId="{4071E2EB-DCEC-452C-BBF3-465D44AD13F1}" dt="2020-11-12T15:19:02.976" v="1381"/>
        <pc:sldMkLst>
          <pc:docMk/>
          <pc:sldMk cId="2760368753" sldId="380"/>
        </pc:sldMkLst>
        <pc:spChg chg="mod">
          <ac:chgData name="Mwaffaq Otoom" userId="2069f64b-ba86-4ecc-96ed-82cfb5d9f498" providerId="ADAL" clId="{4071E2EB-DCEC-452C-BBF3-465D44AD13F1}" dt="2020-11-11T19:51:13.870" v="597" actId="20577"/>
          <ac:spMkLst>
            <pc:docMk/>
            <pc:sldMk cId="2760368753" sldId="380"/>
            <ac:spMk id="2" creationId="{00000000-0000-0000-0000-000000000000}"/>
          </ac:spMkLst>
        </pc:spChg>
        <pc:spChg chg="mod">
          <ac:chgData name="Mwaffaq Otoom" userId="2069f64b-ba86-4ecc-96ed-82cfb5d9f498" providerId="ADAL" clId="{4071E2EB-DCEC-452C-BBF3-465D44AD13F1}" dt="2020-11-11T19:56:07.099" v="640" actId="14100"/>
          <ac:spMkLst>
            <pc:docMk/>
            <pc:sldMk cId="2760368753" sldId="380"/>
            <ac:spMk id="9" creationId="{4EAACB48-5E13-48F2-8D27-92243DE5B30F}"/>
          </ac:spMkLst>
        </pc:spChg>
        <pc:picChg chg="add del mod">
          <ac:chgData name="Mwaffaq Otoom" userId="2069f64b-ba86-4ecc-96ed-82cfb5d9f498" providerId="ADAL" clId="{4071E2EB-DCEC-452C-BBF3-465D44AD13F1}" dt="2020-11-11T19:52:10.713" v="605" actId="478"/>
          <ac:picMkLst>
            <pc:docMk/>
            <pc:sldMk cId="2760368753" sldId="380"/>
            <ac:picMk id="5" creationId="{1BA3AF80-841D-4B06-9EE7-B2B843D384C5}"/>
          </ac:picMkLst>
        </pc:picChg>
        <pc:picChg chg="add del mod">
          <ac:chgData name="Mwaffaq Otoom" userId="2069f64b-ba86-4ecc-96ed-82cfb5d9f498" providerId="ADAL" clId="{4071E2EB-DCEC-452C-BBF3-465D44AD13F1}" dt="2020-11-11T19:51:45.727" v="602" actId="478"/>
          <ac:picMkLst>
            <pc:docMk/>
            <pc:sldMk cId="2760368753" sldId="380"/>
            <ac:picMk id="7" creationId="{B3F13CDD-7A2B-40DB-A0C1-021756198AE7}"/>
          </ac:picMkLst>
        </pc:picChg>
        <pc:picChg chg="add mod">
          <ac:chgData name="Mwaffaq Otoom" userId="2069f64b-ba86-4ecc-96ed-82cfb5d9f498" providerId="ADAL" clId="{4071E2EB-DCEC-452C-BBF3-465D44AD13F1}" dt="2020-11-11T19:56:14.218" v="642" actId="1076"/>
          <ac:picMkLst>
            <pc:docMk/>
            <pc:sldMk cId="2760368753" sldId="380"/>
            <ac:picMk id="2050" creationId="{F27AED6A-D842-4A58-9093-9F346F11FA2C}"/>
          </ac:picMkLst>
        </pc:picChg>
      </pc:sldChg>
      <pc:sldChg chg="modSp add mod">
        <pc:chgData name="Mwaffaq Otoom" userId="2069f64b-ba86-4ecc-96ed-82cfb5d9f498" providerId="ADAL" clId="{4071E2EB-DCEC-452C-BBF3-465D44AD13F1}" dt="2020-11-12T15:18:27.528" v="1377" actId="20577"/>
        <pc:sldMkLst>
          <pc:docMk/>
          <pc:sldMk cId="3423846040" sldId="381"/>
        </pc:sldMkLst>
        <pc:spChg chg="mod">
          <ac:chgData name="Mwaffaq Otoom" userId="2069f64b-ba86-4ecc-96ed-82cfb5d9f498" providerId="ADAL" clId="{4071E2EB-DCEC-452C-BBF3-465D44AD13F1}" dt="2020-11-12T14:45:29.703" v="1198" actId="20577"/>
          <ac:spMkLst>
            <pc:docMk/>
            <pc:sldMk cId="3423846040" sldId="381"/>
            <ac:spMk id="2" creationId="{00000000-0000-0000-0000-000000000000}"/>
          </ac:spMkLst>
        </pc:spChg>
        <pc:spChg chg="mod">
          <ac:chgData name="Mwaffaq Otoom" userId="2069f64b-ba86-4ecc-96ed-82cfb5d9f498" providerId="ADAL" clId="{4071E2EB-DCEC-452C-BBF3-465D44AD13F1}" dt="2020-11-12T15:18:27.528" v="1377" actId="20577"/>
          <ac:spMkLst>
            <pc:docMk/>
            <pc:sldMk cId="3423846040" sldId="381"/>
            <ac:spMk id="6" creationId="{00000000-0000-0000-0000-000000000000}"/>
          </ac:spMkLst>
        </pc:spChg>
      </pc:sldChg>
      <pc:sldChg chg="addSp delSp modSp add mod ord modAnim">
        <pc:chgData name="Mwaffaq Otoom" userId="2069f64b-ba86-4ecc-96ed-82cfb5d9f498" providerId="ADAL" clId="{4071E2EB-DCEC-452C-BBF3-465D44AD13F1}" dt="2020-11-12T15:19:01.683" v="1379"/>
        <pc:sldMkLst>
          <pc:docMk/>
          <pc:sldMk cId="115573271" sldId="382"/>
        </pc:sldMkLst>
        <pc:spChg chg="mod">
          <ac:chgData name="Mwaffaq Otoom" userId="2069f64b-ba86-4ecc-96ed-82cfb5d9f498" providerId="ADAL" clId="{4071E2EB-DCEC-452C-BBF3-465D44AD13F1}" dt="2020-11-12T14:46:54.119" v="1206" actId="20577"/>
          <ac:spMkLst>
            <pc:docMk/>
            <pc:sldMk cId="115573271" sldId="382"/>
            <ac:spMk id="2" creationId="{00000000-0000-0000-0000-000000000000}"/>
          </ac:spMkLst>
        </pc:spChg>
        <pc:spChg chg="add mod">
          <ac:chgData name="Mwaffaq Otoom" userId="2069f64b-ba86-4ecc-96ed-82cfb5d9f498" providerId="ADAL" clId="{4071E2EB-DCEC-452C-BBF3-465D44AD13F1}" dt="2020-11-12T14:46:50.125" v="1200" actId="478"/>
          <ac:spMkLst>
            <pc:docMk/>
            <pc:sldMk cId="115573271" sldId="382"/>
            <ac:spMk id="5" creationId="{D3DB5D55-8E53-4C3B-B824-165A7F97EA03}"/>
          </ac:spMkLst>
        </pc:spChg>
        <pc:picChg chg="add mod">
          <ac:chgData name="Mwaffaq Otoom" userId="2069f64b-ba86-4ecc-96ed-82cfb5d9f498" providerId="ADAL" clId="{4071E2EB-DCEC-452C-BBF3-465D44AD13F1}" dt="2020-11-12T14:53:13.613" v="1208" actId="1076"/>
          <ac:picMkLst>
            <pc:docMk/>
            <pc:sldMk cId="115573271" sldId="382"/>
            <ac:picMk id="6" creationId="{79D77CE8-8572-40A9-8A52-10BAA508D6B3}"/>
          </ac:picMkLst>
        </pc:picChg>
        <pc:picChg chg="del">
          <ac:chgData name="Mwaffaq Otoom" userId="2069f64b-ba86-4ecc-96ed-82cfb5d9f498" providerId="ADAL" clId="{4071E2EB-DCEC-452C-BBF3-465D44AD13F1}" dt="2020-11-12T14:46:50.125" v="1200" actId="478"/>
          <ac:picMkLst>
            <pc:docMk/>
            <pc:sldMk cId="115573271" sldId="382"/>
            <ac:picMk id="7" creationId="{7B9E96BD-BB6C-4D10-AA0A-2A3EFFA6BC33}"/>
          </ac:picMkLst>
        </pc:picChg>
      </pc:sldChg>
      <pc:sldChg chg="del">
        <pc:chgData name="Mwaffaq Otoom" userId="2069f64b-ba86-4ecc-96ed-82cfb5d9f498" providerId="ADAL" clId="{4071E2EB-DCEC-452C-BBF3-465D44AD13F1}" dt="2020-11-11T17:45:54.193" v="48" actId="47"/>
        <pc:sldMkLst>
          <pc:docMk/>
          <pc:sldMk cId="1314623660" sldId="387"/>
        </pc:sldMkLst>
      </pc:sldChg>
      <pc:sldChg chg="del">
        <pc:chgData name="Mwaffaq Otoom" userId="2069f64b-ba86-4ecc-96ed-82cfb5d9f498" providerId="ADAL" clId="{4071E2EB-DCEC-452C-BBF3-465D44AD13F1}" dt="2020-11-11T17:45:59.911" v="62" actId="47"/>
        <pc:sldMkLst>
          <pc:docMk/>
          <pc:sldMk cId="1079308697" sldId="388"/>
        </pc:sldMkLst>
      </pc:sldChg>
      <pc:sldChg chg="del">
        <pc:chgData name="Mwaffaq Otoom" userId="2069f64b-ba86-4ecc-96ed-82cfb5d9f498" providerId="ADAL" clId="{4071E2EB-DCEC-452C-BBF3-465D44AD13F1}" dt="2020-11-11T17:46:00.783" v="64" actId="47"/>
        <pc:sldMkLst>
          <pc:docMk/>
          <pc:sldMk cId="3681653398" sldId="389"/>
        </pc:sldMkLst>
      </pc:sldChg>
      <pc:sldChg chg="del">
        <pc:chgData name="Mwaffaq Otoom" userId="2069f64b-ba86-4ecc-96ed-82cfb5d9f498" providerId="ADAL" clId="{4071E2EB-DCEC-452C-BBF3-465D44AD13F1}" dt="2020-11-11T17:45:53.813" v="46" actId="47"/>
        <pc:sldMkLst>
          <pc:docMk/>
          <pc:sldMk cId="3575817673" sldId="390"/>
        </pc:sldMkLst>
      </pc:sldChg>
      <pc:sldChg chg="del">
        <pc:chgData name="Mwaffaq Otoom" userId="2069f64b-ba86-4ecc-96ed-82cfb5d9f498" providerId="ADAL" clId="{4071E2EB-DCEC-452C-BBF3-465D44AD13F1}" dt="2020-11-11T17:45:54.013" v="47" actId="47"/>
        <pc:sldMkLst>
          <pc:docMk/>
          <pc:sldMk cId="1804280025" sldId="391"/>
        </pc:sldMkLst>
      </pc:sldChg>
      <pc:sldChg chg="del">
        <pc:chgData name="Mwaffaq Otoom" userId="2069f64b-ba86-4ecc-96ed-82cfb5d9f498" providerId="ADAL" clId="{4071E2EB-DCEC-452C-BBF3-465D44AD13F1}" dt="2020-11-11T17:45:58.567" v="59" actId="47"/>
        <pc:sldMkLst>
          <pc:docMk/>
          <pc:sldMk cId="400001262" sldId="392"/>
        </pc:sldMkLst>
      </pc:sldChg>
      <pc:sldChg chg="del">
        <pc:chgData name="Mwaffaq Otoom" userId="2069f64b-ba86-4ecc-96ed-82cfb5d9f498" providerId="ADAL" clId="{4071E2EB-DCEC-452C-BBF3-465D44AD13F1}" dt="2020-11-11T17:45:59.454" v="61" actId="47"/>
        <pc:sldMkLst>
          <pc:docMk/>
          <pc:sldMk cId="1755122035" sldId="393"/>
        </pc:sldMkLst>
      </pc:sldChg>
      <pc:sldChg chg="del">
        <pc:chgData name="Mwaffaq Otoom" userId="2069f64b-ba86-4ecc-96ed-82cfb5d9f498" providerId="ADAL" clId="{4071E2EB-DCEC-452C-BBF3-465D44AD13F1}" dt="2020-11-11T17:46:01.175" v="65" actId="47"/>
        <pc:sldMkLst>
          <pc:docMk/>
          <pc:sldMk cId="1051454487" sldId="394"/>
        </pc:sldMkLst>
      </pc:sldChg>
      <pc:sldChg chg="del">
        <pc:chgData name="Mwaffaq Otoom" userId="2069f64b-ba86-4ecc-96ed-82cfb5d9f498" providerId="ADAL" clId="{4071E2EB-DCEC-452C-BBF3-465D44AD13F1}" dt="2020-11-11T17:45:54.365" v="49" actId="47"/>
        <pc:sldMkLst>
          <pc:docMk/>
          <pc:sldMk cId="1405794890" sldId="395"/>
        </pc:sldMkLst>
      </pc:sldChg>
      <pc:sldChg chg="del">
        <pc:chgData name="Mwaffaq Otoom" userId="2069f64b-ba86-4ecc-96ed-82cfb5d9f498" providerId="ADAL" clId="{4071E2EB-DCEC-452C-BBF3-465D44AD13F1}" dt="2020-11-11T17:45:54.536" v="50" actId="47"/>
        <pc:sldMkLst>
          <pc:docMk/>
          <pc:sldMk cId="825111117" sldId="396"/>
        </pc:sldMkLst>
      </pc:sldChg>
      <pc:sldChg chg="del">
        <pc:chgData name="Mwaffaq Otoom" userId="2069f64b-ba86-4ecc-96ed-82cfb5d9f498" providerId="ADAL" clId="{4071E2EB-DCEC-452C-BBF3-465D44AD13F1}" dt="2020-11-11T17:45:59.046" v="60" actId="47"/>
        <pc:sldMkLst>
          <pc:docMk/>
          <pc:sldMk cId="4171884681" sldId="397"/>
        </pc:sldMkLst>
      </pc:sldChg>
      <pc:sldChg chg="del">
        <pc:chgData name="Mwaffaq Otoom" userId="2069f64b-ba86-4ecc-96ed-82cfb5d9f498" providerId="ADAL" clId="{4071E2EB-DCEC-452C-BBF3-465D44AD13F1}" dt="2020-11-11T17:45:55.880" v="53" actId="47"/>
        <pc:sldMkLst>
          <pc:docMk/>
          <pc:sldMk cId="1133700949" sldId="1578"/>
        </pc:sldMkLst>
      </pc:sldChg>
      <pc:sldChg chg="del">
        <pc:chgData name="Mwaffaq Otoom" userId="2069f64b-ba86-4ecc-96ed-82cfb5d9f498" providerId="ADAL" clId="{4071E2EB-DCEC-452C-BBF3-465D44AD13F1}" dt="2020-11-11T17:45:56.302" v="54" actId="47"/>
        <pc:sldMkLst>
          <pc:docMk/>
          <pc:sldMk cId="1689292785" sldId="1579"/>
        </pc:sldMkLst>
      </pc:sldChg>
      <pc:sldChg chg="del">
        <pc:chgData name="Mwaffaq Otoom" userId="2069f64b-ba86-4ecc-96ed-82cfb5d9f498" providerId="ADAL" clId="{4071E2EB-DCEC-452C-BBF3-465D44AD13F1}" dt="2020-11-11T17:45:55.177" v="51" actId="47"/>
        <pc:sldMkLst>
          <pc:docMk/>
          <pc:sldMk cId="2957186864" sldId="1582"/>
        </pc:sldMkLst>
      </pc:sldChg>
      <pc:sldChg chg="del">
        <pc:chgData name="Mwaffaq Otoom" userId="2069f64b-ba86-4ecc-96ed-82cfb5d9f498" providerId="ADAL" clId="{4071E2EB-DCEC-452C-BBF3-465D44AD13F1}" dt="2020-11-11T17:45:56.739" v="55" actId="47"/>
        <pc:sldMkLst>
          <pc:docMk/>
          <pc:sldMk cId="132859995" sldId="1584"/>
        </pc:sldMkLst>
      </pc:sldChg>
      <pc:sldChg chg="del">
        <pc:chgData name="Mwaffaq Otoom" userId="2069f64b-ba86-4ecc-96ed-82cfb5d9f498" providerId="ADAL" clId="{4071E2EB-DCEC-452C-BBF3-465D44AD13F1}" dt="2020-11-11T17:45:57.161" v="56" actId="47"/>
        <pc:sldMkLst>
          <pc:docMk/>
          <pc:sldMk cId="2522133494" sldId="1585"/>
        </pc:sldMkLst>
      </pc:sldChg>
      <pc:sldChg chg="del">
        <pc:chgData name="Mwaffaq Otoom" userId="2069f64b-ba86-4ecc-96ed-82cfb5d9f498" providerId="ADAL" clId="{4071E2EB-DCEC-452C-BBF3-465D44AD13F1}" dt="2020-11-11T17:45:57.583" v="57" actId="47"/>
        <pc:sldMkLst>
          <pc:docMk/>
          <pc:sldMk cId="1853112764" sldId="1587"/>
        </pc:sldMkLst>
      </pc:sldChg>
      <pc:sldChg chg="del">
        <pc:chgData name="Mwaffaq Otoom" userId="2069f64b-ba86-4ecc-96ed-82cfb5d9f498" providerId="ADAL" clId="{4071E2EB-DCEC-452C-BBF3-465D44AD13F1}" dt="2020-11-11T17:45:58.004" v="58" actId="47"/>
        <pc:sldMkLst>
          <pc:docMk/>
          <pc:sldMk cId="2990953884" sldId="1588"/>
        </pc:sldMkLst>
      </pc:sldChg>
      <pc:sldChg chg="del">
        <pc:chgData name="Mwaffaq Otoom" userId="2069f64b-ba86-4ecc-96ed-82cfb5d9f498" providerId="ADAL" clId="{4071E2EB-DCEC-452C-BBF3-465D44AD13F1}" dt="2020-11-11T17:45:55.443" v="52" actId="47"/>
        <pc:sldMkLst>
          <pc:docMk/>
          <pc:sldMk cId="1363741414" sldId="1594"/>
        </pc:sldMkLst>
      </pc:sldChg>
      <pc:sldChg chg="del">
        <pc:chgData name="Mwaffaq Otoom" userId="2069f64b-ba86-4ecc-96ed-82cfb5d9f498" providerId="ADAL" clId="{4071E2EB-DCEC-452C-BBF3-465D44AD13F1}" dt="2020-11-11T17:46:00.365" v="63" actId="47"/>
        <pc:sldMkLst>
          <pc:docMk/>
          <pc:sldMk cId="1791009952" sldId="1595"/>
        </pc:sldMkLst>
      </pc:sldChg>
      <pc:sldChg chg="del">
        <pc:chgData name="Mwaffaq Otoom" userId="2069f64b-ba86-4ecc-96ed-82cfb5d9f498" providerId="ADAL" clId="{4071E2EB-DCEC-452C-BBF3-465D44AD13F1}" dt="2020-11-11T17:46:02.031" v="67" actId="47"/>
        <pc:sldMkLst>
          <pc:docMk/>
          <pc:sldMk cId="1762369030" sldId="159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9CDAB8-FC0E-4421-A733-B7404463033F}" type="datetimeFigureOut">
              <a:rPr lang="fr-FR"/>
              <a:pPr>
                <a:defRPr/>
              </a:pPr>
              <a:t>12/11/2020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FE5717F-EFF9-4821-9638-A4EDBD8F7555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29717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1C1200-3B47-44C3-BA74-F7A1D729D730}" type="datetimeFigureOut">
              <a:rPr lang="it-IT"/>
              <a:pPr>
                <a:defRPr/>
              </a:pPr>
              <a:t>12/11/2020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E6366AC-66FE-44A5-9DC7-AE417AD89C3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4393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366AC-66FE-44A5-9DC7-AE417AD89C3D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40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0"/>
          <p:cNvSpPr/>
          <p:nvPr/>
        </p:nvSpPr>
        <p:spPr>
          <a:xfrm>
            <a:off x="904875" y="2206825"/>
            <a:ext cx="7315200" cy="12811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ttangolo 32"/>
          <p:cNvSpPr/>
          <p:nvPr/>
        </p:nvSpPr>
        <p:spPr>
          <a:xfrm>
            <a:off x="914400" y="3717032"/>
            <a:ext cx="7315200" cy="9021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ttangolo 21"/>
          <p:cNvSpPr/>
          <p:nvPr/>
        </p:nvSpPr>
        <p:spPr>
          <a:xfrm>
            <a:off x="904875" y="2203649"/>
            <a:ext cx="223838" cy="1284287"/>
          </a:xfrm>
          <a:prstGeom prst="rect">
            <a:avLst/>
          </a:prstGeom>
          <a:solidFill>
            <a:schemeClr val="tx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ttangolo 31"/>
          <p:cNvSpPr/>
          <p:nvPr/>
        </p:nvSpPr>
        <p:spPr>
          <a:xfrm>
            <a:off x="890859" y="3717032"/>
            <a:ext cx="223838" cy="902120"/>
          </a:xfrm>
          <a:prstGeom prst="rect">
            <a:avLst/>
          </a:prstGeom>
          <a:solidFill>
            <a:srgbClr val="1E8027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1219200" y="2294385"/>
            <a:ext cx="6858000" cy="990600"/>
          </a:xfrm>
        </p:spPr>
        <p:txBody>
          <a:bodyPr anchor="t"/>
          <a:lstStyle>
            <a:lvl1pPr algn="r"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19200" y="3793529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C701D-0E04-4718-92B1-A8AAC8944C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3" y="0"/>
            <a:ext cx="1295267" cy="136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51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23728" y="152400"/>
            <a:ext cx="6563072" cy="990600"/>
          </a:xfr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299552"/>
            <a:ext cx="8229600" cy="4937760"/>
          </a:xfrm>
        </p:spPr>
        <p:txBody>
          <a:bodyPr/>
          <a:lstStyle>
            <a:lvl1pPr>
              <a:defRPr sz="2400" b="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774" y="6356350"/>
            <a:ext cx="5788025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r>
              <a:rPr lang="en-US" b="0" dirty="0">
                <a:solidFill>
                  <a:srgbClr val="000090"/>
                </a:solidFill>
                <a:latin typeface="Arial" charset="0"/>
                <a:cs typeface="Arial" charset="0"/>
              </a:rPr>
              <a:t>Higher Education in the Arab World in a Changing World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200" dirty="0">
                <a:solidFill>
                  <a:srgbClr val="FF0000"/>
                </a:solidFill>
                <a:latin typeface="Arial" charset="0"/>
                <a:cs typeface="Arial" charset="0"/>
              </a:rPr>
              <a:t>Oct. 22 - 23, 2019, Irbid, Jordan</a:t>
            </a:r>
            <a:endParaRPr lang="en-GB" sz="12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8498DAAB-0077-41CF-AE0A-3BF8376BD51F}" type="slidenum">
              <a:rPr lang="it-IT" smtClean="0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864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195736" y="228600"/>
            <a:ext cx="6491064" cy="914400"/>
          </a:xfrm>
        </p:spPr>
        <p:txBody>
          <a:bodyPr/>
          <a:lstStyle>
            <a:lvl1pPr algn="r">
              <a:defRPr/>
            </a:lvl1pPr>
          </a:lstStyle>
          <a:p>
            <a:r>
              <a:rPr lang="it-IT" dirty="0" err="1"/>
              <a:t>Header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33D6A-6A36-4E4D-8D29-25616008CE3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47D6046D-AA20-4BA8-A77F-78FE8D5265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98774" y="6356350"/>
            <a:ext cx="5788025" cy="365125"/>
          </a:xfrm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r>
              <a:rPr lang="en-US" b="0" dirty="0">
                <a:solidFill>
                  <a:srgbClr val="000090"/>
                </a:solidFill>
                <a:latin typeface="Arial" charset="0"/>
                <a:cs typeface="Arial" charset="0"/>
              </a:rPr>
              <a:t>Higher Education in the Arab World in a Changing World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200" dirty="0">
                <a:solidFill>
                  <a:srgbClr val="FF0000"/>
                </a:solidFill>
                <a:latin typeface="Arial" charset="0"/>
                <a:cs typeface="Arial" charset="0"/>
              </a:rPr>
              <a:t>Oct. 22 - 23, 2019, Irbid, Jordan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2289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21"/>
          <p:cNvSpPr>
            <a:spLocks noGrp="1"/>
          </p:cNvSpPr>
          <p:nvPr>
            <p:ph type="title"/>
          </p:nvPr>
        </p:nvSpPr>
        <p:spPr bwMode="auto">
          <a:xfrm>
            <a:off x="2051721" y="549275"/>
            <a:ext cx="663508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lo stile</a:t>
            </a:r>
            <a:endParaRPr lang="en-US" dirty="0"/>
          </a:p>
        </p:txBody>
      </p:sp>
      <p:sp>
        <p:nvSpPr>
          <p:cNvPr id="1027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457200" y="1557338"/>
            <a:ext cx="82296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1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pPr>
              <a:defRPr/>
            </a:pPr>
            <a:fld id="{59D9366E-DFFC-4DCE-89D2-0409205A1013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  <p:sp>
        <p:nvSpPr>
          <p:cNvPr id="28" name="Connettore 1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latin typeface="Verdana"/>
              <a:cs typeface="Verdana"/>
            </a:endParaRPr>
          </a:p>
        </p:txBody>
      </p:sp>
      <p:sp>
        <p:nvSpPr>
          <p:cNvPr id="29" name="Connettore 1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Triangolo isosce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latin typeface="Verdana"/>
              <a:cs typeface="Verdan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F829BA-27C6-4BE2-B25B-100A7CABAA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6525"/>
            <a:ext cx="957546" cy="1008110"/>
          </a:xfrm>
          <a:prstGeom prst="rect">
            <a:avLst/>
          </a:prstGeom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F72179EB-F93C-42BD-A287-DFB5A6AF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774" y="6356350"/>
            <a:ext cx="5788025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90"/>
                </a:solidFill>
                <a:latin typeface="Arial" charset="0"/>
              </a:rPr>
              <a:t>Higher Education in the Arab World in a Changing World</a:t>
            </a:r>
          </a:p>
          <a:p>
            <a:pPr>
              <a:defRPr/>
            </a:pPr>
            <a:r>
              <a:rPr lang="en-US" sz="1200">
                <a:solidFill>
                  <a:srgbClr val="FF0000"/>
                </a:solidFill>
                <a:latin typeface="Arial" charset="0"/>
              </a:rPr>
              <a:t>Oct. 22 - 23, 2019, Irbid, Jordan</a:t>
            </a:r>
            <a:endParaRPr lang="en-GB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7F7F7F"/>
          </a:solidFill>
          <a:latin typeface="+mn-lt"/>
          <a:ea typeface="Verdana" pitchFamily="34" charset="0"/>
          <a:cs typeface="Verdana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000" b="1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000" b="1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000" b="1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000" b="1">
          <a:solidFill>
            <a:srgbClr val="7F7F7F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ts val="600"/>
        </a:spcAft>
        <a:buClr>
          <a:schemeClr val="accent1"/>
        </a:buClr>
        <a:buSzPct val="76000"/>
        <a:buFont typeface="Wingdings 3" pitchFamily="18" charset="2"/>
        <a:buChar char=""/>
        <a:defRPr sz="2400" b="0" kern="1200">
          <a:solidFill>
            <a:srgbClr val="262626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eenglishready.net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9199" y="2276872"/>
            <a:ext cx="7014989" cy="504056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 dirty="0"/>
              <a:t>GRE</a:t>
            </a:r>
            <a:r>
              <a:rPr lang="en-US" sz="2800" baseline="30000" dirty="0"/>
              <a:t>®</a:t>
            </a:r>
            <a:r>
              <a:rPr lang="en-US" sz="2800" dirty="0"/>
              <a:t> English Prep Program</a:t>
            </a:r>
            <a:endParaRPr lang="en-GB" sz="2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9200" y="3789040"/>
            <a:ext cx="6858000" cy="720080"/>
          </a:xfrm>
        </p:spPr>
        <p:txBody>
          <a:bodyPr/>
          <a:lstStyle/>
          <a:p>
            <a:pPr algn="ctr">
              <a:lnSpc>
                <a:spcPct val="60000"/>
              </a:lnSpc>
            </a:pPr>
            <a:r>
              <a:rPr lang="en-GB" sz="2400" b="1" dirty="0">
                <a:solidFill>
                  <a:srgbClr val="1E8027"/>
                </a:solidFill>
              </a:rPr>
              <a:t>Mwaffaq Otoom</a:t>
            </a:r>
          </a:p>
          <a:p>
            <a:pPr algn="ctr">
              <a:lnSpc>
                <a:spcPct val="60000"/>
              </a:lnSpc>
            </a:pPr>
            <a:r>
              <a:rPr lang="en-GB" sz="2400" b="1" dirty="0">
                <a:solidFill>
                  <a:srgbClr val="1E8027"/>
                </a:solidFill>
              </a:rPr>
              <a:t>Yarmouk University, Jordan</a:t>
            </a:r>
            <a:endParaRPr lang="en-GB" sz="2400" dirty="0">
              <a:solidFill>
                <a:srgbClr val="1E8027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D78D8-8AE8-4EAF-83D6-C9B85D954E4E}"/>
              </a:ext>
            </a:extLst>
          </p:cNvPr>
          <p:cNvSpPr/>
          <p:nvPr/>
        </p:nvSpPr>
        <p:spPr>
          <a:xfrm>
            <a:off x="1311423" y="5805264"/>
            <a:ext cx="6521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- Jordanian UCN Webinar Series</a:t>
            </a:r>
          </a:p>
          <a:p>
            <a:pPr algn="ctr">
              <a:spcAft>
                <a:spcPts val="0"/>
              </a:spcAft>
              <a:defRPr/>
            </a:pP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12, 2020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FC56D4B-1EA3-4C99-8351-E23EFE289A69}"/>
              </a:ext>
            </a:extLst>
          </p:cNvPr>
          <p:cNvSpPr txBox="1">
            <a:spLocks/>
          </p:cNvSpPr>
          <p:nvPr/>
        </p:nvSpPr>
        <p:spPr bwMode="auto">
          <a:xfrm>
            <a:off x="1219199" y="2708920"/>
            <a:ext cx="701498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n-lt"/>
                <a:ea typeface="Verdana" pitchFamily="34" charset="0"/>
                <a:cs typeface="Verdana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Online Resource for Preparing for the GRE</a:t>
            </a:r>
            <a:r>
              <a:rPr lang="en-US" sz="2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English Test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A012A-454B-424E-98E3-118E94577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0"/>
            <a:ext cx="1878265" cy="14469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the Prep Program</a:t>
            </a:r>
          </a:p>
        </p:txBody>
      </p:sp>
      <p:pic>
        <p:nvPicPr>
          <p:cNvPr id="7" name="GRE_Intro">
            <a:hlinkClick r:id="" action="ppaction://media"/>
            <a:extLst>
              <a:ext uri="{FF2B5EF4-FFF2-40B4-BE49-F238E27FC236}">
                <a16:creationId xmlns:a16="http://schemas.microsoft.com/office/drawing/2014/main" id="{7B9E96BD-BB6C-4D10-AA0A-2A3EFFA6BC33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47813"/>
            <a:ext cx="8229600" cy="444023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3D6A-6A36-4E4D-8D29-25616008CE37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2A953-3259-471A-828C-D14FFBB0E2F1}"/>
              </a:ext>
            </a:extLst>
          </p:cNvPr>
          <p:cNvSpPr/>
          <p:nvPr/>
        </p:nvSpPr>
        <p:spPr>
          <a:xfrm>
            <a:off x="3995936" y="6320879"/>
            <a:ext cx="65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- Jordanian UCN Webinar Series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12, 2020</a:t>
            </a:r>
          </a:p>
        </p:txBody>
      </p:sp>
    </p:spTree>
    <p:extLst>
      <p:ext uri="{BB962C8B-B14F-4D97-AF65-F5344CB8AC3E}">
        <p14:creationId xmlns:p14="http://schemas.microsoft.com/office/powerpoint/2010/main" val="148456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38F1CB-D2B9-4012-992D-0F894A85DD71}"/>
              </a:ext>
            </a:extLst>
          </p:cNvPr>
          <p:cNvSpPr/>
          <p:nvPr/>
        </p:nvSpPr>
        <p:spPr>
          <a:xfrm>
            <a:off x="3995936" y="6320879"/>
            <a:ext cx="65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- Jordanian UCN Webinar Series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12,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5DBC0-D8A5-4442-AFFC-9A83F3DE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260"/>
            <a:ext cx="9144000" cy="7194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41DF6F-CE29-4B68-AB9F-BCF1923D9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9" y="5312769"/>
            <a:ext cx="957546" cy="100811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D71D294-761F-42C1-B30B-3E83F094D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34280"/>
            <a:ext cx="1271591" cy="96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52400"/>
            <a:ext cx="6635080" cy="990600"/>
          </a:xfrm>
        </p:spPr>
        <p:txBody>
          <a:bodyPr/>
          <a:lstStyle/>
          <a:p>
            <a:r>
              <a:rPr lang="en-US" dirty="0"/>
              <a:t>Jordan’s Context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99551"/>
            <a:ext cx="8229600" cy="4793745"/>
          </a:xfrm>
        </p:spPr>
        <p:txBody>
          <a:bodyPr/>
          <a:lstStyle/>
          <a:p>
            <a:r>
              <a:rPr lang="en-US" sz="2000" dirty="0"/>
              <a:t>As of 2019/2020, there are more than 40,000 Jordanian students studying abroad in more than 50 countries, including 2000 on exchange programs</a:t>
            </a:r>
          </a:p>
          <a:p>
            <a:r>
              <a:rPr lang="en-US" sz="2000" dirty="0"/>
              <a:t>Less than10% of them are in the U.S.</a:t>
            </a:r>
          </a:p>
          <a:p>
            <a:pPr lvl="1"/>
            <a:r>
              <a:rPr lang="en-US" sz="1800" dirty="0"/>
              <a:t>This percentage is considered low because the quality of the U.S. higher education ranks first in the world – making it appealing to individuals and institutions in Jordan</a:t>
            </a:r>
          </a:p>
          <a:p>
            <a:pPr lvl="1"/>
            <a:r>
              <a:rPr lang="en-US" sz="1800" dirty="0"/>
              <a:t>For instance, most Jordanian institutions (including universities) prefer to hire U.S. graduates</a:t>
            </a:r>
          </a:p>
          <a:p>
            <a:r>
              <a:rPr lang="en-US" sz="2000" dirty="0"/>
              <a:t>Jordanian universities’ bylaws require at least 1% of their annual budgets be spent on scholarships for graduate study abroad as a faculty development tool</a:t>
            </a:r>
          </a:p>
          <a:p>
            <a:pPr lvl="1"/>
            <a:r>
              <a:rPr lang="en-US" sz="1800" dirty="0"/>
              <a:t>Due to the urgent need for faculty members in emerging research areas, some universities may spend more</a:t>
            </a:r>
          </a:p>
          <a:p>
            <a:pPr lvl="1"/>
            <a:r>
              <a:rPr lang="en-US" sz="1800" dirty="0"/>
              <a:t>Jordanian Universities prefer to offer these scholarships to students admitted to highly ranked U.S. universities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3D6A-6A36-4E4D-8D29-25616008CE37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2A953-3259-471A-828C-D14FFBB0E2F1}"/>
              </a:ext>
            </a:extLst>
          </p:cNvPr>
          <p:cNvSpPr/>
          <p:nvPr/>
        </p:nvSpPr>
        <p:spPr>
          <a:xfrm>
            <a:off x="3995936" y="6320879"/>
            <a:ext cx="65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- Jordanian UCN Webinar Series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12, 2020</a:t>
            </a:r>
          </a:p>
        </p:txBody>
      </p:sp>
    </p:spTree>
    <p:extLst>
      <p:ext uri="{BB962C8B-B14F-4D97-AF65-F5344CB8AC3E}">
        <p14:creationId xmlns:p14="http://schemas.microsoft.com/office/powerpoint/2010/main" val="3870654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52400"/>
            <a:ext cx="6635080" cy="990600"/>
          </a:xfrm>
        </p:spPr>
        <p:txBody>
          <a:bodyPr/>
          <a:lstStyle/>
          <a:p>
            <a:r>
              <a:rPr lang="en-US" dirty="0"/>
              <a:t>One Reason for Relatively Low Enrolment in the U.S. Universities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99551"/>
            <a:ext cx="8229600" cy="4793745"/>
          </a:xfrm>
        </p:spPr>
        <p:txBody>
          <a:bodyPr/>
          <a:lstStyle/>
          <a:p>
            <a:r>
              <a:rPr lang="en-US" dirty="0"/>
              <a:t>One barrier that prevents students from obtaining admission to a U.S. university is the English language requirement</a:t>
            </a:r>
          </a:p>
          <a:p>
            <a:pPr lvl="1"/>
            <a:r>
              <a:rPr lang="en-US" sz="1800" dirty="0"/>
              <a:t>Students may also lose scholarship opportunities even though they are academically qualified students 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r>
              <a:rPr lang="en-US" dirty="0"/>
              <a:t>U.S. universities, especially highly ranked universities, require high scores on English language and entrance exams</a:t>
            </a:r>
          </a:p>
          <a:p>
            <a:pPr lvl="1"/>
            <a:r>
              <a:rPr lang="en-US" sz="1800" dirty="0"/>
              <a:t>One exam that students struggle in obtaining high scores is the GRE-General Test, particularly the Analytical Writing and Verbal Reasoning measures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3D6A-6A36-4E4D-8D29-25616008CE37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2A953-3259-471A-828C-D14FFBB0E2F1}"/>
              </a:ext>
            </a:extLst>
          </p:cNvPr>
          <p:cNvSpPr/>
          <p:nvPr/>
        </p:nvSpPr>
        <p:spPr>
          <a:xfrm>
            <a:off x="3995936" y="6320879"/>
            <a:ext cx="65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- Jordanian UCN Webinar Series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12, 2020</a:t>
            </a:r>
          </a:p>
        </p:txBody>
      </p:sp>
    </p:spTree>
    <p:extLst>
      <p:ext uri="{BB962C8B-B14F-4D97-AF65-F5344CB8AC3E}">
        <p14:creationId xmlns:p14="http://schemas.microsoft.com/office/powerpoint/2010/main" val="1627911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52400"/>
            <a:ext cx="6635080" cy="990600"/>
          </a:xfrm>
        </p:spPr>
        <p:txBody>
          <a:bodyPr/>
          <a:lstStyle/>
          <a:p>
            <a:r>
              <a:rPr lang="en-US" dirty="0"/>
              <a:t>GRE</a:t>
            </a:r>
            <a:r>
              <a:rPr lang="en-US" baseline="30000" dirty="0"/>
              <a:t>®</a:t>
            </a:r>
            <a:r>
              <a:rPr lang="en-US" dirty="0"/>
              <a:t> English Prep Program</a:t>
            </a:r>
            <a:br>
              <a:rPr lang="en-US" dirty="0"/>
            </a:br>
            <a:r>
              <a:rPr lang="en-US" dirty="0">
                <a:hlinkClick r:id="rId2"/>
              </a:rPr>
              <a:t>www.BeEnglishReady.net</a:t>
            </a:r>
            <a:r>
              <a:rPr lang="en-US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99551"/>
            <a:ext cx="8229600" cy="4793745"/>
          </a:xfrm>
        </p:spPr>
        <p:txBody>
          <a:bodyPr/>
          <a:lstStyle/>
          <a:p>
            <a:r>
              <a:rPr lang="en-US" dirty="0"/>
              <a:t>This free online resource was developed for native Arabic-speaking students considering graduate study in the U.S.</a:t>
            </a:r>
          </a:p>
          <a:p>
            <a:pPr lvl="1"/>
            <a:r>
              <a:rPr lang="en-US" dirty="0"/>
              <a:t>Material Preparation was conducted by an </a:t>
            </a:r>
            <a:r>
              <a:rPr lang="en-US" sz="2000" dirty="0"/>
              <a:t>English Language Specialist from the U.S. and two professors of TESOL at Yarmouk University</a:t>
            </a:r>
          </a:p>
          <a:p>
            <a:pPr lvl="1"/>
            <a:r>
              <a:rPr lang="en-US" dirty="0"/>
              <a:t>A focus group discussion with students who experienced the GRE exam or preparing for it was conducted at the beginning of the project</a:t>
            </a:r>
          </a:p>
          <a:p>
            <a:pPr lvl="1"/>
            <a:r>
              <a:rPr lang="en-US" dirty="0"/>
              <a:t>The pilot was beta tested for feedback by approximately 40 students from Yarmouk University</a:t>
            </a:r>
          </a:p>
          <a:p>
            <a:pPr lvl="1"/>
            <a:r>
              <a:rPr lang="en-US" dirty="0"/>
              <a:t>The pilot was then shared with other UCN members for feedback, as well</a:t>
            </a:r>
          </a:p>
          <a:p>
            <a:r>
              <a:rPr lang="en-US" dirty="0"/>
              <a:t>It is intended to be a tool to supplement student preparation for the Analytical Writing and Verbal Reasoning measures of the GRE</a:t>
            </a:r>
            <a:r>
              <a:rPr lang="en-US" baseline="30000" dirty="0"/>
              <a:t>®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3D6A-6A36-4E4D-8D29-25616008CE37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2A953-3259-471A-828C-D14FFBB0E2F1}"/>
              </a:ext>
            </a:extLst>
          </p:cNvPr>
          <p:cNvSpPr/>
          <p:nvPr/>
        </p:nvSpPr>
        <p:spPr>
          <a:xfrm>
            <a:off x="3995936" y="6320879"/>
            <a:ext cx="65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- Jordanian UCN Webinar Series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12, 2020</a:t>
            </a:r>
          </a:p>
        </p:txBody>
      </p:sp>
    </p:spTree>
    <p:extLst>
      <p:ext uri="{BB962C8B-B14F-4D97-AF65-F5344CB8AC3E}">
        <p14:creationId xmlns:p14="http://schemas.microsoft.com/office/powerpoint/2010/main" val="2020862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52400"/>
            <a:ext cx="6635080" cy="990600"/>
          </a:xfrm>
        </p:spPr>
        <p:txBody>
          <a:bodyPr/>
          <a:lstStyle/>
          <a:p>
            <a:r>
              <a:rPr lang="en-US" dirty="0"/>
              <a:t>Overall Objective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99551"/>
            <a:ext cx="8229600" cy="4793745"/>
          </a:xfrm>
        </p:spPr>
        <p:txBody>
          <a:bodyPr/>
          <a:lstStyle/>
          <a:p>
            <a:r>
              <a:rPr lang="en-US" dirty="0"/>
              <a:t>By enhancing foundational English skills and providing opportunities for practice, native Arabic-speaking students will approach English portions of the GRE exam with elevated confidence and ultimately raise their scores to be competitive candidates in U.S. graduate schools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3D6A-6A36-4E4D-8D29-25616008CE37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2A953-3259-471A-828C-D14FFBB0E2F1}"/>
              </a:ext>
            </a:extLst>
          </p:cNvPr>
          <p:cNvSpPr/>
          <p:nvPr/>
        </p:nvSpPr>
        <p:spPr>
          <a:xfrm>
            <a:off x="3995936" y="6320879"/>
            <a:ext cx="65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- Jordanian UCN Webinar Series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12, 2020</a:t>
            </a:r>
          </a:p>
        </p:txBody>
      </p:sp>
    </p:spTree>
    <p:extLst>
      <p:ext uri="{BB962C8B-B14F-4D97-AF65-F5344CB8AC3E}">
        <p14:creationId xmlns:p14="http://schemas.microsoft.com/office/powerpoint/2010/main" val="342384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52400"/>
            <a:ext cx="6635080" cy="990600"/>
          </a:xfrm>
        </p:spPr>
        <p:txBody>
          <a:bodyPr/>
          <a:lstStyle/>
          <a:p>
            <a:r>
              <a:rPr lang="en-US" dirty="0"/>
              <a:t>Inside the Prep Program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99552"/>
            <a:ext cx="3322712" cy="4282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Introduction (English)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3D6A-6A36-4E4D-8D29-25616008CE37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2A953-3259-471A-828C-D14FFBB0E2F1}"/>
              </a:ext>
            </a:extLst>
          </p:cNvPr>
          <p:cNvSpPr/>
          <p:nvPr/>
        </p:nvSpPr>
        <p:spPr>
          <a:xfrm>
            <a:off x="3995936" y="6320879"/>
            <a:ext cx="65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- Jordanian UCN Webinar Series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12, 2020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D3C85C4-2D6D-4592-880E-16BDE030DDAF}"/>
              </a:ext>
            </a:extLst>
          </p:cNvPr>
          <p:cNvSpPr txBox="1">
            <a:spLocks/>
          </p:cNvSpPr>
          <p:nvPr/>
        </p:nvSpPr>
        <p:spPr bwMode="auto">
          <a:xfrm>
            <a:off x="3635896" y="1727827"/>
            <a:ext cx="5400600" cy="14356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400" b="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Types of Graduate Degrees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Financial Planning for Graduate Study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10 Steps to Successful Admission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Statement of Purpose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For Further Information about Studying in the U.S.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1601C00-50EE-4C96-A3A3-9B2CB15A90E1}"/>
              </a:ext>
            </a:extLst>
          </p:cNvPr>
          <p:cNvSpPr txBox="1">
            <a:spLocks/>
          </p:cNvSpPr>
          <p:nvPr/>
        </p:nvSpPr>
        <p:spPr bwMode="auto">
          <a:xfrm>
            <a:off x="3635896" y="3415043"/>
            <a:ext cx="5400600" cy="23182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400" b="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Introduction to the GRE® General Test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The computer-delivered GRE® General Test format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A closer look at the Analytical Writing and Verbal Reasoning measures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A closer look at the Quantitative Reasoning measure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Registration tips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Tools to help you prepare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GRE® Resources for prospective test takers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945BAA7-F2CC-469E-A1C8-15C73EF047E1}"/>
              </a:ext>
            </a:extLst>
          </p:cNvPr>
          <p:cNvSpPr txBox="1">
            <a:spLocks/>
          </p:cNvSpPr>
          <p:nvPr/>
        </p:nvSpPr>
        <p:spPr bwMode="auto">
          <a:xfrm>
            <a:off x="472455" y="1844824"/>
            <a:ext cx="3322712" cy="150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400" b="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GRE</a:t>
            </a:r>
            <a:r>
              <a:rPr lang="en-US" sz="20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English Prep Program and Graduate Study in the United States (English)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E9518A3-3F38-4214-BB8F-D95D230FA8E6}"/>
              </a:ext>
            </a:extLst>
          </p:cNvPr>
          <p:cNvSpPr txBox="1">
            <a:spLocks/>
          </p:cNvSpPr>
          <p:nvPr/>
        </p:nvSpPr>
        <p:spPr bwMode="auto">
          <a:xfrm>
            <a:off x="457200" y="4368394"/>
            <a:ext cx="332271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400" b="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The GRE</a:t>
            </a:r>
            <a:r>
              <a:rPr lang="en-US" sz="20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General Test (Arabic)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FB6C72D-4DF7-4D61-A4F1-3B1424D8BB95}"/>
              </a:ext>
            </a:extLst>
          </p:cNvPr>
          <p:cNvSpPr txBox="1">
            <a:spLocks/>
          </p:cNvSpPr>
          <p:nvPr/>
        </p:nvSpPr>
        <p:spPr bwMode="auto">
          <a:xfrm>
            <a:off x="457200" y="5877272"/>
            <a:ext cx="8579296" cy="54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400" b="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(4) Introduction to the GRE</a:t>
            </a:r>
            <a:r>
              <a:rPr lang="en-US" sz="20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English Prep Program Modules (English)</a:t>
            </a:r>
          </a:p>
        </p:txBody>
      </p:sp>
    </p:spTree>
    <p:extLst>
      <p:ext uri="{BB962C8B-B14F-4D97-AF65-F5344CB8AC3E}">
        <p14:creationId xmlns:p14="http://schemas.microsoft.com/office/powerpoint/2010/main" val="3386024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52400"/>
            <a:ext cx="6635080" cy="990600"/>
          </a:xfrm>
        </p:spPr>
        <p:txBody>
          <a:bodyPr/>
          <a:lstStyle/>
          <a:p>
            <a:r>
              <a:rPr lang="en-US" dirty="0"/>
              <a:t>Inside the Prep Program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3D6A-6A36-4E4D-8D29-25616008CE37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2A953-3259-471A-828C-D14FFBB0E2F1}"/>
              </a:ext>
            </a:extLst>
          </p:cNvPr>
          <p:cNvSpPr/>
          <p:nvPr/>
        </p:nvSpPr>
        <p:spPr>
          <a:xfrm>
            <a:off x="3995936" y="6320879"/>
            <a:ext cx="65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- Jordanian UCN Webinar Series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12, 2020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1601C00-50EE-4C96-A3A3-9B2CB15A90E1}"/>
              </a:ext>
            </a:extLst>
          </p:cNvPr>
          <p:cNvSpPr txBox="1">
            <a:spLocks/>
          </p:cNvSpPr>
          <p:nvPr/>
        </p:nvSpPr>
        <p:spPr bwMode="auto">
          <a:xfrm>
            <a:off x="2195736" y="1196752"/>
            <a:ext cx="6840760" cy="482453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400" b="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Introduction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Essay Structure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Improving Academic Writing: Clauses &amp; Sentence Types Part 1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Improving Academic Writing: Clauses &amp; Sentence Types Part 2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Transition Words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Essay Scoring and Analysis: Analytic Writing Task 1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Analysis of Task 2: Analyzing an Argument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An Exercise in Critical Thinking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Tips for a Successful Response: Writing Task 2, Analyze an Argument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Essay Scoring: Task 2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Reading Comprehension: Overview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General Tips: Reading Comprehension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Vocabulary: Roots, Prefixes &amp; Suffixes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Text Completion Questions: Overview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Using Signal Words to Your Advantage: Text Completion and Sentence Equivalence</a:t>
            </a:r>
          </a:p>
          <a:p>
            <a:pPr marL="273050"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1800" dirty="0">
                <a:solidFill>
                  <a:srgbClr val="262626"/>
                </a:solidFill>
              </a:rPr>
              <a:t>Sentence Equivalence Questions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EAACB48-5E13-48F2-8D27-92243DE5B30F}"/>
              </a:ext>
            </a:extLst>
          </p:cNvPr>
          <p:cNvSpPr txBox="1">
            <a:spLocks/>
          </p:cNvSpPr>
          <p:nvPr/>
        </p:nvSpPr>
        <p:spPr bwMode="auto">
          <a:xfrm>
            <a:off x="354459" y="1143000"/>
            <a:ext cx="1738536" cy="170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400" b="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(6) GRE</a:t>
            </a:r>
            <a:r>
              <a:rPr lang="en-US" sz="20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English Prep Program Modules (English)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A903C28-270C-486A-B1BC-58DFB611C7C3}"/>
              </a:ext>
            </a:extLst>
          </p:cNvPr>
          <p:cNvSpPr txBox="1">
            <a:spLocks/>
          </p:cNvSpPr>
          <p:nvPr/>
        </p:nvSpPr>
        <p:spPr bwMode="auto">
          <a:xfrm>
            <a:off x="287896" y="6032301"/>
            <a:ext cx="8568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400" b="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(7) Closing (English)</a:t>
            </a:r>
          </a:p>
        </p:txBody>
      </p:sp>
    </p:spTree>
    <p:extLst>
      <p:ext uri="{BB962C8B-B14F-4D97-AF65-F5344CB8AC3E}">
        <p14:creationId xmlns:p14="http://schemas.microsoft.com/office/powerpoint/2010/main" val="203795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3D6A-6A36-4E4D-8D29-25616008CE37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2A953-3259-471A-828C-D14FFBB0E2F1}"/>
              </a:ext>
            </a:extLst>
          </p:cNvPr>
          <p:cNvSpPr/>
          <p:nvPr/>
        </p:nvSpPr>
        <p:spPr>
          <a:xfrm>
            <a:off x="3995936" y="6320879"/>
            <a:ext cx="65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- Jordanian UCN Webinar Series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12, 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DB5D55-8E53-4C3B-B824-165A7F97EA0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77CE8-8572-40A9-8A52-10BAA508D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429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52400"/>
            <a:ext cx="6635080" cy="9906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3D6A-6A36-4E4D-8D29-25616008CE37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2A953-3259-471A-828C-D14FFBB0E2F1}"/>
              </a:ext>
            </a:extLst>
          </p:cNvPr>
          <p:cNvSpPr/>
          <p:nvPr/>
        </p:nvSpPr>
        <p:spPr>
          <a:xfrm>
            <a:off x="3995936" y="6320879"/>
            <a:ext cx="65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- Jordanian UCN Webinar Series</a:t>
            </a:r>
          </a:p>
          <a:p>
            <a:pPr algn="ctr">
              <a:spcAft>
                <a:spcPts val="0"/>
              </a:spcAft>
              <a:defRPr/>
            </a:pPr>
            <a: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12, 2020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EAACB48-5E13-48F2-8D27-92243DE5B30F}"/>
              </a:ext>
            </a:extLst>
          </p:cNvPr>
          <p:cNvSpPr txBox="1">
            <a:spLocks/>
          </p:cNvSpPr>
          <p:nvPr/>
        </p:nvSpPr>
        <p:spPr bwMode="auto">
          <a:xfrm>
            <a:off x="354458" y="1143000"/>
            <a:ext cx="5945733" cy="51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400" b="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U.S. Embassy in Jordan</a:t>
            </a:r>
          </a:p>
          <a:p>
            <a:pPr lvl="1"/>
            <a:r>
              <a:rPr lang="en-US" sz="1600" dirty="0"/>
              <a:t>John </a:t>
            </a:r>
            <a:r>
              <a:rPr lang="en-US" sz="1600" dirty="0" err="1"/>
              <a:t>Hishmeh</a:t>
            </a:r>
            <a:r>
              <a:rPr lang="en-US" sz="1600" dirty="0"/>
              <a:t>, Assistant Cultural Affairs Officer</a:t>
            </a:r>
          </a:p>
          <a:p>
            <a:pPr lvl="1"/>
            <a:r>
              <a:rPr lang="en-US" sz="1600" dirty="0"/>
              <a:t>Heather Dioguardi, Education and Outreach Officer</a:t>
            </a:r>
          </a:p>
          <a:p>
            <a:pPr lvl="1"/>
            <a:r>
              <a:rPr lang="en-US" sz="1600" dirty="0"/>
              <a:t>Rita </a:t>
            </a:r>
            <a:r>
              <a:rPr lang="en-US" sz="1600" dirty="0" err="1"/>
              <a:t>Khanoian</a:t>
            </a:r>
            <a:r>
              <a:rPr lang="en-US" sz="1600" dirty="0"/>
              <a:t>, Education USA Adviser</a:t>
            </a:r>
          </a:p>
          <a:p>
            <a:r>
              <a:rPr lang="en-US" sz="2000" dirty="0"/>
              <a:t>Regional English Language Office</a:t>
            </a:r>
          </a:p>
          <a:p>
            <a:pPr lvl="1"/>
            <a:r>
              <a:rPr lang="en-US" sz="1600" dirty="0"/>
              <a:t>Jake Jacobs, English Language Specialist</a:t>
            </a:r>
          </a:p>
          <a:p>
            <a:r>
              <a:rPr lang="en-US" sz="2000" dirty="0"/>
              <a:t>Yarmouk University</a:t>
            </a:r>
          </a:p>
          <a:p>
            <a:pPr lvl="1"/>
            <a:r>
              <a:rPr lang="en-US" sz="1600" dirty="0"/>
              <a:t>Mohammad A. </a:t>
            </a:r>
            <a:r>
              <a:rPr lang="en-US" sz="1600" dirty="0" err="1"/>
              <a:t>Alzubaidi</a:t>
            </a:r>
            <a:r>
              <a:rPr lang="en-US" sz="1600" dirty="0"/>
              <a:t>, PhD, Deputy Director of International Relations and Projects</a:t>
            </a:r>
          </a:p>
          <a:p>
            <a:pPr lvl="1"/>
            <a:r>
              <a:rPr lang="en-US" sz="1600" dirty="0" err="1"/>
              <a:t>Ruba</a:t>
            </a:r>
            <a:r>
              <a:rPr lang="en-US" sz="1600" dirty="0"/>
              <a:t> F. </a:t>
            </a:r>
            <a:r>
              <a:rPr lang="en-US" sz="1600" dirty="0" err="1"/>
              <a:t>Bataineh</a:t>
            </a:r>
            <a:r>
              <a:rPr lang="en-US" sz="1600" dirty="0"/>
              <a:t>, PhD, Professor of TESOL, Department of Curriculum and Instruction</a:t>
            </a:r>
          </a:p>
          <a:p>
            <a:pPr lvl="1"/>
            <a:r>
              <a:rPr lang="en-US" sz="1600" dirty="0"/>
              <a:t>Lamia K. Hammad, PhD, Professor of English, Department of English</a:t>
            </a:r>
          </a:p>
          <a:p>
            <a:r>
              <a:rPr lang="en-US" sz="2000" dirty="0"/>
              <a:t>ETS Global – MENA Region</a:t>
            </a:r>
          </a:p>
          <a:p>
            <a:pPr lvl="1"/>
            <a:r>
              <a:rPr lang="en-US" sz="1600" dirty="0" err="1"/>
              <a:t>Ishraq</a:t>
            </a:r>
            <a:r>
              <a:rPr lang="en-US" sz="1600" dirty="0"/>
              <a:t> Al-</a:t>
            </a:r>
            <a:r>
              <a:rPr lang="en-US" sz="1600" dirty="0" err="1"/>
              <a:t>Zu’bi</a:t>
            </a:r>
            <a:r>
              <a:rPr lang="en-US" sz="1600" dirty="0"/>
              <a:t>, Academic Relations and Marketing Manager (TOEFL </a:t>
            </a:r>
            <a:r>
              <a:rPr lang="en-US" sz="1600" dirty="0" err="1"/>
              <a:t>iBT</a:t>
            </a:r>
            <a:r>
              <a:rPr lang="en-US" sz="1600" dirty="0"/>
              <a:t> &amp; GRE)</a:t>
            </a:r>
            <a:endParaRPr lang="en-U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7AED6A-D842-4A58-9093-9F346F11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9292"/>
            <a:ext cx="2957946" cy="22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687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tellite">
  <a:themeElements>
    <a:clrScheme name="Satellit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Satellit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11831</TotalTime>
  <Words>925</Words>
  <Application>Microsoft Office PowerPoint</Application>
  <PresentationFormat>On-screen Show (4:3)</PresentationFormat>
  <Paragraphs>111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Gill Sans MT</vt:lpstr>
      <vt:lpstr>Verdana</vt:lpstr>
      <vt:lpstr>Wingdings</vt:lpstr>
      <vt:lpstr>Wingdings 3</vt:lpstr>
      <vt:lpstr>Satellite</vt:lpstr>
      <vt:lpstr>GRE® English Prep Program</vt:lpstr>
      <vt:lpstr>Jordan’s Context</vt:lpstr>
      <vt:lpstr>One Reason for Relatively Low Enrolment in the U.S. Universities </vt:lpstr>
      <vt:lpstr>GRE® English Prep Program www.BeEnglishReady.net </vt:lpstr>
      <vt:lpstr>Overall Objective</vt:lpstr>
      <vt:lpstr>Inside the Prep Program</vt:lpstr>
      <vt:lpstr>Inside the Prep Program</vt:lpstr>
      <vt:lpstr>Stats.</vt:lpstr>
      <vt:lpstr>Thank you!</vt:lpstr>
      <vt:lpstr>Inside the Prep Program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OSSCOM</dc:title>
  <dc:subject/>
  <dc:creator>Salem Al-Agtash</dc:creator>
  <cp:keywords/>
  <dc:description/>
  <cp:lastModifiedBy>Mwaffaq Otoom</cp:lastModifiedBy>
  <cp:revision>540</cp:revision>
  <cp:lastPrinted>2014-03-27T06:08:46Z</cp:lastPrinted>
  <dcterms:created xsi:type="dcterms:W3CDTF">2010-09-01T16:51:11Z</dcterms:created>
  <dcterms:modified xsi:type="dcterms:W3CDTF">2020-11-12T15:19:59Z</dcterms:modified>
  <cp:category/>
</cp:coreProperties>
</file>