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2"/>
  </p:notesMasterIdLst>
  <p:sldIdLst>
    <p:sldId id="256" r:id="rId2"/>
    <p:sldId id="268" r:id="rId3"/>
    <p:sldId id="257" r:id="rId4"/>
    <p:sldId id="259" r:id="rId5"/>
    <p:sldId id="258" r:id="rId6"/>
    <p:sldId id="266" r:id="rId7"/>
    <p:sldId id="260" r:id="rId8"/>
    <p:sldId id="272" r:id="rId9"/>
    <p:sldId id="261" r:id="rId10"/>
    <p:sldId id="270" r:id="rId11"/>
  </p:sldIdLst>
  <p:sldSz cx="9144000" cy="5143500" type="screen16x9"/>
  <p:notesSz cx="6858000" cy="9144000"/>
  <p:embeddedFontLst>
    <p:embeddedFont>
      <p:font typeface="Amatic SC" pitchFamily="2" charset="-79"/>
      <p:regular r:id="rId13"/>
      <p:bold r:id="rId14"/>
    </p:embeddedFont>
    <p:embeddedFont>
      <p:font typeface="Roboto Light"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3EA4656-C6F3-4142-A8B7-2C0C3AFCCC2D}">
  <a:tblStyle styleId="{13EA4656-C6F3-4142-A8B7-2C0C3AFCCC2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0"/>
    <p:restoredTop sz="94700"/>
  </p:normalViewPr>
  <p:slideViewPr>
    <p:cSldViewPr snapToGrid="0" snapToObjects="1">
      <p:cViewPr varScale="1">
        <p:scale>
          <a:sx n="116" d="100"/>
          <a:sy n="116" d="100"/>
        </p:scale>
        <p:origin x="3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453C4-0E98-6442-AD6D-6A0BD07481A8}" type="doc">
      <dgm:prSet loTypeId="urn:microsoft.com/office/officeart/2005/8/layout/hierarchy4" loCatId="" qsTypeId="urn:microsoft.com/office/officeart/2005/8/quickstyle/simple1" qsCatId="simple" csTypeId="urn:microsoft.com/office/officeart/2005/8/colors/accent1_3" csCatId="accent1" phldr="1"/>
      <dgm:spPr/>
      <dgm:t>
        <a:bodyPr/>
        <a:lstStyle/>
        <a:p>
          <a:endParaRPr lang="en-US"/>
        </a:p>
      </dgm:t>
    </dgm:pt>
    <dgm:pt modelId="{4480DCDC-9C3F-134F-A199-0614CA9915FC}">
      <dgm:prSet phldrT="[Text]"/>
      <dgm:spPr/>
      <dgm:t>
        <a:bodyPr/>
        <a:lstStyle/>
        <a:p>
          <a:r>
            <a:rPr lang="en-US" dirty="0"/>
            <a:t>Self Motivation</a:t>
          </a:r>
        </a:p>
      </dgm:t>
    </dgm:pt>
    <dgm:pt modelId="{0B8D9AE4-43B2-A144-AC1D-7C07CD3B9288}" type="parTrans" cxnId="{9CD762B0-D182-1C4F-B552-7860C00A40FB}">
      <dgm:prSet/>
      <dgm:spPr/>
      <dgm:t>
        <a:bodyPr/>
        <a:lstStyle/>
        <a:p>
          <a:endParaRPr lang="en-US"/>
        </a:p>
      </dgm:t>
    </dgm:pt>
    <dgm:pt modelId="{75FD7262-69DD-044A-9FD1-00621891F7D4}" type="sibTrans" cxnId="{9CD762B0-D182-1C4F-B552-7860C00A40FB}">
      <dgm:prSet/>
      <dgm:spPr/>
      <dgm:t>
        <a:bodyPr/>
        <a:lstStyle/>
        <a:p>
          <a:endParaRPr lang="en-US"/>
        </a:p>
      </dgm:t>
    </dgm:pt>
    <dgm:pt modelId="{48C31F40-D43F-6246-B6CC-867BBC25E694}">
      <dgm:prSet phldrT="[Text]"/>
      <dgm:spPr/>
      <dgm:t>
        <a:bodyPr/>
        <a:lstStyle/>
        <a:p>
          <a:r>
            <a:rPr lang="en-US" dirty="0"/>
            <a:t>Transition</a:t>
          </a:r>
          <a:r>
            <a:rPr lang="en-US" baseline="0" dirty="0"/>
            <a:t> home</a:t>
          </a:r>
          <a:endParaRPr lang="en-US" dirty="0"/>
        </a:p>
      </dgm:t>
    </dgm:pt>
    <dgm:pt modelId="{A9D1FEA4-0CA2-C241-8D57-230D46791C3B}" type="parTrans" cxnId="{A264464F-C10B-F44B-B724-39CCAEFCD7B1}">
      <dgm:prSet/>
      <dgm:spPr/>
      <dgm:t>
        <a:bodyPr/>
        <a:lstStyle/>
        <a:p>
          <a:endParaRPr lang="en-US"/>
        </a:p>
      </dgm:t>
    </dgm:pt>
    <dgm:pt modelId="{16AF74EE-79E9-744D-9DD7-94C95E9B3A01}" type="sibTrans" cxnId="{A264464F-C10B-F44B-B724-39CCAEFCD7B1}">
      <dgm:prSet/>
      <dgm:spPr/>
      <dgm:t>
        <a:bodyPr/>
        <a:lstStyle/>
        <a:p>
          <a:endParaRPr lang="en-US"/>
        </a:p>
      </dgm:t>
    </dgm:pt>
    <dgm:pt modelId="{2C4B576F-D51A-1744-8B13-3ED5C641AF62}">
      <dgm:prSet phldrT="[Text]"/>
      <dgm:spPr/>
      <dgm:t>
        <a:bodyPr/>
        <a:lstStyle/>
        <a:p>
          <a:r>
            <a:rPr lang="en-US" dirty="0"/>
            <a:t>COVID must be serious</a:t>
          </a:r>
        </a:p>
      </dgm:t>
    </dgm:pt>
    <dgm:pt modelId="{66544869-D22D-7748-8E33-37CB52BE5090}" type="parTrans" cxnId="{38090CE9-6767-A840-832C-5329A320D02E}">
      <dgm:prSet/>
      <dgm:spPr/>
      <dgm:t>
        <a:bodyPr/>
        <a:lstStyle/>
        <a:p>
          <a:endParaRPr lang="en-US"/>
        </a:p>
      </dgm:t>
    </dgm:pt>
    <dgm:pt modelId="{57F7627F-1A3A-B849-A503-3D56F638E3A7}" type="sibTrans" cxnId="{38090CE9-6767-A840-832C-5329A320D02E}">
      <dgm:prSet/>
      <dgm:spPr/>
      <dgm:t>
        <a:bodyPr/>
        <a:lstStyle/>
        <a:p>
          <a:endParaRPr lang="en-US"/>
        </a:p>
      </dgm:t>
    </dgm:pt>
    <dgm:pt modelId="{4A87AFDD-B9D8-FF47-9682-69A3DB5F8B22}">
      <dgm:prSet phldrT="[Text]"/>
      <dgm:spPr/>
      <dgm:t>
        <a:bodyPr/>
        <a:lstStyle/>
        <a:p>
          <a:r>
            <a:rPr lang="en-US" dirty="0"/>
            <a:t>Not likely to get it</a:t>
          </a:r>
        </a:p>
      </dgm:t>
    </dgm:pt>
    <dgm:pt modelId="{E50F385E-ED90-AD43-8AC6-C7DE844FC0E0}" type="parTrans" cxnId="{EE88EDC5-F2BC-4A41-8B0C-3701C31528C0}">
      <dgm:prSet/>
      <dgm:spPr/>
      <dgm:t>
        <a:bodyPr/>
        <a:lstStyle/>
        <a:p>
          <a:endParaRPr lang="en-US"/>
        </a:p>
      </dgm:t>
    </dgm:pt>
    <dgm:pt modelId="{C11B1AAB-0B75-B045-877E-F3DF526B8B26}" type="sibTrans" cxnId="{EE88EDC5-F2BC-4A41-8B0C-3701C31528C0}">
      <dgm:prSet/>
      <dgm:spPr/>
      <dgm:t>
        <a:bodyPr/>
        <a:lstStyle/>
        <a:p>
          <a:endParaRPr lang="en-US"/>
        </a:p>
      </dgm:t>
    </dgm:pt>
    <dgm:pt modelId="{AE722017-B2C4-4F4E-8D7D-0DC1399AD96D}">
      <dgm:prSet phldrT="[Text]"/>
      <dgm:spPr/>
      <dgm:t>
        <a:bodyPr/>
        <a:lstStyle/>
        <a:p>
          <a:r>
            <a:rPr lang="en-US" dirty="0"/>
            <a:t>Flexible</a:t>
          </a:r>
        </a:p>
      </dgm:t>
    </dgm:pt>
    <dgm:pt modelId="{40488EB8-FF99-B147-B9D0-E91EB7A55179}" type="parTrans" cxnId="{13E31B4E-1C81-AA4A-9685-5A9216F83527}">
      <dgm:prSet/>
      <dgm:spPr/>
      <dgm:t>
        <a:bodyPr/>
        <a:lstStyle/>
        <a:p>
          <a:endParaRPr lang="en-US"/>
        </a:p>
      </dgm:t>
    </dgm:pt>
    <dgm:pt modelId="{9CE19316-4A32-7248-B41F-1A126A412D8D}" type="sibTrans" cxnId="{13E31B4E-1C81-AA4A-9685-5A9216F83527}">
      <dgm:prSet/>
      <dgm:spPr/>
      <dgm:t>
        <a:bodyPr/>
        <a:lstStyle/>
        <a:p>
          <a:endParaRPr lang="en-US"/>
        </a:p>
      </dgm:t>
    </dgm:pt>
    <dgm:pt modelId="{9B5C8E40-4628-9745-A5F3-4AA299BDED3D}">
      <dgm:prSet phldrT="[Text]"/>
      <dgm:spPr/>
      <dgm:t>
        <a:bodyPr/>
        <a:lstStyle/>
        <a:p>
          <a:r>
            <a:rPr lang="en-US" dirty="0"/>
            <a:t>Stressful</a:t>
          </a:r>
        </a:p>
      </dgm:t>
    </dgm:pt>
    <dgm:pt modelId="{CA0ED69A-3991-BD44-9052-7778580706BD}" type="parTrans" cxnId="{1AC4B157-9435-BF4D-833E-CCFEE7E96C6D}">
      <dgm:prSet/>
      <dgm:spPr/>
      <dgm:t>
        <a:bodyPr/>
        <a:lstStyle/>
        <a:p>
          <a:endParaRPr lang="en-US"/>
        </a:p>
      </dgm:t>
    </dgm:pt>
    <dgm:pt modelId="{F278FF37-B6CD-0F4B-84B1-F49BDE0B7F0B}" type="sibTrans" cxnId="{1AC4B157-9435-BF4D-833E-CCFEE7E96C6D}">
      <dgm:prSet/>
      <dgm:spPr/>
      <dgm:t>
        <a:bodyPr/>
        <a:lstStyle/>
        <a:p>
          <a:endParaRPr lang="en-US"/>
        </a:p>
      </dgm:t>
    </dgm:pt>
    <dgm:pt modelId="{AE912080-9DA1-AF44-9FE4-D9ED9B9C0066}" type="pres">
      <dgm:prSet presAssocID="{8F1453C4-0E98-6442-AD6D-6A0BD07481A8}" presName="Name0" presStyleCnt="0">
        <dgm:presLayoutVars>
          <dgm:chPref val="1"/>
          <dgm:dir/>
          <dgm:animOne val="branch"/>
          <dgm:animLvl val="lvl"/>
          <dgm:resizeHandles/>
        </dgm:presLayoutVars>
      </dgm:prSet>
      <dgm:spPr/>
    </dgm:pt>
    <dgm:pt modelId="{22B84E4B-C30F-F647-A517-19BCEE2AF383}" type="pres">
      <dgm:prSet presAssocID="{4480DCDC-9C3F-134F-A199-0614CA9915FC}" presName="vertOne" presStyleCnt="0"/>
      <dgm:spPr/>
    </dgm:pt>
    <dgm:pt modelId="{8B4FA3CB-6631-9145-9671-0CDD679FB7A0}" type="pres">
      <dgm:prSet presAssocID="{4480DCDC-9C3F-134F-A199-0614CA9915FC}" presName="txOne" presStyleLbl="node0" presStyleIdx="0" presStyleCnt="1">
        <dgm:presLayoutVars>
          <dgm:chPref val="3"/>
        </dgm:presLayoutVars>
      </dgm:prSet>
      <dgm:spPr/>
    </dgm:pt>
    <dgm:pt modelId="{6A7A32A5-6702-5C48-AB2E-56F26AFD507E}" type="pres">
      <dgm:prSet presAssocID="{4480DCDC-9C3F-134F-A199-0614CA9915FC}" presName="parTransOne" presStyleCnt="0"/>
      <dgm:spPr/>
    </dgm:pt>
    <dgm:pt modelId="{5C4665D2-1C22-B647-AF29-109F30FA6425}" type="pres">
      <dgm:prSet presAssocID="{4480DCDC-9C3F-134F-A199-0614CA9915FC}" presName="horzOne" presStyleCnt="0"/>
      <dgm:spPr/>
    </dgm:pt>
    <dgm:pt modelId="{69F53ECE-282C-F644-ACCD-5D568FB0B32C}" type="pres">
      <dgm:prSet presAssocID="{48C31F40-D43F-6246-B6CC-867BBC25E694}" presName="vertTwo" presStyleCnt="0"/>
      <dgm:spPr/>
    </dgm:pt>
    <dgm:pt modelId="{7C3F9300-8682-604C-B114-37E56FFB8A2F}" type="pres">
      <dgm:prSet presAssocID="{48C31F40-D43F-6246-B6CC-867BBC25E694}" presName="txTwo" presStyleLbl="node2" presStyleIdx="0" presStyleCnt="2">
        <dgm:presLayoutVars>
          <dgm:chPref val="3"/>
        </dgm:presLayoutVars>
      </dgm:prSet>
      <dgm:spPr/>
    </dgm:pt>
    <dgm:pt modelId="{EE8317E9-E971-F146-8F7D-9D3C4724E443}" type="pres">
      <dgm:prSet presAssocID="{48C31F40-D43F-6246-B6CC-867BBC25E694}" presName="parTransTwo" presStyleCnt="0"/>
      <dgm:spPr/>
    </dgm:pt>
    <dgm:pt modelId="{DFA8AC92-F642-7B48-86AD-022296C8C957}" type="pres">
      <dgm:prSet presAssocID="{48C31F40-D43F-6246-B6CC-867BBC25E694}" presName="horzTwo" presStyleCnt="0"/>
      <dgm:spPr/>
    </dgm:pt>
    <dgm:pt modelId="{B856E923-57A2-DB47-83C8-7EF094FA2CED}" type="pres">
      <dgm:prSet presAssocID="{2C4B576F-D51A-1744-8B13-3ED5C641AF62}" presName="vertThree" presStyleCnt="0"/>
      <dgm:spPr/>
    </dgm:pt>
    <dgm:pt modelId="{95A8118D-FB03-E04E-82CF-11D35E6372A1}" type="pres">
      <dgm:prSet presAssocID="{2C4B576F-D51A-1744-8B13-3ED5C641AF62}" presName="txThree" presStyleLbl="node3" presStyleIdx="0" presStyleCnt="3">
        <dgm:presLayoutVars>
          <dgm:chPref val="3"/>
        </dgm:presLayoutVars>
      </dgm:prSet>
      <dgm:spPr/>
    </dgm:pt>
    <dgm:pt modelId="{E50763A3-0752-7D4B-9DC6-994D887326C6}" type="pres">
      <dgm:prSet presAssocID="{2C4B576F-D51A-1744-8B13-3ED5C641AF62}" presName="horzThree" presStyleCnt="0"/>
      <dgm:spPr/>
    </dgm:pt>
    <dgm:pt modelId="{15BAFBF0-63A6-444F-A08A-97341C6E2126}" type="pres">
      <dgm:prSet presAssocID="{57F7627F-1A3A-B849-A503-3D56F638E3A7}" presName="sibSpaceThree" presStyleCnt="0"/>
      <dgm:spPr/>
    </dgm:pt>
    <dgm:pt modelId="{0C7273A4-293B-3044-8866-391177287F30}" type="pres">
      <dgm:prSet presAssocID="{4A87AFDD-B9D8-FF47-9682-69A3DB5F8B22}" presName="vertThree" presStyleCnt="0"/>
      <dgm:spPr/>
    </dgm:pt>
    <dgm:pt modelId="{B573C189-8331-3B46-8BB9-C22735821586}" type="pres">
      <dgm:prSet presAssocID="{4A87AFDD-B9D8-FF47-9682-69A3DB5F8B22}" presName="txThree" presStyleLbl="node3" presStyleIdx="1" presStyleCnt="3">
        <dgm:presLayoutVars>
          <dgm:chPref val="3"/>
        </dgm:presLayoutVars>
      </dgm:prSet>
      <dgm:spPr/>
    </dgm:pt>
    <dgm:pt modelId="{80B5D09D-CE69-DD48-BA2E-EC4D830AD96E}" type="pres">
      <dgm:prSet presAssocID="{4A87AFDD-B9D8-FF47-9682-69A3DB5F8B22}" presName="horzThree" presStyleCnt="0"/>
      <dgm:spPr/>
    </dgm:pt>
    <dgm:pt modelId="{EB3F9B79-5B71-8540-A224-926C77C79645}" type="pres">
      <dgm:prSet presAssocID="{16AF74EE-79E9-744D-9DD7-94C95E9B3A01}" presName="sibSpaceTwo" presStyleCnt="0"/>
      <dgm:spPr/>
    </dgm:pt>
    <dgm:pt modelId="{E70E5D23-5EB8-0B4D-886B-D081325F5386}" type="pres">
      <dgm:prSet presAssocID="{AE722017-B2C4-4F4E-8D7D-0DC1399AD96D}" presName="vertTwo" presStyleCnt="0"/>
      <dgm:spPr/>
    </dgm:pt>
    <dgm:pt modelId="{5CA31883-9155-E648-B51A-643A50143969}" type="pres">
      <dgm:prSet presAssocID="{AE722017-B2C4-4F4E-8D7D-0DC1399AD96D}" presName="txTwo" presStyleLbl="node2" presStyleIdx="1" presStyleCnt="2">
        <dgm:presLayoutVars>
          <dgm:chPref val="3"/>
        </dgm:presLayoutVars>
      </dgm:prSet>
      <dgm:spPr/>
    </dgm:pt>
    <dgm:pt modelId="{F200440C-7DE1-D54F-98AC-C510AA89D82D}" type="pres">
      <dgm:prSet presAssocID="{AE722017-B2C4-4F4E-8D7D-0DC1399AD96D}" presName="parTransTwo" presStyleCnt="0"/>
      <dgm:spPr/>
    </dgm:pt>
    <dgm:pt modelId="{10484347-DAA5-ED4F-AA73-7CB90575657F}" type="pres">
      <dgm:prSet presAssocID="{AE722017-B2C4-4F4E-8D7D-0DC1399AD96D}" presName="horzTwo" presStyleCnt="0"/>
      <dgm:spPr/>
    </dgm:pt>
    <dgm:pt modelId="{4813B194-C7E4-2845-8E9D-7CDBA836910F}" type="pres">
      <dgm:prSet presAssocID="{9B5C8E40-4628-9745-A5F3-4AA299BDED3D}" presName="vertThree" presStyleCnt="0"/>
      <dgm:spPr/>
    </dgm:pt>
    <dgm:pt modelId="{653E2B18-4706-E949-98B9-20DF99ECC8DB}" type="pres">
      <dgm:prSet presAssocID="{9B5C8E40-4628-9745-A5F3-4AA299BDED3D}" presName="txThree" presStyleLbl="node3" presStyleIdx="2" presStyleCnt="3">
        <dgm:presLayoutVars>
          <dgm:chPref val="3"/>
        </dgm:presLayoutVars>
      </dgm:prSet>
      <dgm:spPr/>
    </dgm:pt>
    <dgm:pt modelId="{911A0495-16F3-FD42-B76D-B47AD6093E6B}" type="pres">
      <dgm:prSet presAssocID="{9B5C8E40-4628-9745-A5F3-4AA299BDED3D}" presName="horzThree" presStyleCnt="0"/>
      <dgm:spPr/>
    </dgm:pt>
  </dgm:ptLst>
  <dgm:cxnLst>
    <dgm:cxn modelId="{13E31B4E-1C81-AA4A-9685-5A9216F83527}" srcId="{4480DCDC-9C3F-134F-A199-0614CA9915FC}" destId="{AE722017-B2C4-4F4E-8D7D-0DC1399AD96D}" srcOrd="1" destOrd="0" parTransId="{40488EB8-FF99-B147-B9D0-E91EB7A55179}" sibTransId="{9CE19316-4A32-7248-B41F-1A126A412D8D}"/>
    <dgm:cxn modelId="{A264464F-C10B-F44B-B724-39CCAEFCD7B1}" srcId="{4480DCDC-9C3F-134F-A199-0614CA9915FC}" destId="{48C31F40-D43F-6246-B6CC-867BBC25E694}" srcOrd="0" destOrd="0" parTransId="{A9D1FEA4-0CA2-C241-8D57-230D46791C3B}" sibTransId="{16AF74EE-79E9-744D-9DD7-94C95E9B3A01}"/>
    <dgm:cxn modelId="{1AC4B157-9435-BF4D-833E-CCFEE7E96C6D}" srcId="{AE722017-B2C4-4F4E-8D7D-0DC1399AD96D}" destId="{9B5C8E40-4628-9745-A5F3-4AA299BDED3D}" srcOrd="0" destOrd="0" parTransId="{CA0ED69A-3991-BD44-9052-7778580706BD}" sibTransId="{F278FF37-B6CD-0F4B-84B1-F49BDE0B7F0B}"/>
    <dgm:cxn modelId="{37BA9C74-9FE1-FC4D-9B43-A9B28F1B5A4C}" type="presOf" srcId="{8F1453C4-0E98-6442-AD6D-6A0BD07481A8}" destId="{AE912080-9DA1-AF44-9FE4-D9ED9B9C0066}" srcOrd="0" destOrd="0" presId="urn:microsoft.com/office/officeart/2005/8/layout/hierarchy4"/>
    <dgm:cxn modelId="{E2175B86-9DB1-4D45-8FCA-FD8B2BABE893}" type="presOf" srcId="{4A87AFDD-B9D8-FF47-9682-69A3DB5F8B22}" destId="{B573C189-8331-3B46-8BB9-C22735821586}" srcOrd="0" destOrd="0" presId="urn:microsoft.com/office/officeart/2005/8/layout/hierarchy4"/>
    <dgm:cxn modelId="{2372388F-5AFC-1B41-BD32-EE32B5EA505F}" type="presOf" srcId="{4480DCDC-9C3F-134F-A199-0614CA9915FC}" destId="{8B4FA3CB-6631-9145-9671-0CDD679FB7A0}" srcOrd="0" destOrd="0" presId="urn:microsoft.com/office/officeart/2005/8/layout/hierarchy4"/>
    <dgm:cxn modelId="{9CD762B0-D182-1C4F-B552-7860C00A40FB}" srcId="{8F1453C4-0E98-6442-AD6D-6A0BD07481A8}" destId="{4480DCDC-9C3F-134F-A199-0614CA9915FC}" srcOrd="0" destOrd="0" parTransId="{0B8D9AE4-43B2-A144-AC1D-7C07CD3B9288}" sibTransId="{75FD7262-69DD-044A-9FD1-00621891F7D4}"/>
    <dgm:cxn modelId="{ACFB80C1-E227-4248-973D-77ECF2B44144}" type="presOf" srcId="{9B5C8E40-4628-9745-A5F3-4AA299BDED3D}" destId="{653E2B18-4706-E949-98B9-20DF99ECC8DB}" srcOrd="0" destOrd="0" presId="urn:microsoft.com/office/officeart/2005/8/layout/hierarchy4"/>
    <dgm:cxn modelId="{EE88EDC5-F2BC-4A41-8B0C-3701C31528C0}" srcId="{48C31F40-D43F-6246-B6CC-867BBC25E694}" destId="{4A87AFDD-B9D8-FF47-9682-69A3DB5F8B22}" srcOrd="1" destOrd="0" parTransId="{E50F385E-ED90-AD43-8AC6-C7DE844FC0E0}" sibTransId="{C11B1AAB-0B75-B045-877E-F3DF526B8B26}"/>
    <dgm:cxn modelId="{7AC63CE0-9DA0-C945-BED8-B41B67E26065}" type="presOf" srcId="{AE722017-B2C4-4F4E-8D7D-0DC1399AD96D}" destId="{5CA31883-9155-E648-B51A-643A50143969}" srcOrd="0" destOrd="0" presId="urn:microsoft.com/office/officeart/2005/8/layout/hierarchy4"/>
    <dgm:cxn modelId="{38090CE9-6767-A840-832C-5329A320D02E}" srcId="{48C31F40-D43F-6246-B6CC-867BBC25E694}" destId="{2C4B576F-D51A-1744-8B13-3ED5C641AF62}" srcOrd="0" destOrd="0" parTransId="{66544869-D22D-7748-8E33-37CB52BE5090}" sibTransId="{57F7627F-1A3A-B849-A503-3D56F638E3A7}"/>
    <dgm:cxn modelId="{BC3F2FF5-5718-3245-A29B-A7B49C581FA4}" type="presOf" srcId="{2C4B576F-D51A-1744-8B13-3ED5C641AF62}" destId="{95A8118D-FB03-E04E-82CF-11D35E6372A1}" srcOrd="0" destOrd="0" presId="urn:microsoft.com/office/officeart/2005/8/layout/hierarchy4"/>
    <dgm:cxn modelId="{2F32E3FB-143F-1242-BCDB-5343231A4394}" type="presOf" srcId="{48C31F40-D43F-6246-B6CC-867BBC25E694}" destId="{7C3F9300-8682-604C-B114-37E56FFB8A2F}" srcOrd="0" destOrd="0" presId="urn:microsoft.com/office/officeart/2005/8/layout/hierarchy4"/>
    <dgm:cxn modelId="{3E1F9CFD-8771-8442-9227-241007A2676A}" type="presParOf" srcId="{AE912080-9DA1-AF44-9FE4-D9ED9B9C0066}" destId="{22B84E4B-C30F-F647-A517-19BCEE2AF383}" srcOrd="0" destOrd="0" presId="urn:microsoft.com/office/officeart/2005/8/layout/hierarchy4"/>
    <dgm:cxn modelId="{1201A35D-76C9-6649-B69F-42A14ACCD7EC}" type="presParOf" srcId="{22B84E4B-C30F-F647-A517-19BCEE2AF383}" destId="{8B4FA3CB-6631-9145-9671-0CDD679FB7A0}" srcOrd="0" destOrd="0" presId="urn:microsoft.com/office/officeart/2005/8/layout/hierarchy4"/>
    <dgm:cxn modelId="{F964AE34-9BFC-DB44-A162-6BAE7A24DD73}" type="presParOf" srcId="{22B84E4B-C30F-F647-A517-19BCEE2AF383}" destId="{6A7A32A5-6702-5C48-AB2E-56F26AFD507E}" srcOrd="1" destOrd="0" presId="urn:microsoft.com/office/officeart/2005/8/layout/hierarchy4"/>
    <dgm:cxn modelId="{3CAE77B3-5814-1449-91EE-7731E42D2209}" type="presParOf" srcId="{22B84E4B-C30F-F647-A517-19BCEE2AF383}" destId="{5C4665D2-1C22-B647-AF29-109F30FA6425}" srcOrd="2" destOrd="0" presId="urn:microsoft.com/office/officeart/2005/8/layout/hierarchy4"/>
    <dgm:cxn modelId="{6B002AE6-7265-1F44-BF1B-0024C7A93EF2}" type="presParOf" srcId="{5C4665D2-1C22-B647-AF29-109F30FA6425}" destId="{69F53ECE-282C-F644-ACCD-5D568FB0B32C}" srcOrd="0" destOrd="0" presId="urn:microsoft.com/office/officeart/2005/8/layout/hierarchy4"/>
    <dgm:cxn modelId="{45827BAB-0ADA-8B4C-9C78-57405679AAE3}" type="presParOf" srcId="{69F53ECE-282C-F644-ACCD-5D568FB0B32C}" destId="{7C3F9300-8682-604C-B114-37E56FFB8A2F}" srcOrd="0" destOrd="0" presId="urn:microsoft.com/office/officeart/2005/8/layout/hierarchy4"/>
    <dgm:cxn modelId="{7F14DFD5-D1C9-9A44-81C5-9C98D5EE423B}" type="presParOf" srcId="{69F53ECE-282C-F644-ACCD-5D568FB0B32C}" destId="{EE8317E9-E971-F146-8F7D-9D3C4724E443}" srcOrd="1" destOrd="0" presId="urn:microsoft.com/office/officeart/2005/8/layout/hierarchy4"/>
    <dgm:cxn modelId="{72C22DA5-4D2B-B54A-85A0-585E6A82F15F}" type="presParOf" srcId="{69F53ECE-282C-F644-ACCD-5D568FB0B32C}" destId="{DFA8AC92-F642-7B48-86AD-022296C8C957}" srcOrd="2" destOrd="0" presId="urn:microsoft.com/office/officeart/2005/8/layout/hierarchy4"/>
    <dgm:cxn modelId="{375BA914-FC07-3B43-AB8C-D67A49DC6EE3}" type="presParOf" srcId="{DFA8AC92-F642-7B48-86AD-022296C8C957}" destId="{B856E923-57A2-DB47-83C8-7EF094FA2CED}" srcOrd="0" destOrd="0" presId="urn:microsoft.com/office/officeart/2005/8/layout/hierarchy4"/>
    <dgm:cxn modelId="{03EF33F4-B82F-6F48-8239-BC8CBC671595}" type="presParOf" srcId="{B856E923-57A2-DB47-83C8-7EF094FA2CED}" destId="{95A8118D-FB03-E04E-82CF-11D35E6372A1}" srcOrd="0" destOrd="0" presId="urn:microsoft.com/office/officeart/2005/8/layout/hierarchy4"/>
    <dgm:cxn modelId="{09D12E0A-04D0-DB42-88A1-AD1C160147DA}" type="presParOf" srcId="{B856E923-57A2-DB47-83C8-7EF094FA2CED}" destId="{E50763A3-0752-7D4B-9DC6-994D887326C6}" srcOrd="1" destOrd="0" presId="urn:microsoft.com/office/officeart/2005/8/layout/hierarchy4"/>
    <dgm:cxn modelId="{0A4A8FBF-F83E-9F4F-AEF5-CF4F2A5FF1A8}" type="presParOf" srcId="{DFA8AC92-F642-7B48-86AD-022296C8C957}" destId="{15BAFBF0-63A6-444F-A08A-97341C6E2126}" srcOrd="1" destOrd="0" presId="urn:microsoft.com/office/officeart/2005/8/layout/hierarchy4"/>
    <dgm:cxn modelId="{0C5E15A4-2B40-3E40-A6F2-219B886893FF}" type="presParOf" srcId="{DFA8AC92-F642-7B48-86AD-022296C8C957}" destId="{0C7273A4-293B-3044-8866-391177287F30}" srcOrd="2" destOrd="0" presId="urn:microsoft.com/office/officeart/2005/8/layout/hierarchy4"/>
    <dgm:cxn modelId="{EEAB8EEC-B6DC-AA43-B7D1-3BEE7ACC8C62}" type="presParOf" srcId="{0C7273A4-293B-3044-8866-391177287F30}" destId="{B573C189-8331-3B46-8BB9-C22735821586}" srcOrd="0" destOrd="0" presId="urn:microsoft.com/office/officeart/2005/8/layout/hierarchy4"/>
    <dgm:cxn modelId="{21491705-8A3E-274E-8956-B61E34D30A78}" type="presParOf" srcId="{0C7273A4-293B-3044-8866-391177287F30}" destId="{80B5D09D-CE69-DD48-BA2E-EC4D830AD96E}" srcOrd="1" destOrd="0" presId="urn:microsoft.com/office/officeart/2005/8/layout/hierarchy4"/>
    <dgm:cxn modelId="{46824F32-73A6-2147-8C49-10788E3F1DFB}" type="presParOf" srcId="{5C4665D2-1C22-B647-AF29-109F30FA6425}" destId="{EB3F9B79-5B71-8540-A224-926C77C79645}" srcOrd="1" destOrd="0" presId="urn:microsoft.com/office/officeart/2005/8/layout/hierarchy4"/>
    <dgm:cxn modelId="{078E39F6-7440-2D4B-A503-903D393E87D5}" type="presParOf" srcId="{5C4665D2-1C22-B647-AF29-109F30FA6425}" destId="{E70E5D23-5EB8-0B4D-886B-D081325F5386}" srcOrd="2" destOrd="0" presId="urn:microsoft.com/office/officeart/2005/8/layout/hierarchy4"/>
    <dgm:cxn modelId="{8B0BA2EC-4862-C443-AA55-7D4FA9082DBD}" type="presParOf" srcId="{E70E5D23-5EB8-0B4D-886B-D081325F5386}" destId="{5CA31883-9155-E648-B51A-643A50143969}" srcOrd="0" destOrd="0" presId="urn:microsoft.com/office/officeart/2005/8/layout/hierarchy4"/>
    <dgm:cxn modelId="{77C96676-5D8E-144F-AA4D-EF19B8CBDE7D}" type="presParOf" srcId="{E70E5D23-5EB8-0B4D-886B-D081325F5386}" destId="{F200440C-7DE1-D54F-98AC-C510AA89D82D}" srcOrd="1" destOrd="0" presId="urn:microsoft.com/office/officeart/2005/8/layout/hierarchy4"/>
    <dgm:cxn modelId="{73E1661E-2150-214C-B941-94986F98EB5A}" type="presParOf" srcId="{E70E5D23-5EB8-0B4D-886B-D081325F5386}" destId="{10484347-DAA5-ED4F-AA73-7CB90575657F}" srcOrd="2" destOrd="0" presId="urn:microsoft.com/office/officeart/2005/8/layout/hierarchy4"/>
    <dgm:cxn modelId="{CAE76C01-2975-254C-9D47-CA1B8F18CC07}" type="presParOf" srcId="{10484347-DAA5-ED4F-AA73-7CB90575657F}" destId="{4813B194-C7E4-2845-8E9D-7CDBA836910F}" srcOrd="0" destOrd="0" presId="urn:microsoft.com/office/officeart/2005/8/layout/hierarchy4"/>
    <dgm:cxn modelId="{373DA61F-9E14-6F47-ACB6-9E8AE572DC60}" type="presParOf" srcId="{4813B194-C7E4-2845-8E9D-7CDBA836910F}" destId="{653E2B18-4706-E949-98B9-20DF99ECC8DB}" srcOrd="0" destOrd="0" presId="urn:microsoft.com/office/officeart/2005/8/layout/hierarchy4"/>
    <dgm:cxn modelId="{0A5BACEA-1A20-7A4E-B94F-345456DC2CEA}" type="presParOf" srcId="{4813B194-C7E4-2845-8E9D-7CDBA836910F}" destId="{911A0495-16F3-FD42-B76D-B47AD6093E6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CB05A1-CD37-DC49-97F0-432D0CEBD1F5}" type="doc">
      <dgm:prSet loTypeId="urn:microsoft.com/office/officeart/2005/8/layout/hierarchy4" loCatId="" qsTypeId="urn:microsoft.com/office/officeart/2005/8/quickstyle/simple1" qsCatId="simple" csTypeId="urn:microsoft.com/office/officeart/2005/8/colors/accent4_3" csCatId="accent4" phldr="1"/>
      <dgm:spPr/>
      <dgm:t>
        <a:bodyPr/>
        <a:lstStyle/>
        <a:p>
          <a:endParaRPr lang="en-US"/>
        </a:p>
      </dgm:t>
    </dgm:pt>
    <dgm:pt modelId="{8569C1F4-F72F-DA42-B5EA-5E89AB6D3B77}">
      <dgm:prSet phldrT="[Text]"/>
      <dgm:spPr/>
      <dgm:t>
        <a:bodyPr/>
        <a:lstStyle/>
        <a:p>
          <a:r>
            <a:rPr lang="en-US" dirty="0"/>
            <a:t>Time Management</a:t>
          </a:r>
        </a:p>
      </dgm:t>
    </dgm:pt>
    <dgm:pt modelId="{CF45CB8D-B627-4C46-9B5D-83EDC64099D0}" type="parTrans" cxnId="{9F9B0064-66A2-414F-8B64-A3E3B6A6305B}">
      <dgm:prSet/>
      <dgm:spPr/>
      <dgm:t>
        <a:bodyPr/>
        <a:lstStyle/>
        <a:p>
          <a:endParaRPr lang="en-US"/>
        </a:p>
      </dgm:t>
    </dgm:pt>
    <dgm:pt modelId="{504D5A85-B26D-0D4B-B98B-F2BD5D1DAD8F}" type="sibTrans" cxnId="{9F9B0064-66A2-414F-8B64-A3E3B6A6305B}">
      <dgm:prSet/>
      <dgm:spPr/>
      <dgm:t>
        <a:bodyPr/>
        <a:lstStyle/>
        <a:p>
          <a:endParaRPr lang="en-US"/>
        </a:p>
      </dgm:t>
    </dgm:pt>
    <dgm:pt modelId="{5559C6ED-26EF-834E-8474-02286A6DCBDF}">
      <dgm:prSet phldrT="[Text]"/>
      <dgm:spPr/>
      <dgm:t>
        <a:bodyPr/>
        <a:lstStyle/>
        <a:p>
          <a:r>
            <a:rPr lang="en-US" dirty="0"/>
            <a:t>Relationships</a:t>
          </a:r>
        </a:p>
      </dgm:t>
    </dgm:pt>
    <dgm:pt modelId="{F56107EC-1356-0E40-B513-5826EFA87CC2}" type="parTrans" cxnId="{68C52D08-305D-0540-9EDF-DFE4AA9F6796}">
      <dgm:prSet/>
      <dgm:spPr/>
      <dgm:t>
        <a:bodyPr/>
        <a:lstStyle/>
        <a:p>
          <a:endParaRPr lang="en-US"/>
        </a:p>
      </dgm:t>
    </dgm:pt>
    <dgm:pt modelId="{87FD83B4-F628-FF45-BBD4-CDB5A611F71D}" type="sibTrans" cxnId="{68C52D08-305D-0540-9EDF-DFE4AA9F6796}">
      <dgm:prSet/>
      <dgm:spPr/>
      <dgm:t>
        <a:bodyPr/>
        <a:lstStyle/>
        <a:p>
          <a:endParaRPr lang="en-US"/>
        </a:p>
      </dgm:t>
    </dgm:pt>
    <dgm:pt modelId="{B8CCCD41-6F2D-EA4D-AAF0-1463B623D165}">
      <dgm:prSet phldrT="[Text]"/>
      <dgm:spPr/>
      <dgm:t>
        <a:bodyPr/>
        <a:lstStyle/>
        <a:p>
          <a:r>
            <a:rPr lang="en-US" dirty="0"/>
            <a:t>Zoom fatigue</a:t>
          </a:r>
        </a:p>
      </dgm:t>
    </dgm:pt>
    <dgm:pt modelId="{4A98A039-4040-A94B-9C0A-0A2EE82F0A74}" type="parTrans" cxnId="{578E0598-019C-D84D-A694-C2AE6195E8EC}">
      <dgm:prSet/>
      <dgm:spPr/>
      <dgm:t>
        <a:bodyPr/>
        <a:lstStyle/>
        <a:p>
          <a:endParaRPr lang="en-US"/>
        </a:p>
      </dgm:t>
    </dgm:pt>
    <dgm:pt modelId="{49C60BB1-9030-2945-A7F6-BDC0397C9ABC}" type="sibTrans" cxnId="{578E0598-019C-D84D-A694-C2AE6195E8EC}">
      <dgm:prSet/>
      <dgm:spPr/>
      <dgm:t>
        <a:bodyPr/>
        <a:lstStyle/>
        <a:p>
          <a:endParaRPr lang="en-US"/>
        </a:p>
      </dgm:t>
    </dgm:pt>
    <dgm:pt modelId="{E9E39182-5FD8-5D4B-8BCD-FB378C7E6003}">
      <dgm:prSet phldrT="[Text]"/>
      <dgm:spPr/>
      <dgm:t>
        <a:bodyPr/>
        <a:lstStyle/>
        <a:p>
          <a:r>
            <a:rPr lang="en-US" dirty="0"/>
            <a:t>Know people with COVID</a:t>
          </a:r>
        </a:p>
      </dgm:t>
    </dgm:pt>
    <dgm:pt modelId="{0CC42B8F-6B4E-2A45-A4BC-C9E88BE2EED2}" type="parTrans" cxnId="{285C588F-DE35-0E41-BBE6-F5D8B90FA4C9}">
      <dgm:prSet/>
      <dgm:spPr/>
      <dgm:t>
        <a:bodyPr/>
        <a:lstStyle/>
        <a:p>
          <a:endParaRPr lang="en-US"/>
        </a:p>
      </dgm:t>
    </dgm:pt>
    <dgm:pt modelId="{49EFB02C-DABA-654A-B782-C43C2C813895}" type="sibTrans" cxnId="{285C588F-DE35-0E41-BBE6-F5D8B90FA4C9}">
      <dgm:prSet/>
      <dgm:spPr/>
      <dgm:t>
        <a:bodyPr/>
        <a:lstStyle/>
        <a:p>
          <a:endParaRPr lang="en-US"/>
        </a:p>
      </dgm:t>
    </dgm:pt>
    <dgm:pt modelId="{A70496FA-4617-F14D-AF7B-FB84F99A5A66}">
      <dgm:prSet phldrT="[Text]"/>
      <dgm:spPr/>
      <dgm:t>
        <a:bodyPr/>
        <a:lstStyle/>
        <a:p>
          <a:r>
            <a:rPr lang="en-US" dirty="0"/>
            <a:t>Stressful</a:t>
          </a:r>
        </a:p>
      </dgm:t>
    </dgm:pt>
    <dgm:pt modelId="{4F724877-D3A0-354F-8D1F-8CE48B3D9A24}" type="parTrans" cxnId="{040EA8AC-4953-2C4A-B2AF-91FFDA823556}">
      <dgm:prSet/>
      <dgm:spPr/>
      <dgm:t>
        <a:bodyPr/>
        <a:lstStyle/>
        <a:p>
          <a:endParaRPr lang="en-US"/>
        </a:p>
      </dgm:t>
    </dgm:pt>
    <dgm:pt modelId="{45ECF692-B911-3E43-9A43-46DED5D7C737}" type="sibTrans" cxnId="{040EA8AC-4953-2C4A-B2AF-91FFDA823556}">
      <dgm:prSet/>
      <dgm:spPr/>
      <dgm:t>
        <a:bodyPr/>
        <a:lstStyle/>
        <a:p>
          <a:endParaRPr lang="en-US"/>
        </a:p>
      </dgm:t>
    </dgm:pt>
    <dgm:pt modelId="{5C6A5015-9E35-B54A-8F67-C0DC0D46A9DF}">
      <dgm:prSet phldrT="[Text]"/>
      <dgm:spPr/>
      <dgm:t>
        <a:bodyPr/>
        <a:lstStyle/>
        <a:p>
          <a:r>
            <a:rPr lang="en-US" dirty="0"/>
            <a:t>Missed opportunities due to COVID</a:t>
          </a:r>
        </a:p>
      </dgm:t>
    </dgm:pt>
    <dgm:pt modelId="{3BE788B6-20CF-8148-AFD0-107FE8FB403E}" type="parTrans" cxnId="{8B21A077-A310-CE42-825F-93BF34767EEC}">
      <dgm:prSet/>
      <dgm:spPr/>
      <dgm:t>
        <a:bodyPr/>
        <a:lstStyle/>
        <a:p>
          <a:endParaRPr lang="en-US"/>
        </a:p>
      </dgm:t>
    </dgm:pt>
    <dgm:pt modelId="{73278D53-0FC0-224E-BCE9-7FCBF62935D5}" type="sibTrans" cxnId="{8B21A077-A310-CE42-825F-93BF34767EEC}">
      <dgm:prSet/>
      <dgm:spPr/>
      <dgm:t>
        <a:bodyPr/>
        <a:lstStyle/>
        <a:p>
          <a:endParaRPr lang="en-US"/>
        </a:p>
      </dgm:t>
    </dgm:pt>
    <dgm:pt modelId="{55A19376-A29A-114B-9C77-55EF2614CCCA}" type="pres">
      <dgm:prSet presAssocID="{5ACB05A1-CD37-DC49-97F0-432D0CEBD1F5}" presName="Name0" presStyleCnt="0">
        <dgm:presLayoutVars>
          <dgm:chPref val="1"/>
          <dgm:dir/>
          <dgm:animOne val="branch"/>
          <dgm:animLvl val="lvl"/>
          <dgm:resizeHandles/>
        </dgm:presLayoutVars>
      </dgm:prSet>
      <dgm:spPr/>
    </dgm:pt>
    <dgm:pt modelId="{AA8CA553-E975-AF44-A639-19EF19982D35}" type="pres">
      <dgm:prSet presAssocID="{8569C1F4-F72F-DA42-B5EA-5E89AB6D3B77}" presName="vertOne" presStyleCnt="0"/>
      <dgm:spPr/>
    </dgm:pt>
    <dgm:pt modelId="{2EE18C62-BA6D-B145-99A7-EF1D8B9C7BE0}" type="pres">
      <dgm:prSet presAssocID="{8569C1F4-F72F-DA42-B5EA-5E89AB6D3B77}" presName="txOne" presStyleLbl="node0" presStyleIdx="0" presStyleCnt="1">
        <dgm:presLayoutVars>
          <dgm:chPref val="3"/>
        </dgm:presLayoutVars>
      </dgm:prSet>
      <dgm:spPr/>
    </dgm:pt>
    <dgm:pt modelId="{D221282A-21A6-3346-9A77-5D08CC2E1FC6}" type="pres">
      <dgm:prSet presAssocID="{8569C1F4-F72F-DA42-B5EA-5E89AB6D3B77}" presName="parTransOne" presStyleCnt="0"/>
      <dgm:spPr/>
    </dgm:pt>
    <dgm:pt modelId="{2A735674-7966-9C4E-92CF-9EE6D719E658}" type="pres">
      <dgm:prSet presAssocID="{8569C1F4-F72F-DA42-B5EA-5E89AB6D3B77}" presName="horzOne" presStyleCnt="0"/>
      <dgm:spPr/>
    </dgm:pt>
    <dgm:pt modelId="{C0609F62-39DA-1840-9E57-F5253223E627}" type="pres">
      <dgm:prSet presAssocID="{5559C6ED-26EF-834E-8474-02286A6DCBDF}" presName="vertTwo" presStyleCnt="0"/>
      <dgm:spPr/>
    </dgm:pt>
    <dgm:pt modelId="{9E58E182-5CF4-3443-BE6D-84A94588F4B6}" type="pres">
      <dgm:prSet presAssocID="{5559C6ED-26EF-834E-8474-02286A6DCBDF}" presName="txTwo" presStyleLbl="node2" presStyleIdx="0" presStyleCnt="2">
        <dgm:presLayoutVars>
          <dgm:chPref val="3"/>
        </dgm:presLayoutVars>
      </dgm:prSet>
      <dgm:spPr/>
    </dgm:pt>
    <dgm:pt modelId="{C7290381-129D-6F46-970C-32B8305B3148}" type="pres">
      <dgm:prSet presAssocID="{5559C6ED-26EF-834E-8474-02286A6DCBDF}" presName="parTransTwo" presStyleCnt="0"/>
      <dgm:spPr/>
    </dgm:pt>
    <dgm:pt modelId="{935189B3-B236-2143-B39B-FBFDE9EEBCE4}" type="pres">
      <dgm:prSet presAssocID="{5559C6ED-26EF-834E-8474-02286A6DCBDF}" presName="horzTwo" presStyleCnt="0"/>
      <dgm:spPr/>
    </dgm:pt>
    <dgm:pt modelId="{8AE14D80-418A-F246-9D30-F6D6873BA8C7}" type="pres">
      <dgm:prSet presAssocID="{B8CCCD41-6F2D-EA4D-AAF0-1463B623D165}" presName="vertThree" presStyleCnt="0"/>
      <dgm:spPr/>
    </dgm:pt>
    <dgm:pt modelId="{B3E8D725-A886-5442-931A-61950E27B956}" type="pres">
      <dgm:prSet presAssocID="{B8CCCD41-6F2D-EA4D-AAF0-1463B623D165}" presName="txThree" presStyleLbl="node3" presStyleIdx="0" presStyleCnt="3">
        <dgm:presLayoutVars>
          <dgm:chPref val="3"/>
        </dgm:presLayoutVars>
      </dgm:prSet>
      <dgm:spPr/>
    </dgm:pt>
    <dgm:pt modelId="{BB276EA8-BFE4-2342-BA82-A91CF57F64FC}" type="pres">
      <dgm:prSet presAssocID="{B8CCCD41-6F2D-EA4D-AAF0-1463B623D165}" presName="horzThree" presStyleCnt="0"/>
      <dgm:spPr/>
    </dgm:pt>
    <dgm:pt modelId="{60797651-CD6E-2743-B707-4C94778BA07E}" type="pres">
      <dgm:prSet presAssocID="{49C60BB1-9030-2945-A7F6-BDC0397C9ABC}" presName="sibSpaceThree" presStyleCnt="0"/>
      <dgm:spPr/>
    </dgm:pt>
    <dgm:pt modelId="{C6629594-3A93-AC42-AB8B-D3A737F54874}" type="pres">
      <dgm:prSet presAssocID="{E9E39182-5FD8-5D4B-8BCD-FB378C7E6003}" presName="vertThree" presStyleCnt="0"/>
      <dgm:spPr/>
    </dgm:pt>
    <dgm:pt modelId="{EF17A979-89E4-C54F-95F2-46965A487ABD}" type="pres">
      <dgm:prSet presAssocID="{E9E39182-5FD8-5D4B-8BCD-FB378C7E6003}" presName="txThree" presStyleLbl="node3" presStyleIdx="1" presStyleCnt="3">
        <dgm:presLayoutVars>
          <dgm:chPref val="3"/>
        </dgm:presLayoutVars>
      </dgm:prSet>
      <dgm:spPr/>
    </dgm:pt>
    <dgm:pt modelId="{44306906-5697-3A4C-AA7E-04EC2761C853}" type="pres">
      <dgm:prSet presAssocID="{E9E39182-5FD8-5D4B-8BCD-FB378C7E6003}" presName="horzThree" presStyleCnt="0"/>
      <dgm:spPr/>
    </dgm:pt>
    <dgm:pt modelId="{6AA8B890-93E6-3D44-BF14-E41B8D0950A2}" type="pres">
      <dgm:prSet presAssocID="{87FD83B4-F628-FF45-BBD4-CDB5A611F71D}" presName="sibSpaceTwo" presStyleCnt="0"/>
      <dgm:spPr/>
    </dgm:pt>
    <dgm:pt modelId="{42302335-8723-FE4B-BDC3-919C765DF68D}" type="pres">
      <dgm:prSet presAssocID="{A70496FA-4617-F14D-AF7B-FB84F99A5A66}" presName="vertTwo" presStyleCnt="0"/>
      <dgm:spPr/>
    </dgm:pt>
    <dgm:pt modelId="{7490644E-0B99-0445-ACBC-515B1121F1A1}" type="pres">
      <dgm:prSet presAssocID="{A70496FA-4617-F14D-AF7B-FB84F99A5A66}" presName="txTwo" presStyleLbl="node2" presStyleIdx="1" presStyleCnt="2">
        <dgm:presLayoutVars>
          <dgm:chPref val="3"/>
        </dgm:presLayoutVars>
      </dgm:prSet>
      <dgm:spPr/>
    </dgm:pt>
    <dgm:pt modelId="{E8CF3408-0EF6-EF41-BD3D-6CBD28BFF09E}" type="pres">
      <dgm:prSet presAssocID="{A70496FA-4617-F14D-AF7B-FB84F99A5A66}" presName="parTransTwo" presStyleCnt="0"/>
      <dgm:spPr/>
    </dgm:pt>
    <dgm:pt modelId="{D92E21AD-63F8-4542-B116-5B21874A1BEE}" type="pres">
      <dgm:prSet presAssocID="{A70496FA-4617-F14D-AF7B-FB84F99A5A66}" presName="horzTwo" presStyleCnt="0"/>
      <dgm:spPr/>
    </dgm:pt>
    <dgm:pt modelId="{8BCCD507-B282-004F-85F3-AE635853AF27}" type="pres">
      <dgm:prSet presAssocID="{5C6A5015-9E35-B54A-8F67-C0DC0D46A9DF}" presName="vertThree" presStyleCnt="0"/>
      <dgm:spPr/>
    </dgm:pt>
    <dgm:pt modelId="{6141B8A6-BD07-4E4C-B34F-665E0A86D6A3}" type="pres">
      <dgm:prSet presAssocID="{5C6A5015-9E35-B54A-8F67-C0DC0D46A9DF}" presName="txThree" presStyleLbl="node3" presStyleIdx="2" presStyleCnt="3">
        <dgm:presLayoutVars>
          <dgm:chPref val="3"/>
        </dgm:presLayoutVars>
      </dgm:prSet>
      <dgm:spPr/>
    </dgm:pt>
    <dgm:pt modelId="{485E7167-14EB-9549-B711-ACF05AEE80DF}" type="pres">
      <dgm:prSet presAssocID="{5C6A5015-9E35-B54A-8F67-C0DC0D46A9DF}" presName="horzThree" presStyleCnt="0"/>
      <dgm:spPr/>
    </dgm:pt>
  </dgm:ptLst>
  <dgm:cxnLst>
    <dgm:cxn modelId="{68C52D08-305D-0540-9EDF-DFE4AA9F6796}" srcId="{8569C1F4-F72F-DA42-B5EA-5E89AB6D3B77}" destId="{5559C6ED-26EF-834E-8474-02286A6DCBDF}" srcOrd="0" destOrd="0" parTransId="{F56107EC-1356-0E40-B513-5826EFA87CC2}" sibTransId="{87FD83B4-F628-FF45-BBD4-CDB5A611F71D}"/>
    <dgm:cxn modelId="{2DFD4F18-D080-ED4C-BC02-AE903299DB6F}" type="presOf" srcId="{8569C1F4-F72F-DA42-B5EA-5E89AB6D3B77}" destId="{2EE18C62-BA6D-B145-99A7-EF1D8B9C7BE0}" srcOrd="0" destOrd="0" presId="urn:microsoft.com/office/officeart/2005/8/layout/hierarchy4"/>
    <dgm:cxn modelId="{E3EBD520-9277-1743-BEA5-472B043159C6}" type="presOf" srcId="{5C6A5015-9E35-B54A-8F67-C0DC0D46A9DF}" destId="{6141B8A6-BD07-4E4C-B34F-665E0A86D6A3}" srcOrd="0" destOrd="0" presId="urn:microsoft.com/office/officeart/2005/8/layout/hierarchy4"/>
    <dgm:cxn modelId="{87C37728-3CF3-5344-949C-23FE0739E830}" type="presOf" srcId="{5559C6ED-26EF-834E-8474-02286A6DCBDF}" destId="{9E58E182-5CF4-3443-BE6D-84A94588F4B6}" srcOrd="0" destOrd="0" presId="urn:microsoft.com/office/officeart/2005/8/layout/hierarchy4"/>
    <dgm:cxn modelId="{40704D50-F4FA-6147-B2FF-E1DF4AE25ADA}" type="presOf" srcId="{5ACB05A1-CD37-DC49-97F0-432D0CEBD1F5}" destId="{55A19376-A29A-114B-9C77-55EF2614CCCA}" srcOrd="0" destOrd="0" presId="urn:microsoft.com/office/officeart/2005/8/layout/hierarchy4"/>
    <dgm:cxn modelId="{9F9B0064-66A2-414F-8B64-A3E3B6A6305B}" srcId="{5ACB05A1-CD37-DC49-97F0-432D0CEBD1F5}" destId="{8569C1F4-F72F-DA42-B5EA-5E89AB6D3B77}" srcOrd="0" destOrd="0" parTransId="{CF45CB8D-B627-4C46-9B5D-83EDC64099D0}" sibTransId="{504D5A85-B26D-0D4B-B98B-F2BD5D1DAD8F}"/>
    <dgm:cxn modelId="{8B21A077-A310-CE42-825F-93BF34767EEC}" srcId="{A70496FA-4617-F14D-AF7B-FB84F99A5A66}" destId="{5C6A5015-9E35-B54A-8F67-C0DC0D46A9DF}" srcOrd="0" destOrd="0" parTransId="{3BE788B6-20CF-8148-AFD0-107FE8FB403E}" sibTransId="{73278D53-0FC0-224E-BCE9-7FCBF62935D5}"/>
    <dgm:cxn modelId="{285C588F-DE35-0E41-BBE6-F5D8B90FA4C9}" srcId="{5559C6ED-26EF-834E-8474-02286A6DCBDF}" destId="{E9E39182-5FD8-5D4B-8BCD-FB378C7E6003}" srcOrd="1" destOrd="0" parTransId="{0CC42B8F-6B4E-2A45-A4BC-C9E88BE2EED2}" sibTransId="{49EFB02C-DABA-654A-B782-C43C2C813895}"/>
    <dgm:cxn modelId="{81938A94-08EB-3243-90F9-1B01879EFBE2}" type="presOf" srcId="{B8CCCD41-6F2D-EA4D-AAF0-1463B623D165}" destId="{B3E8D725-A886-5442-931A-61950E27B956}" srcOrd="0" destOrd="0" presId="urn:microsoft.com/office/officeart/2005/8/layout/hierarchy4"/>
    <dgm:cxn modelId="{578E0598-019C-D84D-A694-C2AE6195E8EC}" srcId="{5559C6ED-26EF-834E-8474-02286A6DCBDF}" destId="{B8CCCD41-6F2D-EA4D-AAF0-1463B623D165}" srcOrd="0" destOrd="0" parTransId="{4A98A039-4040-A94B-9C0A-0A2EE82F0A74}" sibTransId="{49C60BB1-9030-2945-A7F6-BDC0397C9ABC}"/>
    <dgm:cxn modelId="{1C58429C-4208-BC4B-8E96-2A7F39B8F1C1}" type="presOf" srcId="{A70496FA-4617-F14D-AF7B-FB84F99A5A66}" destId="{7490644E-0B99-0445-ACBC-515B1121F1A1}" srcOrd="0" destOrd="0" presId="urn:microsoft.com/office/officeart/2005/8/layout/hierarchy4"/>
    <dgm:cxn modelId="{040EA8AC-4953-2C4A-B2AF-91FFDA823556}" srcId="{8569C1F4-F72F-DA42-B5EA-5E89AB6D3B77}" destId="{A70496FA-4617-F14D-AF7B-FB84F99A5A66}" srcOrd="1" destOrd="0" parTransId="{4F724877-D3A0-354F-8D1F-8CE48B3D9A24}" sibTransId="{45ECF692-B911-3E43-9A43-46DED5D7C737}"/>
    <dgm:cxn modelId="{B056C8BB-5E72-0643-B095-42FA16F12495}" type="presOf" srcId="{E9E39182-5FD8-5D4B-8BCD-FB378C7E6003}" destId="{EF17A979-89E4-C54F-95F2-46965A487ABD}" srcOrd="0" destOrd="0" presId="urn:microsoft.com/office/officeart/2005/8/layout/hierarchy4"/>
    <dgm:cxn modelId="{B184E207-697D-1743-A9CD-F17ECC653662}" type="presParOf" srcId="{55A19376-A29A-114B-9C77-55EF2614CCCA}" destId="{AA8CA553-E975-AF44-A639-19EF19982D35}" srcOrd="0" destOrd="0" presId="urn:microsoft.com/office/officeart/2005/8/layout/hierarchy4"/>
    <dgm:cxn modelId="{765F1C1C-006F-8848-868B-44EFC1C9D659}" type="presParOf" srcId="{AA8CA553-E975-AF44-A639-19EF19982D35}" destId="{2EE18C62-BA6D-B145-99A7-EF1D8B9C7BE0}" srcOrd="0" destOrd="0" presId="urn:microsoft.com/office/officeart/2005/8/layout/hierarchy4"/>
    <dgm:cxn modelId="{64E4AED9-8BBB-4A48-ADEB-ABE4B3D8CFB6}" type="presParOf" srcId="{AA8CA553-E975-AF44-A639-19EF19982D35}" destId="{D221282A-21A6-3346-9A77-5D08CC2E1FC6}" srcOrd="1" destOrd="0" presId="urn:microsoft.com/office/officeart/2005/8/layout/hierarchy4"/>
    <dgm:cxn modelId="{480AD4A5-A1CB-6040-8616-6869163DC6EB}" type="presParOf" srcId="{AA8CA553-E975-AF44-A639-19EF19982D35}" destId="{2A735674-7966-9C4E-92CF-9EE6D719E658}" srcOrd="2" destOrd="0" presId="urn:microsoft.com/office/officeart/2005/8/layout/hierarchy4"/>
    <dgm:cxn modelId="{1DB6021D-B898-564B-A94E-D16769663C9D}" type="presParOf" srcId="{2A735674-7966-9C4E-92CF-9EE6D719E658}" destId="{C0609F62-39DA-1840-9E57-F5253223E627}" srcOrd="0" destOrd="0" presId="urn:microsoft.com/office/officeart/2005/8/layout/hierarchy4"/>
    <dgm:cxn modelId="{18F1C705-FEBB-AE4C-B8EC-0057F88BE39F}" type="presParOf" srcId="{C0609F62-39DA-1840-9E57-F5253223E627}" destId="{9E58E182-5CF4-3443-BE6D-84A94588F4B6}" srcOrd="0" destOrd="0" presId="urn:microsoft.com/office/officeart/2005/8/layout/hierarchy4"/>
    <dgm:cxn modelId="{4A685802-A711-7A40-9752-D13C97FBA488}" type="presParOf" srcId="{C0609F62-39DA-1840-9E57-F5253223E627}" destId="{C7290381-129D-6F46-970C-32B8305B3148}" srcOrd="1" destOrd="0" presId="urn:microsoft.com/office/officeart/2005/8/layout/hierarchy4"/>
    <dgm:cxn modelId="{9985C46A-B35B-5B4F-97BE-8F4C00115A24}" type="presParOf" srcId="{C0609F62-39DA-1840-9E57-F5253223E627}" destId="{935189B3-B236-2143-B39B-FBFDE9EEBCE4}" srcOrd="2" destOrd="0" presId="urn:microsoft.com/office/officeart/2005/8/layout/hierarchy4"/>
    <dgm:cxn modelId="{CD93FF49-A515-8B48-9D92-9B3D9B44B60B}" type="presParOf" srcId="{935189B3-B236-2143-B39B-FBFDE9EEBCE4}" destId="{8AE14D80-418A-F246-9D30-F6D6873BA8C7}" srcOrd="0" destOrd="0" presId="urn:microsoft.com/office/officeart/2005/8/layout/hierarchy4"/>
    <dgm:cxn modelId="{D827B845-2AF7-0D4E-AD65-7E1846A5244E}" type="presParOf" srcId="{8AE14D80-418A-F246-9D30-F6D6873BA8C7}" destId="{B3E8D725-A886-5442-931A-61950E27B956}" srcOrd="0" destOrd="0" presId="urn:microsoft.com/office/officeart/2005/8/layout/hierarchy4"/>
    <dgm:cxn modelId="{7C84AC9F-4834-544A-9C24-BBF11B6A6AC7}" type="presParOf" srcId="{8AE14D80-418A-F246-9D30-F6D6873BA8C7}" destId="{BB276EA8-BFE4-2342-BA82-A91CF57F64FC}" srcOrd="1" destOrd="0" presId="urn:microsoft.com/office/officeart/2005/8/layout/hierarchy4"/>
    <dgm:cxn modelId="{B8FE8758-5503-2045-9F17-3A6F01A8D7DF}" type="presParOf" srcId="{935189B3-B236-2143-B39B-FBFDE9EEBCE4}" destId="{60797651-CD6E-2743-B707-4C94778BA07E}" srcOrd="1" destOrd="0" presId="urn:microsoft.com/office/officeart/2005/8/layout/hierarchy4"/>
    <dgm:cxn modelId="{18233370-120F-204C-98BF-90A81A80D78E}" type="presParOf" srcId="{935189B3-B236-2143-B39B-FBFDE9EEBCE4}" destId="{C6629594-3A93-AC42-AB8B-D3A737F54874}" srcOrd="2" destOrd="0" presId="urn:microsoft.com/office/officeart/2005/8/layout/hierarchy4"/>
    <dgm:cxn modelId="{CE98C38E-AA86-124F-B3B7-BDCCA83C1F1B}" type="presParOf" srcId="{C6629594-3A93-AC42-AB8B-D3A737F54874}" destId="{EF17A979-89E4-C54F-95F2-46965A487ABD}" srcOrd="0" destOrd="0" presId="urn:microsoft.com/office/officeart/2005/8/layout/hierarchy4"/>
    <dgm:cxn modelId="{57469640-9D0E-F443-9551-64E1B66340F3}" type="presParOf" srcId="{C6629594-3A93-AC42-AB8B-D3A737F54874}" destId="{44306906-5697-3A4C-AA7E-04EC2761C853}" srcOrd="1" destOrd="0" presId="urn:microsoft.com/office/officeart/2005/8/layout/hierarchy4"/>
    <dgm:cxn modelId="{F0F22C44-B850-D74A-93EB-55C6603FAF44}" type="presParOf" srcId="{2A735674-7966-9C4E-92CF-9EE6D719E658}" destId="{6AA8B890-93E6-3D44-BF14-E41B8D0950A2}" srcOrd="1" destOrd="0" presId="urn:microsoft.com/office/officeart/2005/8/layout/hierarchy4"/>
    <dgm:cxn modelId="{26924400-1EEF-4340-AFBC-DA4BF892AA41}" type="presParOf" srcId="{2A735674-7966-9C4E-92CF-9EE6D719E658}" destId="{42302335-8723-FE4B-BDC3-919C765DF68D}" srcOrd="2" destOrd="0" presId="urn:microsoft.com/office/officeart/2005/8/layout/hierarchy4"/>
    <dgm:cxn modelId="{F54963D0-A4DF-324B-B9FD-8101A6714B81}" type="presParOf" srcId="{42302335-8723-FE4B-BDC3-919C765DF68D}" destId="{7490644E-0B99-0445-ACBC-515B1121F1A1}" srcOrd="0" destOrd="0" presId="urn:microsoft.com/office/officeart/2005/8/layout/hierarchy4"/>
    <dgm:cxn modelId="{FA1F22EE-4808-D342-9D40-AF3245EC1415}" type="presParOf" srcId="{42302335-8723-FE4B-BDC3-919C765DF68D}" destId="{E8CF3408-0EF6-EF41-BD3D-6CBD28BFF09E}" srcOrd="1" destOrd="0" presId="urn:microsoft.com/office/officeart/2005/8/layout/hierarchy4"/>
    <dgm:cxn modelId="{348EF11D-A1DB-5947-AA80-6426E1A00B8A}" type="presParOf" srcId="{42302335-8723-FE4B-BDC3-919C765DF68D}" destId="{D92E21AD-63F8-4542-B116-5B21874A1BEE}" srcOrd="2" destOrd="0" presId="urn:microsoft.com/office/officeart/2005/8/layout/hierarchy4"/>
    <dgm:cxn modelId="{EBE375FE-77E6-D549-A1E1-B50BAB832C80}" type="presParOf" srcId="{D92E21AD-63F8-4542-B116-5B21874A1BEE}" destId="{8BCCD507-B282-004F-85F3-AE635853AF27}" srcOrd="0" destOrd="0" presId="urn:microsoft.com/office/officeart/2005/8/layout/hierarchy4"/>
    <dgm:cxn modelId="{07ED17C4-1F0C-AA49-8252-CF89206A1EC3}" type="presParOf" srcId="{8BCCD507-B282-004F-85F3-AE635853AF27}" destId="{6141B8A6-BD07-4E4C-B34F-665E0A86D6A3}" srcOrd="0" destOrd="0" presId="urn:microsoft.com/office/officeart/2005/8/layout/hierarchy4"/>
    <dgm:cxn modelId="{B3A35201-E247-CF44-BE38-54377E1612CA}" type="presParOf" srcId="{8BCCD507-B282-004F-85F3-AE635853AF27}" destId="{485E7167-14EB-9549-B711-ACF05AEE80DF}"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E57994-6667-444F-9975-22CCC69322DB}" type="doc">
      <dgm:prSet loTypeId="urn:microsoft.com/office/officeart/2005/8/layout/hierarchy4" loCatId="" qsTypeId="urn:microsoft.com/office/officeart/2005/8/quickstyle/simple1" qsCatId="simple" csTypeId="urn:microsoft.com/office/officeart/2005/8/colors/accent5_3" csCatId="accent5" phldr="1"/>
      <dgm:spPr/>
      <dgm:t>
        <a:bodyPr/>
        <a:lstStyle/>
        <a:p>
          <a:endParaRPr lang="en-US"/>
        </a:p>
      </dgm:t>
    </dgm:pt>
    <dgm:pt modelId="{31DB10C7-0D28-3546-B633-F532F2219462}">
      <dgm:prSet phldrT="[Text]"/>
      <dgm:spPr/>
      <dgm:t>
        <a:bodyPr/>
        <a:lstStyle/>
        <a:p>
          <a:r>
            <a:rPr lang="en-US" dirty="0"/>
            <a:t>Prefer blended learning</a:t>
          </a:r>
        </a:p>
      </dgm:t>
    </dgm:pt>
    <dgm:pt modelId="{69218A7E-DBB4-4A42-AFCB-50B4B7F1FC5A}" type="parTrans" cxnId="{8B137BB9-CE6F-5442-ACC1-69DEC3685C05}">
      <dgm:prSet/>
      <dgm:spPr/>
      <dgm:t>
        <a:bodyPr/>
        <a:lstStyle/>
        <a:p>
          <a:endParaRPr lang="en-US"/>
        </a:p>
      </dgm:t>
    </dgm:pt>
    <dgm:pt modelId="{A9440177-F4C6-1944-999B-C565C987FE18}" type="sibTrans" cxnId="{8B137BB9-CE6F-5442-ACC1-69DEC3685C05}">
      <dgm:prSet/>
      <dgm:spPr/>
      <dgm:t>
        <a:bodyPr/>
        <a:lstStyle/>
        <a:p>
          <a:endParaRPr lang="en-US"/>
        </a:p>
      </dgm:t>
    </dgm:pt>
    <dgm:pt modelId="{BAE00DE8-8589-E545-B958-389F9890419F}">
      <dgm:prSet phldrT="[Text]"/>
      <dgm:spPr/>
      <dgm:t>
        <a:bodyPr/>
        <a:lstStyle/>
        <a:p>
          <a:r>
            <a:rPr lang="en-US" dirty="0"/>
            <a:t>UF Response</a:t>
          </a:r>
        </a:p>
      </dgm:t>
    </dgm:pt>
    <dgm:pt modelId="{72BEADE5-2CBC-9049-A411-7E0C29FDEB69}" type="parTrans" cxnId="{ACD4F708-24E3-A14F-846D-D494C3532FC4}">
      <dgm:prSet/>
      <dgm:spPr/>
      <dgm:t>
        <a:bodyPr/>
        <a:lstStyle/>
        <a:p>
          <a:endParaRPr lang="en-US"/>
        </a:p>
      </dgm:t>
    </dgm:pt>
    <dgm:pt modelId="{7438E084-6964-4049-9231-C7C32E100A04}" type="sibTrans" cxnId="{ACD4F708-24E3-A14F-846D-D494C3532FC4}">
      <dgm:prSet/>
      <dgm:spPr/>
      <dgm:t>
        <a:bodyPr/>
        <a:lstStyle/>
        <a:p>
          <a:endParaRPr lang="en-US"/>
        </a:p>
      </dgm:t>
    </dgm:pt>
    <dgm:pt modelId="{C8B11D04-0199-AE47-AF0E-FB670D91760C}">
      <dgm:prSet phldrT="[Text]"/>
      <dgm:spPr/>
      <dgm:t>
        <a:bodyPr/>
        <a:lstStyle/>
        <a:p>
          <a:r>
            <a:rPr lang="en-US" dirty="0"/>
            <a:t>Students don’t take it seriously</a:t>
          </a:r>
        </a:p>
      </dgm:t>
    </dgm:pt>
    <dgm:pt modelId="{F370A3DA-3B6C-9F47-BFF0-150B16828851}" type="parTrans" cxnId="{9E25EFA9-799F-2F48-98DD-27161D2D9DCA}">
      <dgm:prSet/>
      <dgm:spPr/>
      <dgm:t>
        <a:bodyPr/>
        <a:lstStyle/>
        <a:p>
          <a:endParaRPr lang="en-US"/>
        </a:p>
      </dgm:t>
    </dgm:pt>
    <dgm:pt modelId="{F7DDBA44-071B-204D-8A6F-230A1CF61596}" type="sibTrans" cxnId="{9E25EFA9-799F-2F48-98DD-27161D2D9DCA}">
      <dgm:prSet/>
      <dgm:spPr/>
      <dgm:t>
        <a:bodyPr/>
        <a:lstStyle/>
        <a:p>
          <a:endParaRPr lang="en-US"/>
        </a:p>
      </dgm:t>
    </dgm:pt>
    <dgm:pt modelId="{3D32E299-0F15-2245-A209-F71EB5D65777}">
      <dgm:prSet phldrT="[Text]"/>
      <dgm:spPr/>
      <dgm:t>
        <a:bodyPr/>
        <a:lstStyle/>
        <a:p>
          <a:r>
            <a:rPr lang="en-US" dirty="0"/>
            <a:t>Missing out on opportunities </a:t>
          </a:r>
        </a:p>
      </dgm:t>
    </dgm:pt>
    <dgm:pt modelId="{F23327D0-BED3-964B-A723-F37B9D1B35BE}" type="parTrans" cxnId="{7B484017-89EB-FF45-8048-0765175D84A8}">
      <dgm:prSet/>
      <dgm:spPr/>
      <dgm:t>
        <a:bodyPr/>
        <a:lstStyle/>
        <a:p>
          <a:endParaRPr lang="en-US"/>
        </a:p>
      </dgm:t>
    </dgm:pt>
    <dgm:pt modelId="{96FDE7D6-47C0-B142-8657-2D77C7399562}" type="sibTrans" cxnId="{7B484017-89EB-FF45-8048-0765175D84A8}">
      <dgm:prSet/>
      <dgm:spPr/>
      <dgm:t>
        <a:bodyPr/>
        <a:lstStyle/>
        <a:p>
          <a:endParaRPr lang="en-US"/>
        </a:p>
      </dgm:t>
    </dgm:pt>
    <dgm:pt modelId="{CCD521E8-F215-1A4C-B334-903491551BEB}">
      <dgm:prSet phldrT="[Text]"/>
      <dgm:spPr/>
      <dgm:t>
        <a:bodyPr/>
        <a:lstStyle/>
        <a:p>
          <a:r>
            <a:rPr lang="en-US" dirty="0"/>
            <a:t>Worried about getting into graduate school</a:t>
          </a:r>
        </a:p>
      </dgm:t>
    </dgm:pt>
    <dgm:pt modelId="{B845D552-5B7F-024B-AC1F-C5ACDC4C1A0B}" type="parTrans" cxnId="{D9DF820D-468D-AF42-9BEF-BED5AD641B81}">
      <dgm:prSet/>
      <dgm:spPr/>
      <dgm:t>
        <a:bodyPr/>
        <a:lstStyle/>
        <a:p>
          <a:endParaRPr lang="en-US"/>
        </a:p>
      </dgm:t>
    </dgm:pt>
    <dgm:pt modelId="{292E4370-CCDD-6B47-8837-251684A9B376}" type="sibTrans" cxnId="{D9DF820D-468D-AF42-9BEF-BED5AD641B81}">
      <dgm:prSet/>
      <dgm:spPr/>
      <dgm:t>
        <a:bodyPr/>
        <a:lstStyle/>
        <a:p>
          <a:endParaRPr lang="en-US"/>
        </a:p>
      </dgm:t>
    </dgm:pt>
    <dgm:pt modelId="{08A6B80F-1939-FE4A-8320-E813607DDB17}">
      <dgm:prSet phldrT="[Text]"/>
      <dgm:spPr/>
      <dgm:t>
        <a:bodyPr/>
        <a:lstStyle/>
        <a:p>
          <a:r>
            <a:rPr lang="en-US" dirty="0"/>
            <a:t>COVID fatigue</a:t>
          </a:r>
        </a:p>
      </dgm:t>
    </dgm:pt>
    <dgm:pt modelId="{3112198F-9F0F-5849-8D4C-5E7886AA8C66}" type="sibTrans" cxnId="{CA00FE6E-7805-8E42-B590-A1FF0DA6F82D}">
      <dgm:prSet/>
      <dgm:spPr/>
      <dgm:t>
        <a:bodyPr/>
        <a:lstStyle/>
        <a:p>
          <a:endParaRPr lang="en-US"/>
        </a:p>
      </dgm:t>
    </dgm:pt>
    <dgm:pt modelId="{D695D76B-58BF-6048-B2DE-D287A3921D65}" type="parTrans" cxnId="{CA00FE6E-7805-8E42-B590-A1FF0DA6F82D}">
      <dgm:prSet/>
      <dgm:spPr/>
      <dgm:t>
        <a:bodyPr/>
        <a:lstStyle/>
        <a:p>
          <a:endParaRPr lang="en-US"/>
        </a:p>
      </dgm:t>
    </dgm:pt>
    <dgm:pt modelId="{A1297115-C986-D04F-ABD1-80E659F873B3}" type="pres">
      <dgm:prSet presAssocID="{5BE57994-6667-444F-9975-22CCC69322DB}" presName="Name0" presStyleCnt="0">
        <dgm:presLayoutVars>
          <dgm:chPref val="1"/>
          <dgm:dir/>
          <dgm:animOne val="branch"/>
          <dgm:animLvl val="lvl"/>
          <dgm:resizeHandles/>
        </dgm:presLayoutVars>
      </dgm:prSet>
      <dgm:spPr/>
    </dgm:pt>
    <dgm:pt modelId="{C6AF6C2D-708D-1043-98CB-D5D29EF2E9CD}" type="pres">
      <dgm:prSet presAssocID="{31DB10C7-0D28-3546-B633-F532F2219462}" presName="vertOne" presStyleCnt="0"/>
      <dgm:spPr/>
    </dgm:pt>
    <dgm:pt modelId="{286D606E-2739-BE43-95EE-366244C5A664}" type="pres">
      <dgm:prSet presAssocID="{31DB10C7-0D28-3546-B633-F532F2219462}" presName="txOne" presStyleLbl="node0" presStyleIdx="0" presStyleCnt="1" custLinFactNeighborX="-7123" custLinFactNeighborY="-1519">
        <dgm:presLayoutVars>
          <dgm:chPref val="3"/>
        </dgm:presLayoutVars>
      </dgm:prSet>
      <dgm:spPr/>
    </dgm:pt>
    <dgm:pt modelId="{2A3B299A-B6E8-AA4C-A456-FF775F492473}" type="pres">
      <dgm:prSet presAssocID="{31DB10C7-0D28-3546-B633-F532F2219462}" presName="parTransOne" presStyleCnt="0"/>
      <dgm:spPr/>
    </dgm:pt>
    <dgm:pt modelId="{E5043D85-8276-C64C-83D3-2DC24931362C}" type="pres">
      <dgm:prSet presAssocID="{31DB10C7-0D28-3546-B633-F532F2219462}" presName="horzOne" presStyleCnt="0"/>
      <dgm:spPr/>
    </dgm:pt>
    <dgm:pt modelId="{F2FCB011-FCD5-E64C-A92F-B04518C960FC}" type="pres">
      <dgm:prSet presAssocID="{BAE00DE8-8589-E545-B958-389F9890419F}" presName="vertTwo" presStyleCnt="0"/>
      <dgm:spPr/>
    </dgm:pt>
    <dgm:pt modelId="{74E655BF-D5A0-CC48-8324-DDD5CFF12E17}" type="pres">
      <dgm:prSet presAssocID="{BAE00DE8-8589-E545-B958-389F9890419F}" presName="txTwo" presStyleLbl="node2" presStyleIdx="0" presStyleCnt="2">
        <dgm:presLayoutVars>
          <dgm:chPref val="3"/>
        </dgm:presLayoutVars>
      </dgm:prSet>
      <dgm:spPr/>
    </dgm:pt>
    <dgm:pt modelId="{702B682E-1CF4-244E-94B5-257DA946C0CA}" type="pres">
      <dgm:prSet presAssocID="{BAE00DE8-8589-E545-B958-389F9890419F}" presName="parTransTwo" presStyleCnt="0"/>
      <dgm:spPr/>
    </dgm:pt>
    <dgm:pt modelId="{C236FAE3-470A-0A4D-B312-8DC7C51ABC2B}" type="pres">
      <dgm:prSet presAssocID="{BAE00DE8-8589-E545-B958-389F9890419F}" presName="horzTwo" presStyleCnt="0"/>
      <dgm:spPr/>
    </dgm:pt>
    <dgm:pt modelId="{09F896F4-D913-2B49-9E78-49CCC7261151}" type="pres">
      <dgm:prSet presAssocID="{C8B11D04-0199-AE47-AF0E-FB670D91760C}" presName="vertThree" presStyleCnt="0"/>
      <dgm:spPr/>
    </dgm:pt>
    <dgm:pt modelId="{1DD69559-F10C-3845-92E0-F807D1091A9F}" type="pres">
      <dgm:prSet presAssocID="{C8B11D04-0199-AE47-AF0E-FB670D91760C}" presName="txThree" presStyleLbl="node3" presStyleIdx="0" presStyleCnt="3">
        <dgm:presLayoutVars>
          <dgm:chPref val="3"/>
        </dgm:presLayoutVars>
      </dgm:prSet>
      <dgm:spPr/>
    </dgm:pt>
    <dgm:pt modelId="{316EC864-6FA2-BE42-9FCD-8C684CE08ED5}" type="pres">
      <dgm:prSet presAssocID="{C8B11D04-0199-AE47-AF0E-FB670D91760C}" presName="horzThree" presStyleCnt="0"/>
      <dgm:spPr/>
    </dgm:pt>
    <dgm:pt modelId="{A10A4F99-7EB2-3D45-B7F7-E9A0793B2D14}" type="pres">
      <dgm:prSet presAssocID="{F7DDBA44-071B-204D-8A6F-230A1CF61596}" presName="sibSpaceThree" presStyleCnt="0"/>
      <dgm:spPr/>
    </dgm:pt>
    <dgm:pt modelId="{5EBE92AA-5D67-BC47-BF8D-B29EAB36FF1A}" type="pres">
      <dgm:prSet presAssocID="{08A6B80F-1939-FE4A-8320-E813607DDB17}" presName="vertThree" presStyleCnt="0"/>
      <dgm:spPr/>
    </dgm:pt>
    <dgm:pt modelId="{190A1BD1-3572-9242-9620-097CB3375DEA}" type="pres">
      <dgm:prSet presAssocID="{08A6B80F-1939-FE4A-8320-E813607DDB17}" presName="txThree" presStyleLbl="node3" presStyleIdx="1" presStyleCnt="3">
        <dgm:presLayoutVars>
          <dgm:chPref val="3"/>
        </dgm:presLayoutVars>
      </dgm:prSet>
      <dgm:spPr/>
    </dgm:pt>
    <dgm:pt modelId="{786D92AC-2147-E443-9E72-A8E2E6732513}" type="pres">
      <dgm:prSet presAssocID="{08A6B80F-1939-FE4A-8320-E813607DDB17}" presName="horzThree" presStyleCnt="0"/>
      <dgm:spPr/>
    </dgm:pt>
    <dgm:pt modelId="{7E3A863B-617F-4E4D-BD7D-0F8D6C2A5364}" type="pres">
      <dgm:prSet presAssocID="{7438E084-6964-4049-9231-C7C32E100A04}" presName="sibSpaceTwo" presStyleCnt="0"/>
      <dgm:spPr/>
    </dgm:pt>
    <dgm:pt modelId="{2E70586E-19AD-754D-A58A-83F611F8CE2A}" type="pres">
      <dgm:prSet presAssocID="{3D32E299-0F15-2245-A209-F71EB5D65777}" presName="vertTwo" presStyleCnt="0"/>
      <dgm:spPr/>
    </dgm:pt>
    <dgm:pt modelId="{CAEC5D01-540B-3D42-A76F-DCDEC07958CF}" type="pres">
      <dgm:prSet presAssocID="{3D32E299-0F15-2245-A209-F71EB5D65777}" presName="txTwo" presStyleLbl="node2" presStyleIdx="1" presStyleCnt="2">
        <dgm:presLayoutVars>
          <dgm:chPref val="3"/>
        </dgm:presLayoutVars>
      </dgm:prSet>
      <dgm:spPr/>
    </dgm:pt>
    <dgm:pt modelId="{8F177B58-67A3-654B-BB05-32C43BC2D47C}" type="pres">
      <dgm:prSet presAssocID="{3D32E299-0F15-2245-A209-F71EB5D65777}" presName="parTransTwo" presStyleCnt="0"/>
      <dgm:spPr/>
    </dgm:pt>
    <dgm:pt modelId="{EF916F92-37BA-1D4A-A7F2-EBA159713FFF}" type="pres">
      <dgm:prSet presAssocID="{3D32E299-0F15-2245-A209-F71EB5D65777}" presName="horzTwo" presStyleCnt="0"/>
      <dgm:spPr/>
    </dgm:pt>
    <dgm:pt modelId="{41DEB144-D4A7-B14E-A9E4-E8B645F68292}" type="pres">
      <dgm:prSet presAssocID="{CCD521E8-F215-1A4C-B334-903491551BEB}" presName="vertThree" presStyleCnt="0"/>
      <dgm:spPr/>
    </dgm:pt>
    <dgm:pt modelId="{4565BFE2-6007-0849-B234-DE94C38DF382}" type="pres">
      <dgm:prSet presAssocID="{CCD521E8-F215-1A4C-B334-903491551BEB}" presName="txThree" presStyleLbl="node3" presStyleIdx="2" presStyleCnt="3">
        <dgm:presLayoutVars>
          <dgm:chPref val="3"/>
        </dgm:presLayoutVars>
      </dgm:prSet>
      <dgm:spPr/>
    </dgm:pt>
    <dgm:pt modelId="{8B3F7FE7-D854-5840-BD06-6F88B5FBE7F7}" type="pres">
      <dgm:prSet presAssocID="{CCD521E8-F215-1A4C-B334-903491551BEB}" presName="horzThree" presStyleCnt="0"/>
      <dgm:spPr/>
    </dgm:pt>
  </dgm:ptLst>
  <dgm:cxnLst>
    <dgm:cxn modelId="{ACD4F708-24E3-A14F-846D-D494C3532FC4}" srcId="{31DB10C7-0D28-3546-B633-F532F2219462}" destId="{BAE00DE8-8589-E545-B958-389F9890419F}" srcOrd="0" destOrd="0" parTransId="{72BEADE5-2CBC-9049-A411-7E0C29FDEB69}" sibTransId="{7438E084-6964-4049-9231-C7C32E100A04}"/>
    <dgm:cxn modelId="{D9DF820D-468D-AF42-9BEF-BED5AD641B81}" srcId="{3D32E299-0F15-2245-A209-F71EB5D65777}" destId="{CCD521E8-F215-1A4C-B334-903491551BEB}" srcOrd="0" destOrd="0" parTransId="{B845D552-5B7F-024B-AC1F-C5ACDC4C1A0B}" sibTransId="{292E4370-CCDD-6B47-8837-251684A9B376}"/>
    <dgm:cxn modelId="{789F8D0F-02CE-D745-95D4-2B8D976863A0}" type="presOf" srcId="{08A6B80F-1939-FE4A-8320-E813607DDB17}" destId="{190A1BD1-3572-9242-9620-097CB3375DEA}" srcOrd="0" destOrd="0" presId="urn:microsoft.com/office/officeart/2005/8/layout/hierarchy4"/>
    <dgm:cxn modelId="{7B484017-89EB-FF45-8048-0765175D84A8}" srcId="{31DB10C7-0D28-3546-B633-F532F2219462}" destId="{3D32E299-0F15-2245-A209-F71EB5D65777}" srcOrd="1" destOrd="0" parTransId="{F23327D0-BED3-964B-A723-F37B9D1B35BE}" sibTransId="{96FDE7D6-47C0-B142-8657-2D77C7399562}"/>
    <dgm:cxn modelId="{9D97F936-CD19-DC45-90DD-DF441E781031}" type="presOf" srcId="{5BE57994-6667-444F-9975-22CCC69322DB}" destId="{A1297115-C986-D04F-ABD1-80E659F873B3}" srcOrd="0" destOrd="0" presId="urn:microsoft.com/office/officeart/2005/8/layout/hierarchy4"/>
    <dgm:cxn modelId="{E5115651-6866-1F48-9499-1E48A8D9FAAB}" type="presOf" srcId="{BAE00DE8-8589-E545-B958-389F9890419F}" destId="{74E655BF-D5A0-CC48-8324-DDD5CFF12E17}" srcOrd="0" destOrd="0" presId="urn:microsoft.com/office/officeart/2005/8/layout/hierarchy4"/>
    <dgm:cxn modelId="{B9274865-E8D7-4A47-A302-441D2E5905D2}" type="presOf" srcId="{CCD521E8-F215-1A4C-B334-903491551BEB}" destId="{4565BFE2-6007-0849-B234-DE94C38DF382}" srcOrd="0" destOrd="0" presId="urn:microsoft.com/office/officeart/2005/8/layout/hierarchy4"/>
    <dgm:cxn modelId="{CA00FE6E-7805-8E42-B590-A1FF0DA6F82D}" srcId="{BAE00DE8-8589-E545-B958-389F9890419F}" destId="{08A6B80F-1939-FE4A-8320-E813607DDB17}" srcOrd="1" destOrd="0" parTransId="{D695D76B-58BF-6048-B2DE-D287A3921D65}" sibTransId="{3112198F-9F0F-5849-8D4C-5E7886AA8C66}"/>
    <dgm:cxn modelId="{9E25EFA9-799F-2F48-98DD-27161D2D9DCA}" srcId="{BAE00DE8-8589-E545-B958-389F9890419F}" destId="{C8B11D04-0199-AE47-AF0E-FB670D91760C}" srcOrd="0" destOrd="0" parTransId="{F370A3DA-3B6C-9F47-BFF0-150B16828851}" sibTransId="{F7DDBA44-071B-204D-8A6F-230A1CF61596}"/>
    <dgm:cxn modelId="{1CCA8CAC-26C2-3A45-BDC2-83303A21FBC9}" type="presOf" srcId="{31DB10C7-0D28-3546-B633-F532F2219462}" destId="{286D606E-2739-BE43-95EE-366244C5A664}" srcOrd="0" destOrd="0" presId="urn:microsoft.com/office/officeart/2005/8/layout/hierarchy4"/>
    <dgm:cxn modelId="{F136A6B4-B6A3-BC41-9DCC-24186BF11A4B}" type="presOf" srcId="{3D32E299-0F15-2245-A209-F71EB5D65777}" destId="{CAEC5D01-540B-3D42-A76F-DCDEC07958CF}" srcOrd="0" destOrd="0" presId="urn:microsoft.com/office/officeart/2005/8/layout/hierarchy4"/>
    <dgm:cxn modelId="{8B137BB9-CE6F-5442-ACC1-69DEC3685C05}" srcId="{5BE57994-6667-444F-9975-22CCC69322DB}" destId="{31DB10C7-0D28-3546-B633-F532F2219462}" srcOrd="0" destOrd="0" parTransId="{69218A7E-DBB4-4A42-AFCB-50B4B7F1FC5A}" sibTransId="{A9440177-F4C6-1944-999B-C565C987FE18}"/>
    <dgm:cxn modelId="{17C54CE0-BAAC-C04F-8A95-DE8C05A719E5}" type="presOf" srcId="{C8B11D04-0199-AE47-AF0E-FB670D91760C}" destId="{1DD69559-F10C-3845-92E0-F807D1091A9F}" srcOrd="0" destOrd="0" presId="urn:microsoft.com/office/officeart/2005/8/layout/hierarchy4"/>
    <dgm:cxn modelId="{31A8789A-2551-4C4D-A9AC-046501A7F423}" type="presParOf" srcId="{A1297115-C986-D04F-ABD1-80E659F873B3}" destId="{C6AF6C2D-708D-1043-98CB-D5D29EF2E9CD}" srcOrd="0" destOrd="0" presId="urn:microsoft.com/office/officeart/2005/8/layout/hierarchy4"/>
    <dgm:cxn modelId="{B929224D-9FD1-E741-86BB-E5E1ADE2040F}" type="presParOf" srcId="{C6AF6C2D-708D-1043-98CB-D5D29EF2E9CD}" destId="{286D606E-2739-BE43-95EE-366244C5A664}" srcOrd="0" destOrd="0" presId="urn:microsoft.com/office/officeart/2005/8/layout/hierarchy4"/>
    <dgm:cxn modelId="{0C271118-1853-2F46-9560-30D03375B5F1}" type="presParOf" srcId="{C6AF6C2D-708D-1043-98CB-D5D29EF2E9CD}" destId="{2A3B299A-B6E8-AA4C-A456-FF775F492473}" srcOrd="1" destOrd="0" presId="urn:microsoft.com/office/officeart/2005/8/layout/hierarchy4"/>
    <dgm:cxn modelId="{DE6A5446-30FA-294F-8AED-991B9251533F}" type="presParOf" srcId="{C6AF6C2D-708D-1043-98CB-D5D29EF2E9CD}" destId="{E5043D85-8276-C64C-83D3-2DC24931362C}" srcOrd="2" destOrd="0" presId="urn:microsoft.com/office/officeart/2005/8/layout/hierarchy4"/>
    <dgm:cxn modelId="{674BE607-1860-0E44-A4FB-BB9A59764DEA}" type="presParOf" srcId="{E5043D85-8276-C64C-83D3-2DC24931362C}" destId="{F2FCB011-FCD5-E64C-A92F-B04518C960FC}" srcOrd="0" destOrd="0" presId="urn:microsoft.com/office/officeart/2005/8/layout/hierarchy4"/>
    <dgm:cxn modelId="{FBED0900-EAB2-C349-BA44-B65483E53357}" type="presParOf" srcId="{F2FCB011-FCD5-E64C-A92F-B04518C960FC}" destId="{74E655BF-D5A0-CC48-8324-DDD5CFF12E17}" srcOrd="0" destOrd="0" presId="urn:microsoft.com/office/officeart/2005/8/layout/hierarchy4"/>
    <dgm:cxn modelId="{8BD4B086-FF1F-4444-A275-EDF4CB61630A}" type="presParOf" srcId="{F2FCB011-FCD5-E64C-A92F-B04518C960FC}" destId="{702B682E-1CF4-244E-94B5-257DA946C0CA}" srcOrd="1" destOrd="0" presId="urn:microsoft.com/office/officeart/2005/8/layout/hierarchy4"/>
    <dgm:cxn modelId="{4251E083-5D82-984B-AB96-18A6C86E889B}" type="presParOf" srcId="{F2FCB011-FCD5-E64C-A92F-B04518C960FC}" destId="{C236FAE3-470A-0A4D-B312-8DC7C51ABC2B}" srcOrd="2" destOrd="0" presId="urn:microsoft.com/office/officeart/2005/8/layout/hierarchy4"/>
    <dgm:cxn modelId="{96B1CFEC-4A9C-0D4E-A2A2-72CF3F465555}" type="presParOf" srcId="{C236FAE3-470A-0A4D-B312-8DC7C51ABC2B}" destId="{09F896F4-D913-2B49-9E78-49CCC7261151}" srcOrd="0" destOrd="0" presId="urn:microsoft.com/office/officeart/2005/8/layout/hierarchy4"/>
    <dgm:cxn modelId="{EBE9C15B-AC7D-C449-9ADF-CF4132D04D0A}" type="presParOf" srcId="{09F896F4-D913-2B49-9E78-49CCC7261151}" destId="{1DD69559-F10C-3845-92E0-F807D1091A9F}" srcOrd="0" destOrd="0" presId="urn:microsoft.com/office/officeart/2005/8/layout/hierarchy4"/>
    <dgm:cxn modelId="{2BCF581F-C3EB-E949-B45A-163210EEEB42}" type="presParOf" srcId="{09F896F4-D913-2B49-9E78-49CCC7261151}" destId="{316EC864-6FA2-BE42-9FCD-8C684CE08ED5}" srcOrd="1" destOrd="0" presId="urn:microsoft.com/office/officeart/2005/8/layout/hierarchy4"/>
    <dgm:cxn modelId="{C44BFAAC-1877-1341-B799-1A0C45D0B029}" type="presParOf" srcId="{C236FAE3-470A-0A4D-B312-8DC7C51ABC2B}" destId="{A10A4F99-7EB2-3D45-B7F7-E9A0793B2D14}" srcOrd="1" destOrd="0" presId="urn:microsoft.com/office/officeart/2005/8/layout/hierarchy4"/>
    <dgm:cxn modelId="{67BA10E8-FAAA-6749-95F1-AEEA18C28807}" type="presParOf" srcId="{C236FAE3-470A-0A4D-B312-8DC7C51ABC2B}" destId="{5EBE92AA-5D67-BC47-BF8D-B29EAB36FF1A}" srcOrd="2" destOrd="0" presId="urn:microsoft.com/office/officeart/2005/8/layout/hierarchy4"/>
    <dgm:cxn modelId="{66F7CF82-644C-8D4F-8E81-0EADF225CD3C}" type="presParOf" srcId="{5EBE92AA-5D67-BC47-BF8D-B29EAB36FF1A}" destId="{190A1BD1-3572-9242-9620-097CB3375DEA}" srcOrd="0" destOrd="0" presId="urn:microsoft.com/office/officeart/2005/8/layout/hierarchy4"/>
    <dgm:cxn modelId="{80889A9B-5FA5-0945-9E44-F4AF30A542EC}" type="presParOf" srcId="{5EBE92AA-5D67-BC47-BF8D-B29EAB36FF1A}" destId="{786D92AC-2147-E443-9E72-A8E2E6732513}" srcOrd="1" destOrd="0" presId="urn:microsoft.com/office/officeart/2005/8/layout/hierarchy4"/>
    <dgm:cxn modelId="{19C91E36-2558-F54A-8FA1-F4CBFAA14EA9}" type="presParOf" srcId="{E5043D85-8276-C64C-83D3-2DC24931362C}" destId="{7E3A863B-617F-4E4D-BD7D-0F8D6C2A5364}" srcOrd="1" destOrd="0" presId="urn:microsoft.com/office/officeart/2005/8/layout/hierarchy4"/>
    <dgm:cxn modelId="{AFF85357-A529-EF43-AB78-0F7322E87F60}" type="presParOf" srcId="{E5043D85-8276-C64C-83D3-2DC24931362C}" destId="{2E70586E-19AD-754D-A58A-83F611F8CE2A}" srcOrd="2" destOrd="0" presId="urn:microsoft.com/office/officeart/2005/8/layout/hierarchy4"/>
    <dgm:cxn modelId="{4B2EE34B-5242-3E4E-85CE-196F8A3D6620}" type="presParOf" srcId="{2E70586E-19AD-754D-A58A-83F611F8CE2A}" destId="{CAEC5D01-540B-3D42-A76F-DCDEC07958CF}" srcOrd="0" destOrd="0" presId="urn:microsoft.com/office/officeart/2005/8/layout/hierarchy4"/>
    <dgm:cxn modelId="{28065FB2-D5A2-4749-AF01-6D487D306702}" type="presParOf" srcId="{2E70586E-19AD-754D-A58A-83F611F8CE2A}" destId="{8F177B58-67A3-654B-BB05-32C43BC2D47C}" srcOrd="1" destOrd="0" presId="urn:microsoft.com/office/officeart/2005/8/layout/hierarchy4"/>
    <dgm:cxn modelId="{53BE785C-5236-894E-91FF-548767D19015}" type="presParOf" srcId="{2E70586E-19AD-754D-A58A-83F611F8CE2A}" destId="{EF916F92-37BA-1D4A-A7F2-EBA159713FFF}" srcOrd="2" destOrd="0" presId="urn:microsoft.com/office/officeart/2005/8/layout/hierarchy4"/>
    <dgm:cxn modelId="{08221146-4027-7E4F-870E-E119ABBF97DE}" type="presParOf" srcId="{EF916F92-37BA-1D4A-A7F2-EBA159713FFF}" destId="{41DEB144-D4A7-B14E-A9E4-E8B645F68292}" srcOrd="0" destOrd="0" presId="urn:microsoft.com/office/officeart/2005/8/layout/hierarchy4"/>
    <dgm:cxn modelId="{434A7904-E7E3-7A40-AE2C-D78A4F68D7D8}" type="presParOf" srcId="{41DEB144-D4A7-B14E-A9E4-E8B645F68292}" destId="{4565BFE2-6007-0849-B234-DE94C38DF382}" srcOrd="0" destOrd="0" presId="urn:microsoft.com/office/officeart/2005/8/layout/hierarchy4"/>
    <dgm:cxn modelId="{DC9D6581-EDD6-4142-8FA3-A98F814D42D9}" type="presParOf" srcId="{41DEB144-D4A7-B14E-A9E4-E8B645F68292}" destId="{8B3F7FE7-D854-5840-BD06-6F88B5FBE7F7}" srcOrd="1" destOrd="0" presId="urn:microsoft.com/office/officeart/2005/8/layout/hierarchy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FA3CB-6631-9145-9671-0CDD679FB7A0}">
      <dsp:nvSpPr>
        <dsp:cNvPr id="0" name=""/>
        <dsp:cNvSpPr/>
      </dsp:nvSpPr>
      <dsp:spPr>
        <a:xfrm>
          <a:off x="283" y="679"/>
          <a:ext cx="2470726" cy="922269"/>
        </a:xfrm>
        <a:prstGeom prst="roundRect">
          <a:avLst>
            <a:gd name="adj" fmla="val 1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Self Motivation</a:t>
          </a:r>
        </a:p>
      </dsp:txBody>
      <dsp:txXfrm>
        <a:off x="27295" y="27691"/>
        <a:ext cx="2416702" cy="868245"/>
      </dsp:txXfrm>
    </dsp:sp>
    <dsp:sp modelId="{7C3F9300-8682-604C-B114-37E56FFB8A2F}">
      <dsp:nvSpPr>
        <dsp:cNvPr id="0" name=""/>
        <dsp:cNvSpPr/>
      </dsp:nvSpPr>
      <dsp:spPr>
        <a:xfrm>
          <a:off x="283" y="967615"/>
          <a:ext cx="1613955" cy="922269"/>
        </a:xfrm>
        <a:prstGeom prst="roundRect">
          <a:avLst>
            <a:gd name="adj" fmla="val 10000"/>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Transition</a:t>
          </a:r>
          <a:r>
            <a:rPr lang="en-US" sz="1400" kern="1200" baseline="0" dirty="0"/>
            <a:t> home</a:t>
          </a:r>
          <a:endParaRPr lang="en-US" sz="1400" kern="1200" dirty="0"/>
        </a:p>
      </dsp:txBody>
      <dsp:txXfrm>
        <a:off x="27295" y="994627"/>
        <a:ext cx="1559931" cy="868245"/>
      </dsp:txXfrm>
    </dsp:sp>
    <dsp:sp modelId="{95A8118D-FB03-E04E-82CF-11D35E6372A1}">
      <dsp:nvSpPr>
        <dsp:cNvPr id="0" name=""/>
        <dsp:cNvSpPr/>
      </dsp:nvSpPr>
      <dsp:spPr>
        <a:xfrm>
          <a:off x="283" y="1934551"/>
          <a:ext cx="790379" cy="922269"/>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COVID must be serious</a:t>
          </a:r>
        </a:p>
      </dsp:txBody>
      <dsp:txXfrm>
        <a:off x="23432" y="1957700"/>
        <a:ext cx="744081" cy="875971"/>
      </dsp:txXfrm>
    </dsp:sp>
    <dsp:sp modelId="{B573C189-8331-3B46-8BB9-C22735821586}">
      <dsp:nvSpPr>
        <dsp:cNvPr id="0" name=""/>
        <dsp:cNvSpPr/>
      </dsp:nvSpPr>
      <dsp:spPr>
        <a:xfrm>
          <a:off x="823859" y="1934551"/>
          <a:ext cx="790379" cy="922269"/>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Not likely to get it</a:t>
          </a:r>
        </a:p>
      </dsp:txBody>
      <dsp:txXfrm>
        <a:off x="847008" y="1957700"/>
        <a:ext cx="744081" cy="875971"/>
      </dsp:txXfrm>
    </dsp:sp>
    <dsp:sp modelId="{5CA31883-9155-E648-B51A-643A50143969}">
      <dsp:nvSpPr>
        <dsp:cNvPr id="0" name=""/>
        <dsp:cNvSpPr/>
      </dsp:nvSpPr>
      <dsp:spPr>
        <a:xfrm>
          <a:off x="1680630" y="967615"/>
          <a:ext cx="790379" cy="922269"/>
        </a:xfrm>
        <a:prstGeom prst="roundRect">
          <a:avLst>
            <a:gd name="adj" fmla="val 10000"/>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Flexible</a:t>
          </a:r>
        </a:p>
      </dsp:txBody>
      <dsp:txXfrm>
        <a:off x="1703779" y="990764"/>
        <a:ext cx="744081" cy="875971"/>
      </dsp:txXfrm>
    </dsp:sp>
    <dsp:sp modelId="{653E2B18-4706-E949-98B9-20DF99ECC8DB}">
      <dsp:nvSpPr>
        <dsp:cNvPr id="0" name=""/>
        <dsp:cNvSpPr/>
      </dsp:nvSpPr>
      <dsp:spPr>
        <a:xfrm>
          <a:off x="1680630" y="1934551"/>
          <a:ext cx="790379" cy="922269"/>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Stressful</a:t>
          </a:r>
        </a:p>
      </dsp:txBody>
      <dsp:txXfrm>
        <a:off x="1703779" y="1957700"/>
        <a:ext cx="744081" cy="875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18C62-BA6D-B145-99A7-EF1D8B9C7BE0}">
      <dsp:nvSpPr>
        <dsp:cNvPr id="0" name=""/>
        <dsp:cNvSpPr/>
      </dsp:nvSpPr>
      <dsp:spPr>
        <a:xfrm>
          <a:off x="283" y="679"/>
          <a:ext cx="2470726" cy="922269"/>
        </a:xfrm>
        <a:prstGeom prst="roundRect">
          <a:avLst>
            <a:gd name="adj" fmla="val 100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Time Management</a:t>
          </a:r>
        </a:p>
      </dsp:txBody>
      <dsp:txXfrm>
        <a:off x="27295" y="27691"/>
        <a:ext cx="2416702" cy="868245"/>
      </dsp:txXfrm>
    </dsp:sp>
    <dsp:sp modelId="{9E58E182-5CF4-3443-BE6D-84A94588F4B6}">
      <dsp:nvSpPr>
        <dsp:cNvPr id="0" name=""/>
        <dsp:cNvSpPr/>
      </dsp:nvSpPr>
      <dsp:spPr>
        <a:xfrm>
          <a:off x="283" y="967615"/>
          <a:ext cx="1613955" cy="922269"/>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Relationships</a:t>
          </a:r>
        </a:p>
      </dsp:txBody>
      <dsp:txXfrm>
        <a:off x="27295" y="994627"/>
        <a:ext cx="1559931" cy="868245"/>
      </dsp:txXfrm>
    </dsp:sp>
    <dsp:sp modelId="{B3E8D725-A886-5442-931A-61950E27B956}">
      <dsp:nvSpPr>
        <dsp:cNvPr id="0" name=""/>
        <dsp:cNvSpPr/>
      </dsp:nvSpPr>
      <dsp:spPr>
        <a:xfrm>
          <a:off x="283" y="1934551"/>
          <a:ext cx="790379" cy="922269"/>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Zoom fatigue</a:t>
          </a:r>
        </a:p>
      </dsp:txBody>
      <dsp:txXfrm>
        <a:off x="23432" y="1957700"/>
        <a:ext cx="744081" cy="875971"/>
      </dsp:txXfrm>
    </dsp:sp>
    <dsp:sp modelId="{EF17A979-89E4-C54F-95F2-46965A487ABD}">
      <dsp:nvSpPr>
        <dsp:cNvPr id="0" name=""/>
        <dsp:cNvSpPr/>
      </dsp:nvSpPr>
      <dsp:spPr>
        <a:xfrm>
          <a:off x="823859" y="1934551"/>
          <a:ext cx="790379" cy="922269"/>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Know people with COVID</a:t>
          </a:r>
        </a:p>
      </dsp:txBody>
      <dsp:txXfrm>
        <a:off x="847008" y="1957700"/>
        <a:ext cx="744081" cy="875971"/>
      </dsp:txXfrm>
    </dsp:sp>
    <dsp:sp modelId="{7490644E-0B99-0445-ACBC-515B1121F1A1}">
      <dsp:nvSpPr>
        <dsp:cNvPr id="0" name=""/>
        <dsp:cNvSpPr/>
      </dsp:nvSpPr>
      <dsp:spPr>
        <a:xfrm>
          <a:off x="1680630" y="967615"/>
          <a:ext cx="790379" cy="922269"/>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Stressful</a:t>
          </a:r>
        </a:p>
      </dsp:txBody>
      <dsp:txXfrm>
        <a:off x="1703779" y="990764"/>
        <a:ext cx="744081" cy="875971"/>
      </dsp:txXfrm>
    </dsp:sp>
    <dsp:sp modelId="{6141B8A6-BD07-4E4C-B34F-665E0A86D6A3}">
      <dsp:nvSpPr>
        <dsp:cNvPr id="0" name=""/>
        <dsp:cNvSpPr/>
      </dsp:nvSpPr>
      <dsp:spPr>
        <a:xfrm>
          <a:off x="1680630" y="1934551"/>
          <a:ext cx="790379" cy="922269"/>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Missed opportunities due to COVID</a:t>
          </a:r>
        </a:p>
      </dsp:txBody>
      <dsp:txXfrm>
        <a:off x="1703779" y="1957700"/>
        <a:ext cx="744081" cy="875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D606E-2739-BE43-95EE-366244C5A664}">
      <dsp:nvSpPr>
        <dsp:cNvPr id="0" name=""/>
        <dsp:cNvSpPr/>
      </dsp:nvSpPr>
      <dsp:spPr>
        <a:xfrm>
          <a:off x="0" y="0"/>
          <a:ext cx="2470727" cy="922269"/>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Prefer blended learning</a:t>
          </a:r>
        </a:p>
      </dsp:txBody>
      <dsp:txXfrm>
        <a:off x="27012" y="27012"/>
        <a:ext cx="2416703" cy="868245"/>
      </dsp:txXfrm>
    </dsp:sp>
    <dsp:sp modelId="{74E655BF-D5A0-CC48-8324-DDD5CFF12E17}">
      <dsp:nvSpPr>
        <dsp:cNvPr id="0" name=""/>
        <dsp:cNvSpPr/>
      </dsp:nvSpPr>
      <dsp:spPr>
        <a:xfrm>
          <a:off x="283" y="967615"/>
          <a:ext cx="1613955" cy="922269"/>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UF Response</a:t>
          </a:r>
        </a:p>
      </dsp:txBody>
      <dsp:txXfrm>
        <a:off x="27295" y="994627"/>
        <a:ext cx="1559931" cy="868245"/>
      </dsp:txXfrm>
    </dsp:sp>
    <dsp:sp modelId="{1DD69559-F10C-3845-92E0-F807D1091A9F}">
      <dsp:nvSpPr>
        <dsp:cNvPr id="0" name=""/>
        <dsp:cNvSpPr/>
      </dsp:nvSpPr>
      <dsp:spPr>
        <a:xfrm>
          <a:off x="283" y="1934551"/>
          <a:ext cx="790379" cy="922269"/>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Students don’t take it seriously</a:t>
          </a:r>
        </a:p>
      </dsp:txBody>
      <dsp:txXfrm>
        <a:off x="23432" y="1957700"/>
        <a:ext cx="744081" cy="875971"/>
      </dsp:txXfrm>
    </dsp:sp>
    <dsp:sp modelId="{190A1BD1-3572-9242-9620-097CB3375DEA}">
      <dsp:nvSpPr>
        <dsp:cNvPr id="0" name=""/>
        <dsp:cNvSpPr/>
      </dsp:nvSpPr>
      <dsp:spPr>
        <a:xfrm>
          <a:off x="823859" y="1934551"/>
          <a:ext cx="790379" cy="922269"/>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COVID fatigue</a:t>
          </a:r>
        </a:p>
      </dsp:txBody>
      <dsp:txXfrm>
        <a:off x="847008" y="1957700"/>
        <a:ext cx="744081" cy="875971"/>
      </dsp:txXfrm>
    </dsp:sp>
    <dsp:sp modelId="{CAEC5D01-540B-3D42-A76F-DCDEC07958CF}">
      <dsp:nvSpPr>
        <dsp:cNvPr id="0" name=""/>
        <dsp:cNvSpPr/>
      </dsp:nvSpPr>
      <dsp:spPr>
        <a:xfrm>
          <a:off x="1680631" y="967615"/>
          <a:ext cx="790379" cy="922269"/>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Missing out on opportunities </a:t>
          </a:r>
        </a:p>
      </dsp:txBody>
      <dsp:txXfrm>
        <a:off x="1703780" y="990764"/>
        <a:ext cx="744081" cy="875971"/>
      </dsp:txXfrm>
    </dsp:sp>
    <dsp:sp modelId="{4565BFE2-6007-0849-B234-DE94C38DF382}">
      <dsp:nvSpPr>
        <dsp:cNvPr id="0" name=""/>
        <dsp:cNvSpPr/>
      </dsp:nvSpPr>
      <dsp:spPr>
        <a:xfrm>
          <a:off x="1680631" y="1934551"/>
          <a:ext cx="790379" cy="922269"/>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Worried about getting into graduate school</a:t>
          </a:r>
        </a:p>
      </dsp:txBody>
      <dsp:txXfrm>
        <a:off x="1703780" y="1957700"/>
        <a:ext cx="744081" cy="8759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Google Shape;1051;g600b47a8e7_0_86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2" name="Google Shape;1052;g600b47a8e7_0_86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g600b47a8e7_0_9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5" name="Google Shape;765;g600b47a8e7_0_9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600b47a8e7_0_93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600b47a8e7_0_93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4776ee8e2b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4776ee8e2b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4776ee8e2b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4776ee8e2b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00b47a8e7_0_7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00b47a8e7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6018f137d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6018f137d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3"/>
        <p:cNvGrpSpPr/>
        <p:nvPr/>
      </p:nvGrpSpPr>
      <p:grpSpPr>
        <a:xfrm>
          <a:off x="0" y="0"/>
          <a:ext cx="0" cy="0"/>
          <a:chOff x="0" y="0"/>
          <a:chExt cx="0" cy="0"/>
        </a:xfrm>
      </p:grpSpPr>
      <p:sp>
        <p:nvSpPr>
          <p:cNvPr id="1704" name="Google Shape;1704;g600b47a8e7_0_9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5" name="Google Shape;1705;g600b47a8e7_0_9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4776ee8e2b_0_3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 name="Google Shape;415;g4776ee8e2b_0_3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TITLE" type="title">
  <p:cSld name="TITLE">
    <p:spTree>
      <p:nvGrpSpPr>
        <p:cNvPr id="1" name="Shape 9"/>
        <p:cNvGrpSpPr/>
        <p:nvPr/>
      </p:nvGrpSpPr>
      <p:grpSpPr>
        <a:xfrm>
          <a:off x="0" y="0"/>
          <a:ext cx="0" cy="0"/>
          <a:chOff x="0" y="0"/>
          <a:chExt cx="0" cy="0"/>
        </a:xfrm>
      </p:grpSpPr>
      <p:sp>
        <p:nvSpPr>
          <p:cNvPr id="10" name="Google Shape;10;p2"/>
          <p:cNvSpPr/>
          <p:nvPr/>
        </p:nvSpPr>
        <p:spPr>
          <a:xfrm>
            <a:off x="2186325" y="300550"/>
            <a:ext cx="6633000" cy="4521900"/>
          </a:xfrm>
          <a:prstGeom prst="rect">
            <a:avLst/>
          </a:prstGeom>
          <a:solidFill>
            <a:srgbClr val="477861">
              <a:alpha val="88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471950" y="1886350"/>
            <a:ext cx="2820300" cy="2052600"/>
          </a:xfrm>
          <a:prstGeom prst="rect">
            <a:avLst/>
          </a:prstGeom>
        </p:spPr>
        <p:txBody>
          <a:bodyPr spcFirstLastPara="1" wrap="square" lIns="91425" tIns="91425" rIns="91425" bIns="91425" anchor="b" anchorCtr="0">
            <a:noAutofit/>
          </a:bodyPr>
          <a:lstStyle>
            <a:lvl1pPr lvl="0" algn="r">
              <a:spcBef>
                <a:spcPts val="0"/>
              </a:spcBef>
              <a:spcAft>
                <a:spcPts val="0"/>
              </a:spcAft>
              <a:buClr>
                <a:srgbClr val="FFFFFF"/>
              </a:buClr>
              <a:buSzPts val="6500"/>
              <a:buNone/>
              <a:defRPr sz="6500">
                <a:solidFill>
                  <a:srgbClr val="FFFFFF"/>
                </a:solidFill>
              </a:defRPr>
            </a:lvl1pPr>
            <a:lvl2pPr lvl="1" algn="ctr">
              <a:spcBef>
                <a:spcPts val="0"/>
              </a:spcBef>
              <a:spcAft>
                <a:spcPts val="0"/>
              </a:spcAft>
              <a:buClr>
                <a:srgbClr val="FFFFFF"/>
              </a:buClr>
              <a:buSzPts val="6500"/>
              <a:buNone/>
              <a:defRPr sz="6500">
                <a:solidFill>
                  <a:srgbClr val="FFFFFF"/>
                </a:solidFill>
              </a:defRPr>
            </a:lvl2pPr>
            <a:lvl3pPr lvl="2" algn="ctr">
              <a:spcBef>
                <a:spcPts val="0"/>
              </a:spcBef>
              <a:spcAft>
                <a:spcPts val="0"/>
              </a:spcAft>
              <a:buClr>
                <a:srgbClr val="FFFFFF"/>
              </a:buClr>
              <a:buSzPts val="6500"/>
              <a:buNone/>
              <a:defRPr sz="6500">
                <a:solidFill>
                  <a:srgbClr val="FFFFFF"/>
                </a:solidFill>
              </a:defRPr>
            </a:lvl3pPr>
            <a:lvl4pPr lvl="3" algn="ctr">
              <a:spcBef>
                <a:spcPts val="0"/>
              </a:spcBef>
              <a:spcAft>
                <a:spcPts val="0"/>
              </a:spcAft>
              <a:buClr>
                <a:srgbClr val="FFFFFF"/>
              </a:buClr>
              <a:buSzPts val="6500"/>
              <a:buNone/>
              <a:defRPr sz="6500">
                <a:solidFill>
                  <a:srgbClr val="FFFFFF"/>
                </a:solidFill>
              </a:defRPr>
            </a:lvl4pPr>
            <a:lvl5pPr lvl="4" algn="ctr">
              <a:spcBef>
                <a:spcPts val="0"/>
              </a:spcBef>
              <a:spcAft>
                <a:spcPts val="0"/>
              </a:spcAft>
              <a:buClr>
                <a:srgbClr val="FFFFFF"/>
              </a:buClr>
              <a:buSzPts val="6500"/>
              <a:buNone/>
              <a:defRPr sz="6500">
                <a:solidFill>
                  <a:srgbClr val="FFFFFF"/>
                </a:solidFill>
              </a:defRPr>
            </a:lvl5pPr>
            <a:lvl6pPr lvl="5" algn="ctr">
              <a:spcBef>
                <a:spcPts val="0"/>
              </a:spcBef>
              <a:spcAft>
                <a:spcPts val="0"/>
              </a:spcAft>
              <a:buClr>
                <a:srgbClr val="FFFFFF"/>
              </a:buClr>
              <a:buSzPts val="6500"/>
              <a:buNone/>
              <a:defRPr sz="6500">
                <a:solidFill>
                  <a:srgbClr val="FFFFFF"/>
                </a:solidFill>
              </a:defRPr>
            </a:lvl6pPr>
            <a:lvl7pPr lvl="6" algn="ctr">
              <a:spcBef>
                <a:spcPts val="0"/>
              </a:spcBef>
              <a:spcAft>
                <a:spcPts val="0"/>
              </a:spcAft>
              <a:buClr>
                <a:srgbClr val="FFFFFF"/>
              </a:buClr>
              <a:buSzPts val="6500"/>
              <a:buNone/>
              <a:defRPr sz="6500">
                <a:solidFill>
                  <a:srgbClr val="FFFFFF"/>
                </a:solidFill>
              </a:defRPr>
            </a:lvl7pPr>
            <a:lvl8pPr lvl="7" algn="ctr">
              <a:spcBef>
                <a:spcPts val="0"/>
              </a:spcBef>
              <a:spcAft>
                <a:spcPts val="0"/>
              </a:spcAft>
              <a:buClr>
                <a:srgbClr val="FFFFFF"/>
              </a:buClr>
              <a:buSzPts val="6500"/>
              <a:buNone/>
              <a:defRPr sz="6500">
                <a:solidFill>
                  <a:srgbClr val="FFFFFF"/>
                </a:solidFill>
              </a:defRPr>
            </a:lvl8pPr>
            <a:lvl9pPr lvl="8" algn="ctr">
              <a:spcBef>
                <a:spcPts val="0"/>
              </a:spcBef>
              <a:spcAft>
                <a:spcPts val="0"/>
              </a:spcAft>
              <a:buClr>
                <a:srgbClr val="FFFFFF"/>
              </a:buClr>
              <a:buSzPts val="6500"/>
              <a:buNone/>
              <a:defRPr sz="6500">
                <a:solidFill>
                  <a:srgbClr val="FFFFFF"/>
                </a:solidFill>
              </a:defRPr>
            </a:lvl9pPr>
          </a:lstStyle>
          <a:p>
            <a:endParaRPr/>
          </a:p>
        </p:txBody>
      </p:sp>
      <p:sp>
        <p:nvSpPr>
          <p:cNvPr id="12" name="Google Shape;12;p2"/>
          <p:cNvSpPr txBox="1">
            <a:spLocks noGrp="1"/>
          </p:cNvSpPr>
          <p:nvPr>
            <p:ph type="subTitle" idx="1"/>
          </p:nvPr>
        </p:nvSpPr>
        <p:spPr>
          <a:xfrm>
            <a:off x="6434650" y="3938950"/>
            <a:ext cx="1857600" cy="5709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rgbClr val="FFFFFF"/>
              </a:buClr>
              <a:buSzPts val="1000"/>
              <a:buNone/>
              <a:defRPr sz="1000">
                <a:solidFill>
                  <a:srgbClr val="FFFFFF"/>
                </a:solidFill>
              </a:defRPr>
            </a:lvl1pPr>
            <a:lvl2pPr lvl="1" algn="ctr">
              <a:lnSpc>
                <a:spcPct val="100000"/>
              </a:lnSpc>
              <a:spcBef>
                <a:spcPts val="0"/>
              </a:spcBef>
              <a:spcAft>
                <a:spcPts val="0"/>
              </a:spcAft>
              <a:buClr>
                <a:srgbClr val="FFFFFF"/>
              </a:buClr>
              <a:buSzPts val="2800"/>
              <a:buNone/>
              <a:defRPr sz="2800">
                <a:solidFill>
                  <a:srgbClr val="FFFFFF"/>
                </a:solidFill>
              </a:defRPr>
            </a:lvl2pPr>
            <a:lvl3pPr lvl="2" algn="ctr">
              <a:lnSpc>
                <a:spcPct val="100000"/>
              </a:lnSpc>
              <a:spcBef>
                <a:spcPts val="0"/>
              </a:spcBef>
              <a:spcAft>
                <a:spcPts val="0"/>
              </a:spcAft>
              <a:buClr>
                <a:srgbClr val="FFFFFF"/>
              </a:buClr>
              <a:buSzPts val="2800"/>
              <a:buNone/>
              <a:defRPr sz="2800">
                <a:solidFill>
                  <a:srgbClr val="FFFFFF"/>
                </a:solidFill>
              </a:defRPr>
            </a:lvl3pPr>
            <a:lvl4pPr lvl="3" algn="ctr">
              <a:lnSpc>
                <a:spcPct val="100000"/>
              </a:lnSpc>
              <a:spcBef>
                <a:spcPts val="0"/>
              </a:spcBef>
              <a:spcAft>
                <a:spcPts val="0"/>
              </a:spcAft>
              <a:buClr>
                <a:srgbClr val="FFFFFF"/>
              </a:buClr>
              <a:buSzPts val="2800"/>
              <a:buNone/>
              <a:defRPr sz="2800">
                <a:solidFill>
                  <a:srgbClr val="FFFFFF"/>
                </a:solidFill>
              </a:defRPr>
            </a:lvl4pPr>
            <a:lvl5pPr lvl="4" algn="ctr">
              <a:lnSpc>
                <a:spcPct val="100000"/>
              </a:lnSpc>
              <a:spcBef>
                <a:spcPts val="0"/>
              </a:spcBef>
              <a:spcAft>
                <a:spcPts val="0"/>
              </a:spcAft>
              <a:buClr>
                <a:srgbClr val="FFFFFF"/>
              </a:buClr>
              <a:buSzPts val="2800"/>
              <a:buNone/>
              <a:defRPr sz="2800">
                <a:solidFill>
                  <a:srgbClr val="FFFFFF"/>
                </a:solidFill>
              </a:defRPr>
            </a:lvl5pPr>
            <a:lvl6pPr lvl="5" algn="ctr">
              <a:lnSpc>
                <a:spcPct val="100000"/>
              </a:lnSpc>
              <a:spcBef>
                <a:spcPts val="0"/>
              </a:spcBef>
              <a:spcAft>
                <a:spcPts val="0"/>
              </a:spcAft>
              <a:buClr>
                <a:srgbClr val="FFFFFF"/>
              </a:buClr>
              <a:buSzPts val="2800"/>
              <a:buNone/>
              <a:defRPr sz="2800">
                <a:solidFill>
                  <a:srgbClr val="FFFFFF"/>
                </a:solidFill>
              </a:defRPr>
            </a:lvl6pPr>
            <a:lvl7pPr lvl="6" algn="ctr">
              <a:lnSpc>
                <a:spcPct val="100000"/>
              </a:lnSpc>
              <a:spcBef>
                <a:spcPts val="0"/>
              </a:spcBef>
              <a:spcAft>
                <a:spcPts val="0"/>
              </a:spcAft>
              <a:buClr>
                <a:srgbClr val="FFFFFF"/>
              </a:buClr>
              <a:buSzPts val="2800"/>
              <a:buNone/>
              <a:defRPr sz="2800">
                <a:solidFill>
                  <a:srgbClr val="FFFFFF"/>
                </a:solidFill>
              </a:defRPr>
            </a:lvl7pPr>
            <a:lvl8pPr lvl="7" algn="ctr">
              <a:lnSpc>
                <a:spcPct val="100000"/>
              </a:lnSpc>
              <a:spcBef>
                <a:spcPts val="0"/>
              </a:spcBef>
              <a:spcAft>
                <a:spcPts val="0"/>
              </a:spcAft>
              <a:buClr>
                <a:srgbClr val="FFFFFF"/>
              </a:buClr>
              <a:buSzPts val="2800"/>
              <a:buNone/>
              <a:defRPr sz="2800">
                <a:solidFill>
                  <a:srgbClr val="FFFFFF"/>
                </a:solidFill>
              </a:defRPr>
            </a:lvl8pPr>
            <a:lvl9pPr lvl="8" algn="ctr">
              <a:lnSpc>
                <a:spcPct val="100000"/>
              </a:lnSpc>
              <a:spcBef>
                <a:spcPts val="0"/>
              </a:spcBef>
              <a:spcAft>
                <a:spcPts val="0"/>
              </a:spcAft>
              <a:buClr>
                <a:srgbClr val="FFFFFF"/>
              </a:buClr>
              <a:buSzPts val="2800"/>
              <a:buNone/>
              <a:defRPr sz="28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ITLE_1">
    <p:spTree>
      <p:nvGrpSpPr>
        <p:cNvPr id="1" name="Shape 13"/>
        <p:cNvGrpSpPr/>
        <p:nvPr/>
      </p:nvGrpSpPr>
      <p:grpSpPr>
        <a:xfrm>
          <a:off x="0" y="0"/>
          <a:ext cx="0" cy="0"/>
          <a:chOff x="0" y="0"/>
          <a:chExt cx="0" cy="0"/>
        </a:xfrm>
      </p:grpSpPr>
      <p:sp>
        <p:nvSpPr>
          <p:cNvPr id="14" name="Google Shape;14;p3"/>
          <p:cNvSpPr/>
          <p:nvPr/>
        </p:nvSpPr>
        <p:spPr>
          <a:xfrm>
            <a:off x="321450" y="281200"/>
            <a:ext cx="8501100" cy="31122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1802100" y="71335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6" name="Google Shape;16;p3"/>
          <p:cNvSpPr txBox="1">
            <a:spLocks noGrp="1"/>
          </p:cNvSpPr>
          <p:nvPr>
            <p:ph type="subTitle" idx="1"/>
          </p:nvPr>
        </p:nvSpPr>
        <p:spPr>
          <a:xfrm>
            <a:off x="864750" y="2489550"/>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 name="Google Shape;17;p3"/>
          <p:cNvSpPr txBox="1">
            <a:spLocks noGrp="1"/>
          </p:cNvSpPr>
          <p:nvPr>
            <p:ph type="title" idx="2" hasCustomPrompt="1"/>
          </p:nvPr>
        </p:nvSpPr>
        <p:spPr>
          <a:xfrm>
            <a:off x="924450" y="1629175"/>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18" name="Google Shape;18;p3"/>
          <p:cNvSpPr txBox="1">
            <a:spLocks noGrp="1"/>
          </p:cNvSpPr>
          <p:nvPr>
            <p:ph type="ctrTitle" idx="3"/>
          </p:nvPr>
        </p:nvSpPr>
        <p:spPr>
          <a:xfrm>
            <a:off x="723000" y="2157775"/>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19" name="Google Shape;19;p3"/>
          <p:cNvSpPr txBox="1">
            <a:spLocks noGrp="1"/>
          </p:cNvSpPr>
          <p:nvPr>
            <p:ph type="subTitle" idx="4"/>
          </p:nvPr>
        </p:nvSpPr>
        <p:spPr>
          <a:xfrm>
            <a:off x="2789250" y="249833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0" name="Google Shape;20;p3"/>
          <p:cNvSpPr txBox="1">
            <a:spLocks noGrp="1"/>
          </p:cNvSpPr>
          <p:nvPr>
            <p:ph type="title" idx="5" hasCustomPrompt="1"/>
          </p:nvPr>
        </p:nvSpPr>
        <p:spPr>
          <a:xfrm>
            <a:off x="2848950" y="163796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1" name="Google Shape;21;p3"/>
          <p:cNvSpPr txBox="1">
            <a:spLocks noGrp="1"/>
          </p:cNvSpPr>
          <p:nvPr>
            <p:ph type="ctrTitle" idx="6"/>
          </p:nvPr>
        </p:nvSpPr>
        <p:spPr>
          <a:xfrm>
            <a:off x="2647500" y="216656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22" name="Google Shape;22;p3"/>
          <p:cNvSpPr txBox="1">
            <a:spLocks noGrp="1"/>
          </p:cNvSpPr>
          <p:nvPr>
            <p:ph type="subTitle" idx="7"/>
          </p:nvPr>
        </p:nvSpPr>
        <p:spPr>
          <a:xfrm>
            <a:off x="4713750" y="251588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 name="Google Shape;23;p3"/>
          <p:cNvSpPr txBox="1">
            <a:spLocks noGrp="1"/>
          </p:cNvSpPr>
          <p:nvPr>
            <p:ph type="title" idx="8" hasCustomPrompt="1"/>
          </p:nvPr>
        </p:nvSpPr>
        <p:spPr>
          <a:xfrm>
            <a:off x="4773450" y="165551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4" name="Google Shape;24;p3"/>
          <p:cNvSpPr txBox="1">
            <a:spLocks noGrp="1"/>
          </p:cNvSpPr>
          <p:nvPr>
            <p:ph type="ctrTitle" idx="9"/>
          </p:nvPr>
        </p:nvSpPr>
        <p:spPr>
          <a:xfrm>
            <a:off x="4572000" y="218411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25" name="Google Shape;25;p3"/>
          <p:cNvSpPr txBox="1">
            <a:spLocks noGrp="1"/>
          </p:cNvSpPr>
          <p:nvPr>
            <p:ph type="subTitle" idx="13"/>
          </p:nvPr>
        </p:nvSpPr>
        <p:spPr>
          <a:xfrm>
            <a:off x="6638250" y="251588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6" name="Google Shape;26;p3"/>
          <p:cNvSpPr txBox="1">
            <a:spLocks noGrp="1"/>
          </p:cNvSpPr>
          <p:nvPr>
            <p:ph type="title" idx="14" hasCustomPrompt="1"/>
          </p:nvPr>
        </p:nvSpPr>
        <p:spPr>
          <a:xfrm>
            <a:off x="6697950" y="165551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7" name="Google Shape;27;p3"/>
          <p:cNvSpPr txBox="1">
            <a:spLocks noGrp="1"/>
          </p:cNvSpPr>
          <p:nvPr>
            <p:ph type="ctrTitle" idx="15"/>
          </p:nvPr>
        </p:nvSpPr>
        <p:spPr>
          <a:xfrm>
            <a:off x="6496500" y="218411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EXT">
  <p:cSld name="TITLE_1_1">
    <p:spTree>
      <p:nvGrpSpPr>
        <p:cNvPr id="1" name="Shape 28"/>
        <p:cNvGrpSpPr/>
        <p:nvPr/>
      </p:nvGrpSpPr>
      <p:grpSpPr>
        <a:xfrm>
          <a:off x="0" y="0"/>
          <a:ext cx="0" cy="0"/>
          <a:chOff x="0" y="0"/>
          <a:chExt cx="0" cy="0"/>
        </a:xfrm>
      </p:grpSpPr>
      <p:sp>
        <p:nvSpPr>
          <p:cNvPr id="29" name="Google Shape;29;p4"/>
          <p:cNvSpPr txBox="1">
            <a:spLocks noGrp="1"/>
          </p:cNvSpPr>
          <p:nvPr>
            <p:ph type="subTitle" idx="1"/>
          </p:nvPr>
        </p:nvSpPr>
        <p:spPr>
          <a:xfrm>
            <a:off x="1135659" y="2582600"/>
            <a:ext cx="27351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rtl="0">
              <a:lnSpc>
                <a:spcPct val="100000"/>
              </a:lnSpc>
              <a:spcBef>
                <a:spcPts val="0"/>
              </a:spcBef>
              <a:spcAft>
                <a:spcPts val="0"/>
              </a:spcAft>
              <a:buSzPts val="1200"/>
              <a:buNone/>
              <a:defRPr sz="1200"/>
            </a:lvl2pPr>
            <a:lvl3pPr lvl="2" rtl="0">
              <a:lnSpc>
                <a:spcPct val="100000"/>
              </a:lnSpc>
              <a:spcBef>
                <a:spcPts val="0"/>
              </a:spcBef>
              <a:spcAft>
                <a:spcPts val="0"/>
              </a:spcAft>
              <a:buSzPts val="1200"/>
              <a:buNone/>
              <a:defRPr sz="1200"/>
            </a:lvl3pPr>
            <a:lvl4pPr lvl="3" rtl="0">
              <a:lnSpc>
                <a:spcPct val="100000"/>
              </a:lnSpc>
              <a:spcBef>
                <a:spcPts val="0"/>
              </a:spcBef>
              <a:spcAft>
                <a:spcPts val="0"/>
              </a:spcAft>
              <a:buSzPts val="1200"/>
              <a:buNone/>
              <a:defRPr sz="1200"/>
            </a:lvl4pPr>
            <a:lvl5pPr lvl="4" rtl="0">
              <a:lnSpc>
                <a:spcPct val="100000"/>
              </a:lnSpc>
              <a:spcBef>
                <a:spcPts val="0"/>
              </a:spcBef>
              <a:spcAft>
                <a:spcPts val="0"/>
              </a:spcAft>
              <a:buSzPts val="1200"/>
              <a:buNone/>
              <a:defRPr sz="1200"/>
            </a:lvl5pPr>
            <a:lvl6pPr lvl="5" rtl="0">
              <a:lnSpc>
                <a:spcPct val="100000"/>
              </a:lnSpc>
              <a:spcBef>
                <a:spcPts val="0"/>
              </a:spcBef>
              <a:spcAft>
                <a:spcPts val="0"/>
              </a:spcAft>
              <a:buSzPts val="1200"/>
              <a:buNone/>
              <a:defRPr sz="1200"/>
            </a:lvl6pPr>
            <a:lvl7pPr lvl="6" rtl="0">
              <a:lnSpc>
                <a:spcPct val="100000"/>
              </a:lnSpc>
              <a:spcBef>
                <a:spcPts val="0"/>
              </a:spcBef>
              <a:spcAft>
                <a:spcPts val="0"/>
              </a:spcAft>
              <a:buSzPts val="1200"/>
              <a:buNone/>
              <a:defRPr sz="1200"/>
            </a:lvl7pPr>
            <a:lvl8pPr lvl="7" rtl="0">
              <a:lnSpc>
                <a:spcPct val="100000"/>
              </a:lnSpc>
              <a:spcBef>
                <a:spcPts val="0"/>
              </a:spcBef>
              <a:spcAft>
                <a:spcPts val="0"/>
              </a:spcAft>
              <a:buSzPts val="1200"/>
              <a:buNone/>
              <a:defRPr sz="1200"/>
            </a:lvl8pPr>
            <a:lvl9pPr lvl="8" rtl="0">
              <a:lnSpc>
                <a:spcPct val="100000"/>
              </a:lnSpc>
              <a:spcBef>
                <a:spcPts val="0"/>
              </a:spcBef>
              <a:spcAft>
                <a:spcPts val="0"/>
              </a:spcAft>
              <a:buSzPts val="1200"/>
              <a:buNone/>
              <a:defRPr sz="1200"/>
            </a:lvl9pPr>
          </a:lstStyle>
          <a:p>
            <a:endParaRPr/>
          </a:p>
        </p:txBody>
      </p:sp>
      <p:sp>
        <p:nvSpPr>
          <p:cNvPr id="30" name="Google Shape;30;p4"/>
          <p:cNvSpPr txBox="1">
            <a:spLocks noGrp="1"/>
          </p:cNvSpPr>
          <p:nvPr>
            <p:ph type="ctrTitle"/>
          </p:nvPr>
        </p:nvSpPr>
        <p:spPr>
          <a:xfrm>
            <a:off x="1135659" y="1399150"/>
            <a:ext cx="5539800" cy="630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31" name="Google Shape;31;p4"/>
          <p:cNvSpPr/>
          <p:nvPr/>
        </p:nvSpPr>
        <p:spPr>
          <a:xfrm>
            <a:off x="6514800" y="300550"/>
            <a:ext cx="2304600" cy="4521900"/>
          </a:xfrm>
          <a:prstGeom prst="rect">
            <a:avLst/>
          </a:prstGeom>
          <a:solidFill>
            <a:srgbClr val="477861">
              <a:alpha val="88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1">
  <p:cSld name="TITLE_1_1_1">
    <p:spTree>
      <p:nvGrpSpPr>
        <p:cNvPr id="1" name="Shape 32"/>
        <p:cNvGrpSpPr/>
        <p:nvPr/>
      </p:nvGrpSpPr>
      <p:grpSpPr>
        <a:xfrm>
          <a:off x="0" y="0"/>
          <a:ext cx="0" cy="0"/>
          <a:chOff x="0" y="0"/>
          <a:chExt cx="0" cy="0"/>
        </a:xfrm>
      </p:grpSpPr>
      <p:sp>
        <p:nvSpPr>
          <p:cNvPr id="33" name="Google Shape;33;p5"/>
          <p:cNvSpPr/>
          <p:nvPr/>
        </p:nvSpPr>
        <p:spPr>
          <a:xfrm>
            <a:off x="321450" y="1015650"/>
            <a:ext cx="8501100" cy="31122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subTitle" idx="1"/>
          </p:nvPr>
        </p:nvSpPr>
        <p:spPr>
          <a:xfrm>
            <a:off x="803750" y="2840975"/>
            <a:ext cx="44700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rtl="0">
              <a:lnSpc>
                <a:spcPct val="100000"/>
              </a:lnSpc>
              <a:spcBef>
                <a:spcPts val="0"/>
              </a:spcBef>
              <a:spcAft>
                <a:spcPts val="0"/>
              </a:spcAft>
              <a:buSzPts val="1200"/>
              <a:buNone/>
              <a:defRPr sz="1200"/>
            </a:lvl2pPr>
            <a:lvl3pPr lvl="2" rtl="0">
              <a:lnSpc>
                <a:spcPct val="100000"/>
              </a:lnSpc>
              <a:spcBef>
                <a:spcPts val="0"/>
              </a:spcBef>
              <a:spcAft>
                <a:spcPts val="0"/>
              </a:spcAft>
              <a:buSzPts val="1200"/>
              <a:buNone/>
              <a:defRPr sz="1200"/>
            </a:lvl3pPr>
            <a:lvl4pPr lvl="3" rtl="0">
              <a:lnSpc>
                <a:spcPct val="100000"/>
              </a:lnSpc>
              <a:spcBef>
                <a:spcPts val="0"/>
              </a:spcBef>
              <a:spcAft>
                <a:spcPts val="0"/>
              </a:spcAft>
              <a:buSzPts val="1200"/>
              <a:buNone/>
              <a:defRPr sz="1200"/>
            </a:lvl4pPr>
            <a:lvl5pPr lvl="4" rtl="0">
              <a:lnSpc>
                <a:spcPct val="100000"/>
              </a:lnSpc>
              <a:spcBef>
                <a:spcPts val="0"/>
              </a:spcBef>
              <a:spcAft>
                <a:spcPts val="0"/>
              </a:spcAft>
              <a:buSzPts val="1200"/>
              <a:buNone/>
              <a:defRPr sz="1200"/>
            </a:lvl5pPr>
            <a:lvl6pPr lvl="5" rtl="0">
              <a:lnSpc>
                <a:spcPct val="100000"/>
              </a:lnSpc>
              <a:spcBef>
                <a:spcPts val="0"/>
              </a:spcBef>
              <a:spcAft>
                <a:spcPts val="0"/>
              </a:spcAft>
              <a:buSzPts val="1200"/>
              <a:buNone/>
              <a:defRPr sz="1200"/>
            </a:lvl6pPr>
            <a:lvl7pPr lvl="6" rtl="0">
              <a:lnSpc>
                <a:spcPct val="100000"/>
              </a:lnSpc>
              <a:spcBef>
                <a:spcPts val="0"/>
              </a:spcBef>
              <a:spcAft>
                <a:spcPts val="0"/>
              </a:spcAft>
              <a:buSzPts val="1200"/>
              <a:buNone/>
              <a:defRPr sz="1200"/>
            </a:lvl7pPr>
            <a:lvl8pPr lvl="7" rtl="0">
              <a:lnSpc>
                <a:spcPct val="100000"/>
              </a:lnSpc>
              <a:spcBef>
                <a:spcPts val="0"/>
              </a:spcBef>
              <a:spcAft>
                <a:spcPts val="0"/>
              </a:spcAft>
              <a:buSzPts val="1200"/>
              <a:buNone/>
              <a:defRPr sz="1200"/>
            </a:lvl8pPr>
            <a:lvl9pPr lvl="8" rtl="0">
              <a:lnSpc>
                <a:spcPct val="100000"/>
              </a:lnSpc>
              <a:spcBef>
                <a:spcPts val="0"/>
              </a:spcBef>
              <a:spcAft>
                <a:spcPts val="0"/>
              </a:spcAft>
              <a:buSzPts val="1200"/>
              <a:buNone/>
              <a:defRPr sz="1200"/>
            </a:lvl9pPr>
          </a:lstStyle>
          <a:p>
            <a:endParaRPr/>
          </a:p>
        </p:txBody>
      </p:sp>
      <p:sp>
        <p:nvSpPr>
          <p:cNvPr id="35" name="Google Shape;35;p5"/>
          <p:cNvSpPr txBox="1">
            <a:spLocks noGrp="1"/>
          </p:cNvSpPr>
          <p:nvPr>
            <p:ph type="ctrTitle"/>
          </p:nvPr>
        </p:nvSpPr>
        <p:spPr>
          <a:xfrm>
            <a:off x="803750" y="2190925"/>
            <a:ext cx="5539800" cy="630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36" name="Google Shape;36;p5"/>
          <p:cNvSpPr txBox="1">
            <a:spLocks noGrp="1"/>
          </p:cNvSpPr>
          <p:nvPr>
            <p:ph type="title" idx="2" hasCustomPrompt="1"/>
          </p:nvPr>
        </p:nvSpPr>
        <p:spPr>
          <a:xfrm>
            <a:off x="803750" y="1509925"/>
            <a:ext cx="1521600" cy="6810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 2 COLUMNS">
  <p:cSld name="TITLE_1_2">
    <p:spTree>
      <p:nvGrpSpPr>
        <p:cNvPr id="1" name="Shape 37"/>
        <p:cNvGrpSpPr/>
        <p:nvPr/>
      </p:nvGrpSpPr>
      <p:grpSpPr>
        <a:xfrm>
          <a:off x="0" y="0"/>
          <a:ext cx="0" cy="0"/>
          <a:chOff x="0" y="0"/>
          <a:chExt cx="0" cy="0"/>
        </a:xfrm>
      </p:grpSpPr>
      <p:sp>
        <p:nvSpPr>
          <p:cNvPr id="38" name="Google Shape;38;p6"/>
          <p:cNvSpPr txBox="1">
            <a:spLocks noGrp="1"/>
          </p:cNvSpPr>
          <p:nvPr>
            <p:ph type="subTitle" idx="1"/>
          </p:nvPr>
        </p:nvSpPr>
        <p:spPr>
          <a:xfrm>
            <a:off x="1695900" y="1900225"/>
            <a:ext cx="2154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39" name="Google Shape;39;p6"/>
          <p:cNvSpPr txBox="1">
            <a:spLocks noGrp="1"/>
          </p:cNvSpPr>
          <p:nvPr>
            <p:ph type="ctrTitle"/>
          </p:nvPr>
        </p:nvSpPr>
        <p:spPr>
          <a:xfrm>
            <a:off x="1656900" y="1254850"/>
            <a:ext cx="22323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40" name="Google Shape;40;p6"/>
          <p:cNvSpPr txBox="1">
            <a:spLocks noGrp="1"/>
          </p:cNvSpPr>
          <p:nvPr>
            <p:ph type="subTitle" idx="2"/>
          </p:nvPr>
        </p:nvSpPr>
        <p:spPr>
          <a:xfrm>
            <a:off x="6172198" y="1900225"/>
            <a:ext cx="2154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41" name="Google Shape;41;p6"/>
          <p:cNvSpPr txBox="1">
            <a:spLocks noGrp="1"/>
          </p:cNvSpPr>
          <p:nvPr>
            <p:ph type="ctrTitle" idx="3"/>
          </p:nvPr>
        </p:nvSpPr>
        <p:spPr>
          <a:xfrm>
            <a:off x="6172200" y="1263650"/>
            <a:ext cx="21543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4 COLUMNS 2">
  <p:cSld name="TITLE_1_2_1_1_1_1">
    <p:spTree>
      <p:nvGrpSpPr>
        <p:cNvPr id="1" name="Shape 77"/>
        <p:cNvGrpSpPr/>
        <p:nvPr/>
      </p:nvGrpSpPr>
      <p:grpSpPr>
        <a:xfrm>
          <a:off x="0" y="0"/>
          <a:ext cx="0" cy="0"/>
          <a:chOff x="0" y="0"/>
          <a:chExt cx="0" cy="0"/>
        </a:xfrm>
      </p:grpSpPr>
      <p:sp>
        <p:nvSpPr>
          <p:cNvPr id="78" name="Google Shape;78;p11"/>
          <p:cNvSpPr/>
          <p:nvPr/>
        </p:nvSpPr>
        <p:spPr>
          <a:xfrm>
            <a:off x="383450" y="310800"/>
            <a:ext cx="5253000" cy="45219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1"/>
          <p:cNvSpPr txBox="1">
            <a:spLocks noGrp="1"/>
          </p:cNvSpPr>
          <p:nvPr>
            <p:ph type="subTitle" idx="1"/>
          </p:nvPr>
        </p:nvSpPr>
        <p:spPr>
          <a:xfrm>
            <a:off x="1027537" y="39655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0" name="Google Shape;80;p11"/>
          <p:cNvSpPr txBox="1">
            <a:spLocks noGrp="1"/>
          </p:cNvSpPr>
          <p:nvPr>
            <p:ph type="ctrTitle"/>
          </p:nvPr>
        </p:nvSpPr>
        <p:spPr>
          <a:xfrm>
            <a:off x="1027537" y="36337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1" name="Google Shape;81;p11"/>
          <p:cNvSpPr txBox="1">
            <a:spLocks noGrp="1"/>
          </p:cNvSpPr>
          <p:nvPr>
            <p:ph type="subTitle" idx="2"/>
          </p:nvPr>
        </p:nvSpPr>
        <p:spPr>
          <a:xfrm>
            <a:off x="1027540" y="24034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2" name="Google Shape;82;p11"/>
          <p:cNvSpPr txBox="1">
            <a:spLocks noGrp="1"/>
          </p:cNvSpPr>
          <p:nvPr>
            <p:ph type="ctrTitle" idx="3"/>
          </p:nvPr>
        </p:nvSpPr>
        <p:spPr>
          <a:xfrm>
            <a:off x="1027540" y="20716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3" name="Google Shape;83;p11"/>
          <p:cNvSpPr txBox="1">
            <a:spLocks noGrp="1"/>
          </p:cNvSpPr>
          <p:nvPr>
            <p:ph type="ctrTitle" idx="4"/>
          </p:nvPr>
        </p:nvSpPr>
        <p:spPr>
          <a:xfrm>
            <a:off x="1027547" y="720000"/>
            <a:ext cx="3964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4" name="Google Shape;84;p11"/>
          <p:cNvSpPr txBox="1">
            <a:spLocks noGrp="1"/>
          </p:cNvSpPr>
          <p:nvPr>
            <p:ph type="subTitle" idx="5"/>
          </p:nvPr>
        </p:nvSpPr>
        <p:spPr>
          <a:xfrm>
            <a:off x="3208762" y="39655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5" name="Google Shape;85;p11"/>
          <p:cNvSpPr txBox="1">
            <a:spLocks noGrp="1"/>
          </p:cNvSpPr>
          <p:nvPr>
            <p:ph type="ctrTitle" idx="6"/>
          </p:nvPr>
        </p:nvSpPr>
        <p:spPr>
          <a:xfrm>
            <a:off x="3208762" y="36337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6" name="Google Shape;86;p11"/>
          <p:cNvSpPr txBox="1">
            <a:spLocks noGrp="1"/>
          </p:cNvSpPr>
          <p:nvPr>
            <p:ph type="subTitle" idx="7"/>
          </p:nvPr>
        </p:nvSpPr>
        <p:spPr>
          <a:xfrm>
            <a:off x="3208765" y="24034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7" name="Google Shape;87;p11"/>
          <p:cNvSpPr txBox="1">
            <a:spLocks noGrp="1"/>
          </p:cNvSpPr>
          <p:nvPr>
            <p:ph type="ctrTitle" idx="8"/>
          </p:nvPr>
        </p:nvSpPr>
        <p:spPr>
          <a:xfrm>
            <a:off x="3208765" y="20716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NUMBERS + DESIGN">
  <p:cSld name="TITLE_1_2_1_1_1_2_1">
    <p:spTree>
      <p:nvGrpSpPr>
        <p:cNvPr id="1" name="Shape 92"/>
        <p:cNvGrpSpPr/>
        <p:nvPr/>
      </p:nvGrpSpPr>
      <p:grpSpPr>
        <a:xfrm>
          <a:off x="0" y="0"/>
          <a:ext cx="0" cy="0"/>
          <a:chOff x="0" y="0"/>
          <a:chExt cx="0" cy="0"/>
        </a:xfrm>
      </p:grpSpPr>
      <p:sp>
        <p:nvSpPr>
          <p:cNvPr id="93" name="Google Shape;93;p13"/>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
        <p:nvSpPr>
          <p:cNvPr id="94" name="Google Shape;94;p13"/>
          <p:cNvSpPr txBox="1">
            <a:spLocks noGrp="1"/>
          </p:cNvSpPr>
          <p:nvPr>
            <p:ph type="subTitle" idx="1"/>
          </p:nvPr>
        </p:nvSpPr>
        <p:spPr>
          <a:xfrm>
            <a:off x="6103500" y="2287475"/>
            <a:ext cx="1743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solidFill>
                  <a:schemeClr val="dk1"/>
                </a:solidFill>
              </a:defRPr>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95" name="Google Shape;95;p13"/>
          <p:cNvSpPr txBox="1">
            <a:spLocks noGrp="1"/>
          </p:cNvSpPr>
          <p:nvPr>
            <p:ph type="title" idx="2" hasCustomPrompt="1"/>
          </p:nvPr>
        </p:nvSpPr>
        <p:spPr>
          <a:xfrm>
            <a:off x="6163200" y="1427100"/>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477861"/>
              </a:buClr>
              <a:buSzPts val="3600"/>
              <a:buNone/>
              <a:defRPr sz="3600">
                <a:solidFill>
                  <a:srgbClr val="477861"/>
                </a:solidFill>
              </a:defRPr>
            </a:lvl1pPr>
            <a:lvl2pPr lvl="1" algn="ctr" rtl="0">
              <a:spcBef>
                <a:spcPts val="0"/>
              </a:spcBef>
              <a:spcAft>
                <a:spcPts val="0"/>
              </a:spcAft>
              <a:buClr>
                <a:srgbClr val="477861"/>
              </a:buClr>
              <a:buSzPts val="4800"/>
              <a:buNone/>
              <a:defRPr sz="4800">
                <a:solidFill>
                  <a:srgbClr val="477861"/>
                </a:solidFill>
              </a:defRPr>
            </a:lvl2pPr>
            <a:lvl3pPr lvl="2" algn="ctr" rtl="0">
              <a:spcBef>
                <a:spcPts val="0"/>
              </a:spcBef>
              <a:spcAft>
                <a:spcPts val="0"/>
              </a:spcAft>
              <a:buClr>
                <a:srgbClr val="477861"/>
              </a:buClr>
              <a:buSzPts val="4800"/>
              <a:buNone/>
              <a:defRPr sz="4800">
                <a:solidFill>
                  <a:srgbClr val="477861"/>
                </a:solidFill>
              </a:defRPr>
            </a:lvl3pPr>
            <a:lvl4pPr lvl="3" algn="ctr" rtl="0">
              <a:spcBef>
                <a:spcPts val="0"/>
              </a:spcBef>
              <a:spcAft>
                <a:spcPts val="0"/>
              </a:spcAft>
              <a:buClr>
                <a:srgbClr val="477861"/>
              </a:buClr>
              <a:buSzPts val="4800"/>
              <a:buNone/>
              <a:defRPr sz="4800">
                <a:solidFill>
                  <a:srgbClr val="477861"/>
                </a:solidFill>
              </a:defRPr>
            </a:lvl4pPr>
            <a:lvl5pPr lvl="4" algn="ctr" rtl="0">
              <a:spcBef>
                <a:spcPts val="0"/>
              </a:spcBef>
              <a:spcAft>
                <a:spcPts val="0"/>
              </a:spcAft>
              <a:buClr>
                <a:srgbClr val="477861"/>
              </a:buClr>
              <a:buSzPts val="4800"/>
              <a:buNone/>
              <a:defRPr sz="4800">
                <a:solidFill>
                  <a:srgbClr val="477861"/>
                </a:solidFill>
              </a:defRPr>
            </a:lvl5pPr>
            <a:lvl6pPr lvl="5" algn="ctr" rtl="0">
              <a:spcBef>
                <a:spcPts val="0"/>
              </a:spcBef>
              <a:spcAft>
                <a:spcPts val="0"/>
              </a:spcAft>
              <a:buClr>
                <a:srgbClr val="477861"/>
              </a:buClr>
              <a:buSzPts val="4800"/>
              <a:buNone/>
              <a:defRPr sz="4800">
                <a:solidFill>
                  <a:srgbClr val="477861"/>
                </a:solidFill>
              </a:defRPr>
            </a:lvl6pPr>
            <a:lvl7pPr lvl="6" algn="ctr" rtl="0">
              <a:spcBef>
                <a:spcPts val="0"/>
              </a:spcBef>
              <a:spcAft>
                <a:spcPts val="0"/>
              </a:spcAft>
              <a:buClr>
                <a:srgbClr val="477861"/>
              </a:buClr>
              <a:buSzPts val="4800"/>
              <a:buNone/>
              <a:defRPr sz="4800">
                <a:solidFill>
                  <a:srgbClr val="477861"/>
                </a:solidFill>
              </a:defRPr>
            </a:lvl7pPr>
            <a:lvl8pPr lvl="7" algn="ctr" rtl="0">
              <a:spcBef>
                <a:spcPts val="0"/>
              </a:spcBef>
              <a:spcAft>
                <a:spcPts val="0"/>
              </a:spcAft>
              <a:buClr>
                <a:srgbClr val="477861"/>
              </a:buClr>
              <a:buSzPts val="4800"/>
              <a:buNone/>
              <a:defRPr sz="4800">
                <a:solidFill>
                  <a:srgbClr val="477861"/>
                </a:solidFill>
              </a:defRPr>
            </a:lvl8pPr>
            <a:lvl9pPr lvl="8" algn="ctr" rtl="0">
              <a:spcBef>
                <a:spcPts val="0"/>
              </a:spcBef>
              <a:spcAft>
                <a:spcPts val="0"/>
              </a:spcAft>
              <a:buClr>
                <a:srgbClr val="477861"/>
              </a:buClr>
              <a:buSzPts val="4800"/>
              <a:buNone/>
              <a:defRPr sz="4800">
                <a:solidFill>
                  <a:srgbClr val="477861"/>
                </a:solidFill>
              </a:defRPr>
            </a:lvl9pPr>
          </a:lstStyle>
          <a:p>
            <a:r>
              <a:t>xx%</a:t>
            </a:r>
          </a:p>
        </p:txBody>
      </p:sp>
      <p:sp>
        <p:nvSpPr>
          <p:cNvPr id="96" name="Google Shape;96;p13"/>
          <p:cNvSpPr txBox="1">
            <a:spLocks noGrp="1"/>
          </p:cNvSpPr>
          <p:nvPr>
            <p:ph type="ctrTitle" idx="3"/>
          </p:nvPr>
        </p:nvSpPr>
        <p:spPr>
          <a:xfrm>
            <a:off x="5961750" y="1955700"/>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97" name="Google Shape;97;p13"/>
          <p:cNvSpPr txBox="1">
            <a:spLocks noGrp="1"/>
          </p:cNvSpPr>
          <p:nvPr>
            <p:ph type="subTitle" idx="4"/>
          </p:nvPr>
        </p:nvSpPr>
        <p:spPr>
          <a:xfrm>
            <a:off x="6103500" y="3864250"/>
            <a:ext cx="1743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solidFill>
                  <a:schemeClr val="dk1"/>
                </a:solidFill>
              </a:defRPr>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98" name="Google Shape;98;p13"/>
          <p:cNvSpPr txBox="1">
            <a:spLocks noGrp="1"/>
          </p:cNvSpPr>
          <p:nvPr>
            <p:ph type="title" idx="5" hasCustomPrompt="1"/>
          </p:nvPr>
        </p:nvSpPr>
        <p:spPr>
          <a:xfrm>
            <a:off x="6163200" y="3003875"/>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477861"/>
              </a:buClr>
              <a:buSzPts val="3600"/>
              <a:buNone/>
              <a:defRPr sz="3600">
                <a:solidFill>
                  <a:srgbClr val="477861"/>
                </a:solidFill>
              </a:defRPr>
            </a:lvl1pPr>
            <a:lvl2pPr lvl="1" algn="ctr" rtl="0">
              <a:spcBef>
                <a:spcPts val="0"/>
              </a:spcBef>
              <a:spcAft>
                <a:spcPts val="0"/>
              </a:spcAft>
              <a:buClr>
                <a:srgbClr val="477861"/>
              </a:buClr>
              <a:buSzPts val="4800"/>
              <a:buNone/>
              <a:defRPr sz="4800">
                <a:solidFill>
                  <a:srgbClr val="477861"/>
                </a:solidFill>
              </a:defRPr>
            </a:lvl2pPr>
            <a:lvl3pPr lvl="2" algn="ctr" rtl="0">
              <a:spcBef>
                <a:spcPts val="0"/>
              </a:spcBef>
              <a:spcAft>
                <a:spcPts val="0"/>
              </a:spcAft>
              <a:buClr>
                <a:srgbClr val="477861"/>
              </a:buClr>
              <a:buSzPts val="4800"/>
              <a:buNone/>
              <a:defRPr sz="4800">
                <a:solidFill>
                  <a:srgbClr val="477861"/>
                </a:solidFill>
              </a:defRPr>
            </a:lvl3pPr>
            <a:lvl4pPr lvl="3" algn="ctr" rtl="0">
              <a:spcBef>
                <a:spcPts val="0"/>
              </a:spcBef>
              <a:spcAft>
                <a:spcPts val="0"/>
              </a:spcAft>
              <a:buClr>
                <a:srgbClr val="477861"/>
              </a:buClr>
              <a:buSzPts val="4800"/>
              <a:buNone/>
              <a:defRPr sz="4800">
                <a:solidFill>
                  <a:srgbClr val="477861"/>
                </a:solidFill>
              </a:defRPr>
            </a:lvl4pPr>
            <a:lvl5pPr lvl="4" algn="ctr" rtl="0">
              <a:spcBef>
                <a:spcPts val="0"/>
              </a:spcBef>
              <a:spcAft>
                <a:spcPts val="0"/>
              </a:spcAft>
              <a:buClr>
                <a:srgbClr val="477861"/>
              </a:buClr>
              <a:buSzPts val="4800"/>
              <a:buNone/>
              <a:defRPr sz="4800">
                <a:solidFill>
                  <a:srgbClr val="477861"/>
                </a:solidFill>
              </a:defRPr>
            </a:lvl5pPr>
            <a:lvl6pPr lvl="5" algn="ctr" rtl="0">
              <a:spcBef>
                <a:spcPts val="0"/>
              </a:spcBef>
              <a:spcAft>
                <a:spcPts val="0"/>
              </a:spcAft>
              <a:buClr>
                <a:srgbClr val="477861"/>
              </a:buClr>
              <a:buSzPts val="4800"/>
              <a:buNone/>
              <a:defRPr sz="4800">
                <a:solidFill>
                  <a:srgbClr val="477861"/>
                </a:solidFill>
              </a:defRPr>
            </a:lvl6pPr>
            <a:lvl7pPr lvl="6" algn="ctr" rtl="0">
              <a:spcBef>
                <a:spcPts val="0"/>
              </a:spcBef>
              <a:spcAft>
                <a:spcPts val="0"/>
              </a:spcAft>
              <a:buClr>
                <a:srgbClr val="477861"/>
              </a:buClr>
              <a:buSzPts val="4800"/>
              <a:buNone/>
              <a:defRPr sz="4800">
                <a:solidFill>
                  <a:srgbClr val="477861"/>
                </a:solidFill>
              </a:defRPr>
            </a:lvl7pPr>
            <a:lvl8pPr lvl="7" algn="ctr" rtl="0">
              <a:spcBef>
                <a:spcPts val="0"/>
              </a:spcBef>
              <a:spcAft>
                <a:spcPts val="0"/>
              </a:spcAft>
              <a:buClr>
                <a:srgbClr val="477861"/>
              </a:buClr>
              <a:buSzPts val="4800"/>
              <a:buNone/>
              <a:defRPr sz="4800">
                <a:solidFill>
                  <a:srgbClr val="477861"/>
                </a:solidFill>
              </a:defRPr>
            </a:lvl8pPr>
            <a:lvl9pPr lvl="8" algn="ctr" rtl="0">
              <a:spcBef>
                <a:spcPts val="0"/>
              </a:spcBef>
              <a:spcAft>
                <a:spcPts val="0"/>
              </a:spcAft>
              <a:buClr>
                <a:srgbClr val="477861"/>
              </a:buClr>
              <a:buSzPts val="4800"/>
              <a:buNone/>
              <a:defRPr sz="4800">
                <a:solidFill>
                  <a:srgbClr val="477861"/>
                </a:solidFill>
              </a:defRPr>
            </a:lvl9pPr>
          </a:lstStyle>
          <a:p>
            <a:r>
              <a:t>xx%</a:t>
            </a:r>
          </a:p>
        </p:txBody>
      </p:sp>
      <p:sp>
        <p:nvSpPr>
          <p:cNvPr id="99" name="Google Shape;99;p13"/>
          <p:cNvSpPr txBox="1">
            <a:spLocks noGrp="1"/>
          </p:cNvSpPr>
          <p:nvPr>
            <p:ph type="ctrTitle" idx="6"/>
          </p:nvPr>
        </p:nvSpPr>
        <p:spPr>
          <a:xfrm>
            <a:off x="5961750" y="3532475"/>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TITLE_1_2_1_1_1_2_1_1_1">
    <p:spTree>
      <p:nvGrpSpPr>
        <p:cNvPr id="1" name="Shape 100"/>
        <p:cNvGrpSpPr/>
        <p:nvPr/>
      </p:nvGrpSpPr>
      <p:grpSpPr>
        <a:xfrm>
          <a:off x="0" y="0"/>
          <a:ext cx="0" cy="0"/>
          <a:chOff x="0" y="0"/>
          <a:chExt cx="0" cy="0"/>
        </a:xfrm>
      </p:grpSpPr>
      <p:sp>
        <p:nvSpPr>
          <p:cNvPr id="101" name="Google Shape;101;p14"/>
          <p:cNvSpPr/>
          <p:nvPr/>
        </p:nvSpPr>
        <p:spPr>
          <a:xfrm>
            <a:off x="1255500" y="310800"/>
            <a:ext cx="6633000" cy="4521900"/>
          </a:xfrm>
          <a:prstGeom prst="rect">
            <a:avLst/>
          </a:prstGeom>
          <a:solidFill>
            <a:srgbClr val="477861">
              <a:alpha val="88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2" name="Google Shape;102;p14"/>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3600"/>
              <a:buNone/>
              <a:defRPr sz="3600">
                <a:solidFill>
                  <a:srgbClr val="FFFFFF"/>
                </a:solidFill>
              </a:defRPr>
            </a:lvl1pPr>
            <a:lvl2pPr lvl="1" algn="r" rtl="0">
              <a:spcBef>
                <a:spcPts val="0"/>
              </a:spcBef>
              <a:spcAft>
                <a:spcPts val="0"/>
              </a:spcAft>
              <a:buClr>
                <a:srgbClr val="FFFFFF"/>
              </a:buClr>
              <a:buSzPts val="5200"/>
              <a:buNone/>
              <a:defRPr sz="5200">
                <a:solidFill>
                  <a:srgbClr val="FFFFFF"/>
                </a:solidFill>
              </a:defRPr>
            </a:lvl2pPr>
            <a:lvl3pPr lvl="2" algn="r" rtl="0">
              <a:spcBef>
                <a:spcPts val="0"/>
              </a:spcBef>
              <a:spcAft>
                <a:spcPts val="0"/>
              </a:spcAft>
              <a:buClr>
                <a:srgbClr val="FFFFFF"/>
              </a:buClr>
              <a:buSzPts val="5200"/>
              <a:buNone/>
              <a:defRPr sz="5200">
                <a:solidFill>
                  <a:srgbClr val="FFFFFF"/>
                </a:solidFill>
              </a:defRPr>
            </a:lvl3pPr>
            <a:lvl4pPr lvl="3" algn="r" rtl="0">
              <a:spcBef>
                <a:spcPts val="0"/>
              </a:spcBef>
              <a:spcAft>
                <a:spcPts val="0"/>
              </a:spcAft>
              <a:buClr>
                <a:srgbClr val="FFFFFF"/>
              </a:buClr>
              <a:buSzPts val="5200"/>
              <a:buNone/>
              <a:defRPr sz="5200">
                <a:solidFill>
                  <a:srgbClr val="FFFFFF"/>
                </a:solidFill>
              </a:defRPr>
            </a:lvl4pPr>
            <a:lvl5pPr lvl="4" algn="r" rtl="0">
              <a:spcBef>
                <a:spcPts val="0"/>
              </a:spcBef>
              <a:spcAft>
                <a:spcPts val="0"/>
              </a:spcAft>
              <a:buClr>
                <a:srgbClr val="FFFFFF"/>
              </a:buClr>
              <a:buSzPts val="5200"/>
              <a:buNone/>
              <a:defRPr sz="5200">
                <a:solidFill>
                  <a:srgbClr val="FFFFFF"/>
                </a:solidFill>
              </a:defRPr>
            </a:lvl5pPr>
            <a:lvl6pPr lvl="5" algn="r" rtl="0">
              <a:spcBef>
                <a:spcPts val="0"/>
              </a:spcBef>
              <a:spcAft>
                <a:spcPts val="0"/>
              </a:spcAft>
              <a:buClr>
                <a:srgbClr val="FFFFFF"/>
              </a:buClr>
              <a:buSzPts val="5200"/>
              <a:buNone/>
              <a:defRPr sz="5200">
                <a:solidFill>
                  <a:srgbClr val="FFFFFF"/>
                </a:solidFill>
              </a:defRPr>
            </a:lvl6pPr>
            <a:lvl7pPr lvl="6" algn="r" rtl="0">
              <a:spcBef>
                <a:spcPts val="0"/>
              </a:spcBef>
              <a:spcAft>
                <a:spcPts val="0"/>
              </a:spcAft>
              <a:buClr>
                <a:srgbClr val="FFFFFF"/>
              </a:buClr>
              <a:buSzPts val="5200"/>
              <a:buNone/>
              <a:defRPr sz="5200">
                <a:solidFill>
                  <a:srgbClr val="FFFFFF"/>
                </a:solidFill>
              </a:defRPr>
            </a:lvl7pPr>
            <a:lvl8pPr lvl="7" algn="r" rtl="0">
              <a:spcBef>
                <a:spcPts val="0"/>
              </a:spcBef>
              <a:spcAft>
                <a:spcPts val="0"/>
              </a:spcAft>
              <a:buClr>
                <a:srgbClr val="FFFFFF"/>
              </a:buClr>
              <a:buSzPts val="5200"/>
              <a:buNone/>
              <a:defRPr sz="5200">
                <a:solidFill>
                  <a:srgbClr val="FFFFFF"/>
                </a:solidFill>
              </a:defRPr>
            </a:lvl8pPr>
            <a:lvl9pPr lvl="8" algn="r" rtl="0">
              <a:spcBef>
                <a:spcPts val="0"/>
              </a:spcBef>
              <a:spcAft>
                <a:spcPts val="0"/>
              </a:spcAft>
              <a:buClr>
                <a:srgbClr val="FFFFFF"/>
              </a:buClr>
              <a:buSzPts val="5200"/>
              <a:buNone/>
              <a:defRPr sz="5200">
                <a:solidFill>
                  <a:srgbClr val="FFFFFF"/>
                </a:solidFill>
              </a:defRPr>
            </a:lvl9pPr>
          </a:lstStyle>
          <a:p>
            <a:endParaRPr/>
          </a:p>
        </p:txBody>
      </p:sp>
      <p:sp>
        <p:nvSpPr>
          <p:cNvPr id="103" name="Google Shape;103;p14"/>
          <p:cNvSpPr txBox="1">
            <a:spLocks noGrp="1"/>
          </p:cNvSpPr>
          <p:nvPr>
            <p:ph type="subTitle" idx="1"/>
          </p:nvPr>
        </p:nvSpPr>
        <p:spPr>
          <a:xfrm>
            <a:off x="2512050" y="1803325"/>
            <a:ext cx="4119900" cy="155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None/>
              <a:defRPr sz="1100">
                <a:solidFill>
                  <a:srgbClr val="FFFFFF"/>
                </a:solidFill>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BULLET POINTS">
  <p:cSld name="TITLE_1_2_1_1_1_2_1_1_2">
    <p:spTree>
      <p:nvGrpSpPr>
        <p:cNvPr id="1" name="Shape 105"/>
        <p:cNvGrpSpPr/>
        <p:nvPr/>
      </p:nvGrpSpPr>
      <p:grpSpPr>
        <a:xfrm>
          <a:off x="0" y="0"/>
          <a:ext cx="0" cy="0"/>
          <a:chOff x="0" y="0"/>
          <a:chExt cx="0" cy="0"/>
        </a:xfrm>
      </p:grpSpPr>
      <p:sp>
        <p:nvSpPr>
          <p:cNvPr id="106" name="Google Shape;106;p15"/>
          <p:cNvSpPr/>
          <p:nvPr/>
        </p:nvSpPr>
        <p:spPr>
          <a:xfrm>
            <a:off x="321450" y="281200"/>
            <a:ext cx="8501100" cy="45105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
        <p:nvSpPr>
          <p:cNvPr id="108" name="Google Shape;108;p15"/>
          <p:cNvSpPr txBox="1">
            <a:spLocks noGrp="1"/>
          </p:cNvSpPr>
          <p:nvPr>
            <p:ph type="body" idx="1"/>
          </p:nvPr>
        </p:nvSpPr>
        <p:spPr>
          <a:xfrm>
            <a:off x="1016225" y="1651000"/>
            <a:ext cx="3406500" cy="2857500"/>
          </a:xfrm>
          <a:prstGeom prst="rect">
            <a:avLst/>
          </a:prstGeom>
        </p:spPr>
        <p:txBody>
          <a:bodyPr spcFirstLastPara="1" wrap="square" lIns="91425" tIns="91425" rIns="91425" bIns="91425" anchor="t" anchorCtr="0">
            <a:noAutofit/>
          </a:bodyPr>
          <a:lstStyle>
            <a:lvl1pPr marL="457200" lvl="0" indent="-285750" rtl="0">
              <a:lnSpc>
                <a:spcPct val="115000"/>
              </a:lnSpc>
              <a:spcBef>
                <a:spcPts val="0"/>
              </a:spcBef>
              <a:spcAft>
                <a:spcPts val="0"/>
              </a:spcAft>
              <a:buSzPts val="900"/>
              <a:buFont typeface="Roboto Light"/>
              <a:buChar char="●"/>
              <a:defRPr sz="900">
                <a:latin typeface="Roboto Light"/>
                <a:ea typeface="Roboto Light"/>
                <a:cs typeface="Roboto Light"/>
                <a:sym typeface="Roboto Light"/>
              </a:defRPr>
            </a:lvl1pPr>
            <a:lvl2pPr marL="914400" lvl="1"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2pPr>
            <a:lvl3pPr marL="1371600" lvl="2"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3pPr>
            <a:lvl4pPr marL="1828800" lvl="3"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4pPr>
            <a:lvl5pPr marL="2286000" lvl="4"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5pPr>
            <a:lvl6pPr marL="2743200" lvl="5"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6pPr>
            <a:lvl7pPr marL="3200400" lvl="6"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7pPr>
            <a:lvl8pPr marL="3657600" lvl="7"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8pPr>
            <a:lvl9pPr marL="4114800" lvl="8" indent="-285750" rtl="0">
              <a:lnSpc>
                <a:spcPct val="115000"/>
              </a:lnSpc>
              <a:spcBef>
                <a:spcPts val="1600"/>
              </a:spcBef>
              <a:spcAft>
                <a:spcPts val="1600"/>
              </a:spcAft>
              <a:buSzPts val="900"/>
              <a:buFont typeface="Roboto Light"/>
              <a:buChar char="■"/>
              <a:defRPr sz="900">
                <a:latin typeface="Roboto Light"/>
                <a:ea typeface="Roboto Light"/>
                <a:cs typeface="Roboto Light"/>
                <a:sym typeface="Roboto Light"/>
              </a:defRPr>
            </a:lvl9pPr>
          </a:lstStyle>
          <a:p>
            <a:endParaRPr/>
          </a:p>
        </p:txBody>
      </p:sp>
      <p:sp>
        <p:nvSpPr>
          <p:cNvPr id="109" name="Google Shape;109;p15"/>
          <p:cNvSpPr txBox="1">
            <a:spLocks noGrp="1"/>
          </p:cNvSpPr>
          <p:nvPr>
            <p:ph type="body" idx="2"/>
          </p:nvPr>
        </p:nvSpPr>
        <p:spPr>
          <a:xfrm>
            <a:off x="4721275" y="1651000"/>
            <a:ext cx="3406500" cy="2857500"/>
          </a:xfrm>
          <a:prstGeom prst="rect">
            <a:avLst/>
          </a:prstGeom>
        </p:spPr>
        <p:txBody>
          <a:bodyPr spcFirstLastPara="1" wrap="square" lIns="91425" tIns="91425" rIns="91425" bIns="91425" anchor="t" anchorCtr="0">
            <a:noAutofit/>
          </a:bodyPr>
          <a:lstStyle>
            <a:lvl1pPr marL="457200" lvl="0" indent="-285750" rtl="0">
              <a:lnSpc>
                <a:spcPct val="115000"/>
              </a:lnSpc>
              <a:spcBef>
                <a:spcPts val="0"/>
              </a:spcBef>
              <a:spcAft>
                <a:spcPts val="0"/>
              </a:spcAft>
              <a:buSzPts val="900"/>
              <a:buFont typeface="Roboto Light"/>
              <a:buChar char="●"/>
              <a:defRPr sz="900">
                <a:latin typeface="Roboto Light"/>
                <a:ea typeface="Roboto Light"/>
                <a:cs typeface="Roboto Light"/>
                <a:sym typeface="Roboto Light"/>
              </a:defRPr>
            </a:lvl1pPr>
            <a:lvl2pPr marL="914400" lvl="1"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2pPr>
            <a:lvl3pPr marL="1371600" lvl="2"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3pPr>
            <a:lvl4pPr marL="1828800" lvl="3"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4pPr>
            <a:lvl5pPr marL="2286000" lvl="4"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5pPr>
            <a:lvl6pPr marL="2743200" lvl="5"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6pPr>
            <a:lvl7pPr marL="3200400" lvl="6"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7pPr>
            <a:lvl8pPr marL="3657600" lvl="7"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8pPr>
            <a:lvl9pPr marL="4114800" lvl="8" indent="-285750" rtl="0">
              <a:lnSpc>
                <a:spcPct val="115000"/>
              </a:lnSpc>
              <a:spcBef>
                <a:spcPts val="1600"/>
              </a:spcBef>
              <a:spcAft>
                <a:spcPts val="1600"/>
              </a:spcAft>
              <a:buSzPts val="900"/>
              <a:buFont typeface="Roboto Light"/>
              <a:buChar char="■"/>
              <a:defRPr sz="900">
                <a:latin typeface="Roboto Light"/>
                <a:ea typeface="Roboto Light"/>
                <a:cs typeface="Roboto Light"/>
                <a:sym typeface="Roboto Light"/>
              </a:defRPr>
            </a:lvl9pPr>
          </a:lstStyle>
          <a:p>
            <a:endParaRPr/>
          </a:p>
        </p:txBody>
      </p:sp>
    </p:spTree>
  </p:cSld>
  <p:clrMapOvr>
    <a:masterClrMapping/>
  </p:clrMapOvr>
  <p:extLst>
    <p:ext uri="{DCECCB84-F9BA-43D5-87BE-67443E8EF086}">
      <p15:sldGuideLst xmlns:p15="http://schemas.microsoft.com/office/powerpoint/2012/main">
        <p15:guide id="1" orient="horz" pos="454">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Amatic SC"/>
              <a:buNone/>
              <a:defRPr sz="2800">
                <a:latin typeface="Amatic SC"/>
                <a:ea typeface="Amatic SC"/>
                <a:cs typeface="Amatic SC"/>
                <a:sym typeface="Amatic SC"/>
              </a:defRPr>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Roboto Light"/>
              <a:buChar char="●"/>
              <a:defRPr sz="1800">
                <a:latin typeface="Roboto Light"/>
                <a:ea typeface="Roboto Light"/>
                <a:cs typeface="Roboto Light"/>
                <a:sym typeface="Roboto Light"/>
              </a:defRPr>
            </a:lvl1pPr>
            <a:lvl2pPr marL="914400" lvl="1"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2pPr>
            <a:lvl3pPr marL="1371600" lvl="2"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3pPr>
            <a:lvl4pPr marL="1828800" lvl="3"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4pPr>
            <a:lvl5pPr marL="2286000" lvl="4"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5pPr>
            <a:lvl6pPr marL="2743200" lvl="5"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6pPr>
            <a:lvl7pPr marL="3200400" lvl="6"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7pPr>
            <a:lvl8pPr marL="3657600" lvl="7" indent="-317500">
              <a:lnSpc>
                <a:spcPct val="115000"/>
              </a:lnSpc>
              <a:spcBef>
                <a:spcPts val="1600"/>
              </a:spcBef>
              <a:spcAft>
                <a:spcPts val="0"/>
              </a:spcAft>
              <a:buSzPts val="1400"/>
              <a:buFont typeface="Roboto Light"/>
              <a:buChar char="○"/>
              <a:defRPr>
                <a:latin typeface="Roboto Light"/>
                <a:ea typeface="Roboto Light"/>
                <a:cs typeface="Roboto Light"/>
                <a:sym typeface="Roboto Light"/>
              </a:defRPr>
            </a:lvl8pPr>
            <a:lvl9pPr marL="4114800" lvl="8" indent="-317500">
              <a:lnSpc>
                <a:spcPct val="115000"/>
              </a:lnSpc>
              <a:spcBef>
                <a:spcPts val="1600"/>
              </a:spcBef>
              <a:spcAft>
                <a:spcPts val="1600"/>
              </a:spcAft>
              <a:buSzPts val="1400"/>
              <a:buFont typeface="Roboto Light"/>
              <a:buChar char="■"/>
              <a:defRPr>
                <a:latin typeface="Roboto Light"/>
                <a:ea typeface="Roboto Light"/>
                <a:cs typeface="Roboto Light"/>
                <a:sym typeface="Roboto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7" r:id="rId6"/>
    <p:sldLayoutId id="2147483659" r:id="rId7"/>
    <p:sldLayoutId id="2147483660"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8.xml"/><Relationship Id="rId16" Type="http://schemas.openxmlformats.org/officeDocument/2006/relationships/diagramColors" Target="../diagrams/colors3.xml"/><Relationship Id="rId1" Type="http://schemas.openxmlformats.org/officeDocument/2006/relationships/slideLayout" Target="../slideLayouts/slideLayout9.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p:nvPr/>
        </p:nvSpPr>
        <p:spPr>
          <a:xfrm>
            <a:off x="912150" y="4410350"/>
            <a:ext cx="3785100" cy="2622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9"/>
          <p:cNvSpPr txBox="1">
            <a:spLocks noGrp="1"/>
          </p:cNvSpPr>
          <p:nvPr>
            <p:ph type="ctrTitle"/>
          </p:nvPr>
        </p:nvSpPr>
        <p:spPr>
          <a:xfrm>
            <a:off x="4480981" y="1670891"/>
            <a:ext cx="4224600" cy="2052600"/>
          </a:xfrm>
          <a:prstGeom prst="rect">
            <a:avLst/>
          </a:prstGeom>
        </p:spPr>
        <p:txBody>
          <a:bodyPr spcFirstLastPara="1" wrap="square" lIns="91425" tIns="91425" rIns="91425" bIns="91425" anchor="b" anchorCtr="0">
            <a:noAutofit/>
          </a:bodyPr>
          <a:lstStyle/>
          <a:p>
            <a:pPr lvl="0"/>
            <a:r>
              <a:rPr lang="en-US" sz="4000" b="1" dirty="0"/>
              <a:t>The Effects on Students due to Rapid Immersion into Distance Delivery as a Result of COVID-19:</a:t>
            </a:r>
            <a:br>
              <a:rPr lang="en-US" sz="4000" b="1" dirty="0"/>
            </a:br>
            <a:r>
              <a:rPr lang="en-US" sz="3200" b="1" dirty="0"/>
              <a:t>Preliminary Results</a:t>
            </a:r>
            <a:endParaRPr sz="3200" dirty="0">
              <a:solidFill>
                <a:srgbClr val="FFFFFF"/>
              </a:solidFill>
            </a:endParaRPr>
          </a:p>
        </p:txBody>
      </p:sp>
      <p:sp>
        <p:nvSpPr>
          <p:cNvPr id="121" name="Google Shape;121;p19"/>
          <p:cNvSpPr txBox="1">
            <a:spLocks noGrp="1"/>
          </p:cNvSpPr>
          <p:nvPr>
            <p:ph type="subTitle" idx="1"/>
          </p:nvPr>
        </p:nvSpPr>
        <p:spPr>
          <a:xfrm>
            <a:off x="6791007" y="3806642"/>
            <a:ext cx="1857600" cy="570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solidFill>
                  <a:srgbClr val="FFFFFF"/>
                </a:solidFill>
              </a:rPr>
              <a:t>Dr. </a:t>
            </a:r>
            <a:r>
              <a:rPr lang="en" dirty="0"/>
              <a:t>Elizabeth Wood</a:t>
            </a:r>
          </a:p>
          <a:p>
            <a:pPr marL="0" lvl="0" indent="0" algn="r" rtl="0">
              <a:spcBef>
                <a:spcPts val="0"/>
              </a:spcBef>
              <a:spcAft>
                <a:spcPts val="0"/>
              </a:spcAft>
              <a:buNone/>
            </a:pPr>
            <a:r>
              <a:rPr lang="en" dirty="0">
                <a:solidFill>
                  <a:srgbClr val="FFFFFF"/>
                </a:solidFill>
              </a:rPr>
              <a:t>University of Florida</a:t>
            </a:r>
          </a:p>
          <a:p>
            <a:pPr marL="0" lvl="0" indent="0" algn="r" rtl="0">
              <a:spcBef>
                <a:spcPts val="0"/>
              </a:spcBef>
              <a:spcAft>
                <a:spcPts val="0"/>
              </a:spcAft>
              <a:buNone/>
            </a:pPr>
            <a:r>
              <a:rPr lang="en" dirty="0"/>
              <a:t>Gainesville, FL, USA</a:t>
            </a:r>
            <a:endParaRPr dirty="0">
              <a:solidFill>
                <a:srgbClr val="FFFFFF"/>
              </a:solidFill>
            </a:endParaRPr>
          </a:p>
        </p:txBody>
      </p:sp>
      <p:grpSp>
        <p:nvGrpSpPr>
          <p:cNvPr id="122" name="Google Shape;122;p19"/>
          <p:cNvGrpSpPr/>
          <p:nvPr/>
        </p:nvGrpSpPr>
        <p:grpSpPr>
          <a:xfrm>
            <a:off x="912207" y="566917"/>
            <a:ext cx="3918269" cy="4009651"/>
            <a:chOff x="1224500" y="238125"/>
            <a:chExt cx="5118575" cy="5237950"/>
          </a:xfrm>
        </p:grpSpPr>
        <p:grpSp>
          <p:nvGrpSpPr>
            <p:cNvPr id="123" name="Google Shape;123;p19"/>
            <p:cNvGrpSpPr/>
            <p:nvPr/>
          </p:nvGrpSpPr>
          <p:grpSpPr>
            <a:xfrm>
              <a:off x="1224500" y="238125"/>
              <a:ext cx="5118575" cy="5237950"/>
              <a:chOff x="1224500" y="238125"/>
              <a:chExt cx="5118575" cy="5237950"/>
            </a:xfrm>
          </p:grpSpPr>
          <p:sp>
            <p:nvSpPr>
              <p:cNvPr id="124" name="Google Shape;124;p19"/>
              <p:cNvSpPr/>
              <p:nvPr/>
            </p:nvSpPr>
            <p:spPr>
              <a:xfrm>
                <a:off x="1893325" y="4255350"/>
                <a:ext cx="1699425" cy="152450"/>
              </a:xfrm>
              <a:custGeom>
                <a:avLst/>
                <a:gdLst/>
                <a:ahLst/>
                <a:cxnLst/>
                <a:rect l="l" t="t" r="r" b="b"/>
                <a:pathLst>
                  <a:path w="67977" h="6098" extrusionOk="0">
                    <a:moveTo>
                      <a:pt x="3050" y="1"/>
                    </a:moveTo>
                    <a:cubicBezTo>
                      <a:pt x="1366" y="1"/>
                      <a:pt x="1" y="1365"/>
                      <a:pt x="1" y="3049"/>
                    </a:cubicBezTo>
                    <a:cubicBezTo>
                      <a:pt x="1" y="4733"/>
                      <a:pt x="1366" y="6098"/>
                      <a:pt x="3050" y="6098"/>
                    </a:cubicBezTo>
                    <a:lnTo>
                      <a:pt x="64928" y="6098"/>
                    </a:lnTo>
                    <a:cubicBezTo>
                      <a:pt x="66612" y="6098"/>
                      <a:pt x="67976" y="4733"/>
                      <a:pt x="67976" y="3049"/>
                    </a:cubicBezTo>
                    <a:cubicBezTo>
                      <a:pt x="67976" y="1365"/>
                      <a:pt x="66612" y="1"/>
                      <a:pt x="64928" y="1"/>
                    </a:cubicBez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p:nvPr/>
            </p:nvSpPr>
            <p:spPr>
              <a:xfrm>
                <a:off x="2822425" y="3735975"/>
                <a:ext cx="914597" cy="526513"/>
              </a:xfrm>
              <a:custGeom>
                <a:avLst/>
                <a:gdLst/>
                <a:ahLst/>
                <a:cxnLst/>
                <a:rect l="l" t="t" r="r" b="b"/>
                <a:pathLst>
                  <a:path w="35716" h="20463" extrusionOk="0">
                    <a:moveTo>
                      <a:pt x="1" y="1"/>
                    </a:moveTo>
                    <a:lnTo>
                      <a:pt x="238" y="20463"/>
                    </a:lnTo>
                    <a:lnTo>
                      <a:pt x="35716" y="20463"/>
                    </a:lnTo>
                    <a:lnTo>
                      <a:pt x="3571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9"/>
              <p:cNvSpPr/>
              <p:nvPr/>
            </p:nvSpPr>
            <p:spPr>
              <a:xfrm>
                <a:off x="1677375" y="2224325"/>
                <a:ext cx="1456600" cy="1645858"/>
              </a:xfrm>
              <a:custGeom>
                <a:avLst/>
                <a:gdLst/>
                <a:ahLst/>
                <a:cxnLst/>
                <a:rect l="l" t="t" r="r" b="b"/>
                <a:pathLst>
                  <a:path w="58264" h="61608" extrusionOk="0">
                    <a:moveTo>
                      <a:pt x="0" y="1"/>
                    </a:moveTo>
                    <a:lnTo>
                      <a:pt x="15335" y="61607"/>
                    </a:lnTo>
                    <a:lnTo>
                      <a:pt x="58264" y="60829"/>
                    </a:lnTo>
                    <a:lnTo>
                      <a:pt x="380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p:nvPr/>
            </p:nvSpPr>
            <p:spPr>
              <a:xfrm>
                <a:off x="1893325" y="4407775"/>
                <a:ext cx="334800" cy="1064375"/>
              </a:xfrm>
              <a:custGeom>
                <a:avLst/>
                <a:gdLst/>
                <a:ahLst/>
                <a:cxnLst/>
                <a:rect l="l" t="t" r="r" b="b"/>
                <a:pathLst>
                  <a:path w="13392" h="42575" extrusionOk="0">
                    <a:moveTo>
                      <a:pt x="7396" y="1"/>
                    </a:moveTo>
                    <a:lnTo>
                      <a:pt x="1" y="42575"/>
                    </a:lnTo>
                    <a:lnTo>
                      <a:pt x="2791" y="42575"/>
                    </a:lnTo>
                    <a:lnTo>
                      <a:pt x="13392"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p:nvPr/>
            </p:nvSpPr>
            <p:spPr>
              <a:xfrm>
                <a:off x="2493650" y="4393200"/>
                <a:ext cx="334800" cy="1078957"/>
              </a:xfrm>
              <a:custGeom>
                <a:avLst/>
                <a:gdLst/>
                <a:ahLst/>
                <a:cxnLst/>
                <a:rect l="l" t="t" r="r" b="b"/>
                <a:pathLst>
                  <a:path w="13392" h="42575" extrusionOk="0">
                    <a:moveTo>
                      <a:pt x="7395" y="1"/>
                    </a:moveTo>
                    <a:lnTo>
                      <a:pt x="1" y="42575"/>
                    </a:lnTo>
                    <a:lnTo>
                      <a:pt x="2791" y="42575"/>
                    </a:lnTo>
                    <a:lnTo>
                      <a:pt x="13392" y="1"/>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a:off x="2990300" y="4393175"/>
                <a:ext cx="334825" cy="1078957"/>
              </a:xfrm>
              <a:custGeom>
                <a:avLst/>
                <a:gdLst/>
                <a:ahLst/>
                <a:cxnLst/>
                <a:rect l="l" t="t" r="r" b="b"/>
                <a:pathLst>
                  <a:path w="13393" h="42575" extrusionOk="0">
                    <a:moveTo>
                      <a:pt x="1" y="1"/>
                    </a:moveTo>
                    <a:lnTo>
                      <a:pt x="10603" y="42575"/>
                    </a:lnTo>
                    <a:lnTo>
                      <a:pt x="13393" y="42575"/>
                    </a:lnTo>
                    <a:lnTo>
                      <a:pt x="5998"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9"/>
              <p:cNvSpPr/>
              <p:nvPr/>
            </p:nvSpPr>
            <p:spPr>
              <a:xfrm>
                <a:off x="1224500" y="2224325"/>
                <a:ext cx="1625575" cy="2038150"/>
              </a:xfrm>
              <a:custGeom>
                <a:avLst/>
                <a:gdLst/>
                <a:ahLst/>
                <a:cxnLst/>
                <a:rect l="l" t="t" r="r" b="b"/>
                <a:pathLst>
                  <a:path w="65023" h="81526" extrusionOk="0">
                    <a:moveTo>
                      <a:pt x="18115" y="1"/>
                    </a:moveTo>
                    <a:cubicBezTo>
                      <a:pt x="7660" y="1"/>
                      <a:pt x="1" y="9847"/>
                      <a:pt x="2572" y="19981"/>
                    </a:cubicBezTo>
                    <a:lnTo>
                      <a:pt x="18115" y="81242"/>
                    </a:lnTo>
                    <a:lnTo>
                      <a:pt x="65023" y="81526"/>
                    </a:lnTo>
                    <a:lnTo>
                      <a:pt x="64785" y="61064"/>
                    </a:lnTo>
                    <a:lnTo>
                      <a:pt x="33255" y="61064"/>
                    </a:lnTo>
                    <a:lnTo>
                      <a:pt x="18115"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9"/>
              <p:cNvSpPr/>
              <p:nvPr/>
            </p:nvSpPr>
            <p:spPr>
              <a:xfrm>
                <a:off x="1411900" y="2338875"/>
                <a:ext cx="1410534" cy="1676210"/>
              </a:xfrm>
              <a:custGeom>
                <a:avLst/>
                <a:gdLst/>
                <a:ahLst/>
                <a:cxnLst/>
                <a:rect l="l" t="t" r="r" b="b"/>
                <a:pathLst>
                  <a:path w="56951" h="68104" extrusionOk="0">
                    <a:moveTo>
                      <a:pt x="8" y="1"/>
                    </a:moveTo>
                    <a:cubicBezTo>
                      <a:pt x="8" y="1"/>
                      <a:pt x="8" y="1"/>
                      <a:pt x="8" y="1"/>
                    </a:cubicBezTo>
                    <a:cubicBezTo>
                      <a:pt x="1" y="2"/>
                      <a:pt x="18" y="97"/>
                      <a:pt x="56" y="280"/>
                    </a:cubicBezTo>
                    <a:cubicBezTo>
                      <a:pt x="102" y="484"/>
                      <a:pt x="162" y="751"/>
                      <a:pt x="239" y="1090"/>
                    </a:cubicBezTo>
                    <a:cubicBezTo>
                      <a:pt x="414" y="1824"/>
                      <a:pt x="662" y="2865"/>
                      <a:pt x="979" y="4193"/>
                    </a:cubicBezTo>
                    <a:cubicBezTo>
                      <a:pt x="1635" y="6911"/>
                      <a:pt x="2575" y="10800"/>
                      <a:pt x="3735" y="15598"/>
                    </a:cubicBezTo>
                    <a:cubicBezTo>
                      <a:pt x="6082" y="25223"/>
                      <a:pt x="9243" y="38546"/>
                      <a:pt x="13187" y="53151"/>
                    </a:cubicBezTo>
                    <a:cubicBezTo>
                      <a:pt x="14594" y="58347"/>
                      <a:pt x="16016" y="63353"/>
                      <a:pt x="17400" y="67961"/>
                    </a:cubicBezTo>
                    <a:lnTo>
                      <a:pt x="17443" y="68104"/>
                    </a:lnTo>
                    <a:lnTo>
                      <a:pt x="17592" y="68104"/>
                    </a:lnTo>
                    <a:lnTo>
                      <a:pt x="45820" y="68030"/>
                    </a:lnTo>
                    <a:lnTo>
                      <a:pt x="54007" y="67971"/>
                    </a:lnTo>
                    <a:lnTo>
                      <a:pt x="56195" y="67938"/>
                    </a:lnTo>
                    <a:lnTo>
                      <a:pt x="56759" y="67921"/>
                    </a:lnTo>
                    <a:cubicBezTo>
                      <a:pt x="56886" y="67915"/>
                      <a:pt x="56951" y="67909"/>
                      <a:pt x="56951" y="67903"/>
                    </a:cubicBezTo>
                    <a:cubicBezTo>
                      <a:pt x="56951" y="67898"/>
                      <a:pt x="56886" y="67891"/>
                      <a:pt x="56759" y="67886"/>
                    </a:cubicBezTo>
                    <a:lnTo>
                      <a:pt x="56195" y="67868"/>
                    </a:lnTo>
                    <a:lnTo>
                      <a:pt x="54007" y="67836"/>
                    </a:lnTo>
                    <a:lnTo>
                      <a:pt x="45820" y="67777"/>
                    </a:lnTo>
                    <a:lnTo>
                      <a:pt x="17743" y="67703"/>
                    </a:lnTo>
                    <a:lnTo>
                      <a:pt x="17743" y="67703"/>
                    </a:lnTo>
                    <a:cubicBezTo>
                      <a:pt x="16384" y="63135"/>
                      <a:pt x="14983" y="58182"/>
                      <a:pt x="13591" y="53041"/>
                    </a:cubicBezTo>
                    <a:cubicBezTo>
                      <a:pt x="9650" y="38444"/>
                      <a:pt x="6444" y="25135"/>
                      <a:pt x="4022" y="15527"/>
                    </a:cubicBezTo>
                    <a:cubicBezTo>
                      <a:pt x="2809" y="10744"/>
                      <a:pt x="1824" y="6864"/>
                      <a:pt x="1137" y="4154"/>
                    </a:cubicBezTo>
                    <a:cubicBezTo>
                      <a:pt x="788" y="2834"/>
                      <a:pt x="513" y="1799"/>
                      <a:pt x="320" y="1069"/>
                    </a:cubicBezTo>
                    <a:cubicBezTo>
                      <a:pt x="227" y="735"/>
                      <a:pt x="153" y="471"/>
                      <a:pt x="98" y="269"/>
                    </a:cubicBezTo>
                    <a:cubicBezTo>
                      <a:pt x="46" y="92"/>
                      <a:pt x="15" y="1"/>
                      <a:pt x="8"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9"/>
              <p:cNvSpPr/>
              <p:nvPr/>
            </p:nvSpPr>
            <p:spPr>
              <a:xfrm>
                <a:off x="2470250" y="1491250"/>
                <a:ext cx="1049300" cy="1625950"/>
              </a:xfrm>
              <a:custGeom>
                <a:avLst/>
                <a:gdLst/>
                <a:ahLst/>
                <a:cxnLst/>
                <a:rect l="l" t="t" r="r" b="b"/>
                <a:pathLst>
                  <a:path w="41972" h="65038" extrusionOk="0">
                    <a:moveTo>
                      <a:pt x="28198" y="0"/>
                    </a:moveTo>
                    <a:cubicBezTo>
                      <a:pt x="23873" y="0"/>
                      <a:pt x="18126" y="185"/>
                      <a:pt x="18126" y="185"/>
                    </a:cubicBezTo>
                    <a:cubicBezTo>
                      <a:pt x="10204" y="358"/>
                      <a:pt x="3400" y="1886"/>
                      <a:pt x="3400" y="1886"/>
                    </a:cubicBezTo>
                    <a:lnTo>
                      <a:pt x="0" y="65038"/>
                    </a:lnTo>
                    <a:lnTo>
                      <a:pt x="41972" y="64902"/>
                    </a:lnTo>
                    <a:cubicBezTo>
                      <a:pt x="41972" y="64902"/>
                      <a:pt x="41143" y="52396"/>
                      <a:pt x="41291" y="36143"/>
                    </a:cubicBezTo>
                    <a:cubicBezTo>
                      <a:pt x="41449" y="18788"/>
                      <a:pt x="34390" y="603"/>
                      <a:pt x="32724" y="185"/>
                    </a:cubicBezTo>
                    <a:cubicBezTo>
                      <a:pt x="32168" y="47"/>
                      <a:pt x="30361" y="0"/>
                      <a:pt x="28198" y="0"/>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9"/>
              <p:cNvSpPr/>
              <p:nvPr/>
            </p:nvSpPr>
            <p:spPr>
              <a:xfrm>
                <a:off x="2643600" y="542250"/>
                <a:ext cx="192325" cy="608050"/>
              </a:xfrm>
              <a:custGeom>
                <a:avLst/>
                <a:gdLst/>
                <a:ahLst/>
                <a:cxnLst/>
                <a:rect l="l" t="t" r="r" b="b"/>
                <a:pathLst>
                  <a:path w="7693" h="24322" extrusionOk="0">
                    <a:moveTo>
                      <a:pt x="7693" y="0"/>
                    </a:moveTo>
                    <a:lnTo>
                      <a:pt x="7693" y="0"/>
                    </a:lnTo>
                    <a:cubicBezTo>
                      <a:pt x="3928" y="881"/>
                      <a:pt x="348" y="8499"/>
                      <a:pt x="174" y="12813"/>
                    </a:cubicBezTo>
                    <a:cubicBezTo>
                      <a:pt x="1" y="17128"/>
                      <a:pt x="1872" y="21480"/>
                      <a:pt x="5123" y="24322"/>
                    </a:cubicBezTo>
                    <a:lnTo>
                      <a:pt x="7693" y="0"/>
                    </a:ln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9"/>
              <p:cNvSpPr/>
              <p:nvPr/>
            </p:nvSpPr>
            <p:spPr>
              <a:xfrm>
                <a:off x="2770950" y="991200"/>
                <a:ext cx="409050" cy="623650"/>
              </a:xfrm>
              <a:custGeom>
                <a:avLst/>
                <a:gdLst/>
                <a:ahLst/>
                <a:cxnLst/>
                <a:rect l="l" t="t" r="r" b="b"/>
                <a:pathLst>
                  <a:path w="16362" h="24946" extrusionOk="0">
                    <a:moveTo>
                      <a:pt x="1" y="0"/>
                    </a:moveTo>
                    <a:lnTo>
                      <a:pt x="1" y="23202"/>
                    </a:lnTo>
                    <a:cubicBezTo>
                      <a:pt x="2720" y="24397"/>
                      <a:pt x="5088" y="24946"/>
                      <a:pt x="7421" y="24946"/>
                    </a:cubicBezTo>
                    <a:cubicBezTo>
                      <a:pt x="10262" y="24946"/>
                      <a:pt x="13052" y="24132"/>
                      <a:pt x="16361" y="22677"/>
                    </a:cubicBezTo>
                    <a:lnTo>
                      <a:pt x="16361" y="10856"/>
                    </a:lnTo>
                    <a:lnTo>
                      <a:pt x="1" y="0"/>
                    </a:ln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9"/>
              <p:cNvSpPr/>
              <p:nvPr/>
            </p:nvSpPr>
            <p:spPr>
              <a:xfrm>
                <a:off x="2810475" y="1080250"/>
                <a:ext cx="369525" cy="358375"/>
              </a:xfrm>
              <a:custGeom>
                <a:avLst/>
                <a:gdLst/>
                <a:ahLst/>
                <a:cxnLst/>
                <a:rect l="l" t="t" r="r" b="b"/>
                <a:pathLst>
                  <a:path w="14781" h="14335" extrusionOk="0">
                    <a:moveTo>
                      <a:pt x="0" y="0"/>
                    </a:moveTo>
                    <a:lnTo>
                      <a:pt x="0" y="0"/>
                    </a:lnTo>
                    <a:cubicBezTo>
                      <a:pt x="385" y="12449"/>
                      <a:pt x="7414" y="14335"/>
                      <a:pt x="11638" y="14335"/>
                    </a:cubicBezTo>
                    <a:cubicBezTo>
                      <a:pt x="13474" y="14335"/>
                      <a:pt x="14780" y="13978"/>
                      <a:pt x="14780" y="13978"/>
                    </a:cubicBezTo>
                    <a:lnTo>
                      <a:pt x="14780" y="8079"/>
                    </a:lnTo>
                    <a:lnTo>
                      <a:pt x="0" y="0"/>
                    </a:ln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2662175" y="841650"/>
                <a:ext cx="138550" cy="173250"/>
              </a:xfrm>
              <a:custGeom>
                <a:avLst/>
                <a:gdLst/>
                <a:ahLst/>
                <a:cxnLst/>
                <a:rect l="l" t="t" r="r" b="b"/>
                <a:pathLst>
                  <a:path w="5542" h="6930" extrusionOk="0">
                    <a:moveTo>
                      <a:pt x="2729" y="1"/>
                    </a:moveTo>
                    <a:cubicBezTo>
                      <a:pt x="2234" y="1"/>
                      <a:pt x="1739" y="119"/>
                      <a:pt x="1339" y="406"/>
                    </a:cubicBezTo>
                    <a:cubicBezTo>
                      <a:pt x="860" y="751"/>
                      <a:pt x="566" y="1303"/>
                      <a:pt x="404" y="1871"/>
                    </a:cubicBezTo>
                    <a:cubicBezTo>
                      <a:pt x="1" y="3286"/>
                      <a:pt x="388" y="4922"/>
                      <a:pt x="1455" y="5935"/>
                    </a:cubicBezTo>
                    <a:cubicBezTo>
                      <a:pt x="2128" y="6576"/>
                      <a:pt x="3063" y="6929"/>
                      <a:pt x="3988" y="6929"/>
                    </a:cubicBezTo>
                    <a:cubicBezTo>
                      <a:pt x="4527" y="6929"/>
                      <a:pt x="5062" y="6809"/>
                      <a:pt x="5541" y="6556"/>
                    </a:cubicBezTo>
                    <a:lnTo>
                      <a:pt x="4984" y="593"/>
                    </a:lnTo>
                    <a:cubicBezTo>
                      <a:pt x="4394" y="355"/>
                      <a:pt x="3796" y="114"/>
                      <a:pt x="3165" y="30"/>
                    </a:cubicBezTo>
                    <a:cubicBezTo>
                      <a:pt x="3021" y="11"/>
                      <a:pt x="2875" y="1"/>
                      <a:pt x="2729"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p:nvPr/>
            </p:nvSpPr>
            <p:spPr>
              <a:xfrm>
                <a:off x="2691350" y="865575"/>
                <a:ext cx="71750" cy="111850"/>
              </a:xfrm>
              <a:custGeom>
                <a:avLst/>
                <a:gdLst/>
                <a:ahLst/>
                <a:cxnLst/>
                <a:rect l="l" t="t" r="r" b="b"/>
                <a:pathLst>
                  <a:path w="2870" h="4474" extrusionOk="0">
                    <a:moveTo>
                      <a:pt x="1239" y="1"/>
                    </a:moveTo>
                    <a:cubicBezTo>
                      <a:pt x="1144" y="1"/>
                      <a:pt x="1062" y="123"/>
                      <a:pt x="1148" y="210"/>
                    </a:cubicBezTo>
                    <a:cubicBezTo>
                      <a:pt x="1484" y="555"/>
                      <a:pt x="1803" y="918"/>
                      <a:pt x="2089" y="1305"/>
                    </a:cubicBezTo>
                    <a:lnTo>
                      <a:pt x="2089" y="1305"/>
                    </a:lnTo>
                    <a:cubicBezTo>
                      <a:pt x="1976" y="1272"/>
                      <a:pt x="1859" y="1256"/>
                      <a:pt x="1740" y="1256"/>
                    </a:cubicBezTo>
                    <a:cubicBezTo>
                      <a:pt x="1192" y="1256"/>
                      <a:pt x="625" y="1601"/>
                      <a:pt x="405" y="2186"/>
                    </a:cubicBezTo>
                    <a:cubicBezTo>
                      <a:pt x="0" y="3256"/>
                      <a:pt x="912" y="4474"/>
                      <a:pt x="2001" y="4474"/>
                    </a:cubicBezTo>
                    <a:cubicBezTo>
                      <a:pt x="2114" y="4474"/>
                      <a:pt x="2230" y="4461"/>
                      <a:pt x="2347" y="4432"/>
                    </a:cubicBezTo>
                    <a:cubicBezTo>
                      <a:pt x="2525" y="4390"/>
                      <a:pt x="2490" y="4162"/>
                      <a:pt x="2347" y="4106"/>
                    </a:cubicBezTo>
                    <a:cubicBezTo>
                      <a:pt x="1747" y="3865"/>
                      <a:pt x="1109" y="3699"/>
                      <a:pt x="948" y="2974"/>
                    </a:cubicBezTo>
                    <a:cubicBezTo>
                      <a:pt x="792" y="2271"/>
                      <a:pt x="1279" y="1717"/>
                      <a:pt x="1847" y="1717"/>
                    </a:cubicBezTo>
                    <a:cubicBezTo>
                      <a:pt x="2096" y="1717"/>
                      <a:pt x="2361" y="1824"/>
                      <a:pt x="2595" y="2073"/>
                    </a:cubicBezTo>
                    <a:cubicBezTo>
                      <a:pt x="2621" y="2100"/>
                      <a:pt x="2652" y="2112"/>
                      <a:pt x="2683" y="2112"/>
                    </a:cubicBezTo>
                    <a:cubicBezTo>
                      <a:pt x="2777" y="2112"/>
                      <a:pt x="2869" y="2006"/>
                      <a:pt x="2807" y="1908"/>
                    </a:cubicBezTo>
                    <a:cubicBezTo>
                      <a:pt x="2765" y="1829"/>
                      <a:pt x="2718" y="1758"/>
                      <a:pt x="2667" y="1694"/>
                    </a:cubicBezTo>
                    <a:lnTo>
                      <a:pt x="2667" y="1694"/>
                    </a:lnTo>
                    <a:cubicBezTo>
                      <a:pt x="2268" y="1093"/>
                      <a:pt x="1846" y="548"/>
                      <a:pt x="1321" y="36"/>
                    </a:cubicBezTo>
                    <a:cubicBezTo>
                      <a:pt x="1295" y="11"/>
                      <a:pt x="1266" y="1"/>
                      <a:pt x="123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9"/>
              <p:cNvSpPr/>
              <p:nvPr/>
            </p:nvSpPr>
            <p:spPr>
              <a:xfrm>
                <a:off x="2705825" y="522325"/>
                <a:ext cx="671600" cy="780725"/>
              </a:xfrm>
              <a:custGeom>
                <a:avLst/>
                <a:gdLst/>
                <a:ahLst/>
                <a:cxnLst/>
                <a:rect l="l" t="t" r="r" b="b"/>
                <a:pathLst>
                  <a:path w="26864" h="31229" extrusionOk="0">
                    <a:moveTo>
                      <a:pt x="12028" y="0"/>
                    </a:moveTo>
                    <a:cubicBezTo>
                      <a:pt x="11435" y="0"/>
                      <a:pt x="11082" y="53"/>
                      <a:pt x="11082" y="53"/>
                    </a:cubicBezTo>
                    <a:cubicBezTo>
                      <a:pt x="1" y="736"/>
                      <a:pt x="1679" y="9221"/>
                      <a:pt x="3754" y="20435"/>
                    </a:cubicBezTo>
                    <a:cubicBezTo>
                      <a:pt x="5133" y="27888"/>
                      <a:pt x="9302" y="31228"/>
                      <a:pt x="16250" y="31228"/>
                    </a:cubicBezTo>
                    <a:cubicBezTo>
                      <a:pt x="16291" y="31228"/>
                      <a:pt x="16332" y="31228"/>
                      <a:pt x="16373" y="31228"/>
                    </a:cubicBezTo>
                    <a:cubicBezTo>
                      <a:pt x="22296" y="31195"/>
                      <a:pt x="26864" y="27386"/>
                      <a:pt x="24216" y="12639"/>
                    </a:cubicBezTo>
                    <a:cubicBezTo>
                      <a:pt x="22136" y="1057"/>
                      <a:pt x="14681" y="0"/>
                      <a:pt x="12028"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9"/>
              <p:cNvSpPr/>
              <p:nvPr/>
            </p:nvSpPr>
            <p:spPr>
              <a:xfrm>
                <a:off x="3067000" y="755525"/>
                <a:ext cx="61375" cy="270950"/>
              </a:xfrm>
              <a:custGeom>
                <a:avLst/>
                <a:gdLst/>
                <a:ahLst/>
                <a:cxnLst/>
                <a:rect l="l" t="t" r="r" b="b"/>
                <a:pathLst>
                  <a:path w="2455" h="10838" extrusionOk="0">
                    <a:moveTo>
                      <a:pt x="1620" y="0"/>
                    </a:moveTo>
                    <a:cubicBezTo>
                      <a:pt x="1562" y="0"/>
                      <a:pt x="1506" y="39"/>
                      <a:pt x="1505" y="118"/>
                    </a:cubicBezTo>
                    <a:cubicBezTo>
                      <a:pt x="1484" y="1804"/>
                      <a:pt x="1549" y="3488"/>
                      <a:pt x="1586" y="5173"/>
                    </a:cubicBezTo>
                    <a:cubicBezTo>
                      <a:pt x="1605" y="6048"/>
                      <a:pt x="2172" y="10310"/>
                      <a:pt x="621" y="10310"/>
                    </a:cubicBezTo>
                    <a:cubicBezTo>
                      <a:pt x="560" y="10310"/>
                      <a:pt x="496" y="10303"/>
                      <a:pt x="429" y="10290"/>
                    </a:cubicBezTo>
                    <a:cubicBezTo>
                      <a:pt x="409" y="10286"/>
                      <a:pt x="390" y="10284"/>
                      <a:pt x="372" y="10284"/>
                    </a:cubicBezTo>
                    <a:cubicBezTo>
                      <a:pt x="101" y="10284"/>
                      <a:pt x="0" y="10695"/>
                      <a:pt x="295" y="10772"/>
                    </a:cubicBezTo>
                    <a:cubicBezTo>
                      <a:pt x="464" y="10816"/>
                      <a:pt x="618" y="10837"/>
                      <a:pt x="758" y="10837"/>
                    </a:cubicBezTo>
                    <a:cubicBezTo>
                      <a:pt x="1609" y="10837"/>
                      <a:pt x="1975" y="10083"/>
                      <a:pt x="2091" y="9172"/>
                    </a:cubicBezTo>
                    <a:cubicBezTo>
                      <a:pt x="2454" y="6328"/>
                      <a:pt x="2050" y="2962"/>
                      <a:pt x="1750" y="118"/>
                    </a:cubicBezTo>
                    <a:cubicBezTo>
                      <a:pt x="1742" y="40"/>
                      <a:pt x="1680" y="0"/>
                      <a:pt x="162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9"/>
              <p:cNvSpPr/>
              <p:nvPr/>
            </p:nvSpPr>
            <p:spPr>
              <a:xfrm>
                <a:off x="3010875" y="889000"/>
                <a:ext cx="49200" cy="47350"/>
              </a:xfrm>
              <a:custGeom>
                <a:avLst/>
                <a:gdLst/>
                <a:ahLst/>
                <a:cxnLst/>
                <a:rect l="l" t="t" r="r" b="b"/>
                <a:pathLst>
                  <a:path w="1968" h="1894" extrusionOk="0">
                    <a:moveTo>
                      <a:pt x="946" y="1"/>
                    </a:moveTo>
                    <a:cubicBezTo>
                      <a:pt x="424" y="1"/>
                      <a:pt x="0" y="424"/>
                      <a:pt x="0" y="947"/>
                    </a:cubicBezTo>
                    <a:cubicBezTo>
                      <a:pt x="0" y="1330"/>
                      <a:pt x="231" y="1675"/>
                      <a:pt x="584" y="1821"/>
                    </a:cubicBezTo>
                    <a:cubicBezTo>
                      <a:pt x="702" y="1870"/>
                      <a:pt x="825" y="1894"/>
                      <a:pt x="947" y="1894"/>
                    </a:cubicBezTo>
                    <a:cubicBezTo>
                      <a:pt x="1194" y="1894"/>
                      <a:pt x="1435" y="1797"/>
                      <a:pt x="1616" y="1616"/>
                    </a:cubicBezTo>
                    <a:cubicBezTo>
                      <a:pt x="1887" y="1345"/>
                      <a:pt x="1968" y="938"/>
                      <a:pt x="1822" y="585"/>
                    </a:cubicBezTo>
                    <a:cubicBezTo>
                      <a:pt x="1674" y="231"/>
                      <a:pt x="1329" y="1"/>
                      <a:pt x="94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9"/>
              <p:cNvSpPr/>
              <p:nvPr/>
            </p:nvSpPr>
            <p:spPr>
              <a:xfrm>
                <a:off x="3211225" y="889000"/>
                <a:ext cx="49225" cy="47350"/>
              </a:xfrm>
              <a:custGeom>
                <a:avLst/>
                <a:gdLst/>
                <a:ahLst/>
                <a:cxnLst/>
                <a:rect l="l" t="t" r="r" b="b"/>
                <a:pathLst>
                  <a:path w="1969" h="1894" extrusionOk="0">
                    <a:moveTo>
                      <a:pt x="948" y="1"/>
                    </a:moveTo>
                    <a:cubicBezTo>
                      <a:pt x="425" y="1"/>
                      <a:pt x="1" y="424"/>
                      <a:pt x="1" y="947"/>
                    </a:cubicBezTo>
                    <a:cubicBezTo>
                      <a:pt x="1" y="1330"/>
                      <a:pt x="231" y="1675"/>
                      <a:pt x="586" y="1821"/>
                    </a:cubicBezTo>
                    <a:cubicBezTo>
                      <a:pt x="703" y="1870"/>
                      <a:pt x="826" y="1894"/>
                      <a:pt x="948" y="1894"/>
                    </a:cubicBezTo>
                    <a:cubicBezTo>
                      <a:pt x="1194" y="1894"/>
                      <a:pt x="1436" y="1797"/>
                      <a:pt x="1617" y="1616"/>
                    </a:cubicBezTo>
                    <a:cubicBezTo>
                      <a:pt x="1888" y="1346"/>
                      <a:pt x="1969" y="938"/>
                      <a:pt x="1822" y="585"/>
                    </a:cubicBezTo>
                    <a:cubicBezTo>
                      <a:pt x="1676" y="231"/>
                      <a:pt x="1330" y="1"/>
                      <a:pt x="948"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9"/>
              <p:cNvSpPr/>
              <p:nvPr/>
            </p:nvSpPr>
            <p:spPr>
              <a:xfrm>
                <a:off x="3142925" y="775100"/>
                <a:ext cx="102475" cy="30325"/>
              </a:xfrm>
              <a:custGeom>
                <a:avLst/>
                <a:gdLst/>
                <a:ahLst/>
                <a:cxnLst/>
                <a:rect l="l" t="t" r="r" b="b"/>
                <a:pathLst>
                  <a:path w="4099" h="1213" extrusionOk="0">
                    <a:moveTo>
                      <a:pt x="1854" y="1"/>
                    </a:moveTo>
                    <a:cubicBezTo>
                      <a:pt x="1222" y="1"/>
                      <a:pt x="601" y="164"/>
                      <a:pt x="179" y="480"/>
                    </a:cubicBezTo>
                    <a:cubicBezTo>
                      <a:pt x="1" y="613"/>
                      <a:pt x="64" y="935"/>
                      <a:pt x="279" y="935"/>
                    </a:cubicBezTo>
                    <a:cubicBezTo>
                      <a:pt x="306" y="935"/>
                      <a:pt x="334" y="930"/>
                      <a:pt x="364" y="920"/>
                    </a:cubicBezTo>
                    <a:cubicBezTo>
                      <a:pt x="893" y="741"/>
                      <a:pt x="1355" y="574"/>
                      <a:pt x="1892" y="574"/>
                    </a:cubicBezTo>
                    <a:cubicBezTo>
                      <a:pt x="1995" y="574"/>
                      <a:pt x="2101" y="581"/>
                      <a:pt x="2211" y="594"/>
                    </a:cubicBezTo>
                    <a:cubicBezTo>
                      <a:pt x="2820" y="670"/>
                      <a:pt x="3284" y="989"/>
                      <a:pt x="3840" y="1203"/>
                    </a:cubicBezTo>
                    <a:cubicBezTo>
                      <a:pt x="3857" y="1209"/>
                      <a:pt x="3874" y="1212"/>
                      <a:pt x="3890" y="1212"/>
                    </a:cubicBezTo>
                    <a:cubicBezTo>
                      <a:pt x="4007" y="1212"/>
                      <a:pt x="4099" y="1058"/>
                      <a:pt x="4031" y="954"/>
                    </a:cubicBezTo>
                    <a:lnTo>
                      <a:pt x="4031" y="954"/>
                    </a:lnTo>
                    <a:lnTo>
                      <a:pt x="4031" y="955"/>
                    </a:lnTo>
                    <a:cubicBezTo>
                      <a:pt x="3614" y="310"/>
                      <a:pt x="2724" y="1"/>
                      <a:pt x="1854" y="1"/>
                    </a:cubicBezTo>
                    <a:close/>
                  </a:path>
                </a:pathLst>
              </a:custGeom>
              <a:solidFill>
                <a:srgbClr val="332A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9"/>
              <p:cNvSpPr/>
              <p:nvPr/>
            </p:nvSpPr>
            <p:spPr>
              <a:xfrm>
                <a:off x="2940200" y="767750"/>
                <a:ext cx="102500" cy="30325"/>
              </a:xfrm>
              <a:custGeom>
                <a:avLst/>
                <a:gdLst/>
                <a:ahLst/>
                <a:cxnLst/>
                <a:rect l="l" t="t" r="r" b="b"/>
                <a:pathLst>
                  <a:path w="4100" h="1213" extrusionOk="0">
                    <a:moveTo>
                      <a:pt x="1855" y="0"/>
                    </a:moveTo>
                    <a:cubicBezTo>
                      <a:pt x="1222" y="0"/>
                      <a:pt x="601" y="163"/>
                      <a:pt x="179" y="479"/>
                    </a:cubicBezTo>
                    <a:cubicBezTo>
                      <a:pt x="1" y="613"/>
                      <a:pt x="65" y="935"/>
                      <a:pt x="281" y="935"/>
                    </a:cubicBezTo>
                    <a:cubicBezTo>
                      <a:pt x="307" y="935"/>
                      <a:pt x="336" y="930"/>
                      <a:pt x="366" y="920"/>
                    </a:cubicBezTo>
                    <a:cubicBezTo>
                      <a:pt x="893" y="742"/>
                      <a:pt x="1354" y="574"/>
                      <a:pt x="1890" y="574"/>
                    </a:cubicBezTo>
                    <a:cubicBezTo>
                      <a:pt x="1994" y="574"/>
                      <a:pt x="2101" y="581"/>
                      <a:pt x="2211" y="594"/>
                    </a:cubicBezTo>
                    <a:cubicBezTo>
                      <a:pt x="2821" y="670"/>
                      <a:pt x="3284" y="990"/>
                      <a:pt x="3840" y="1203"/>
                    </a:cubicBezTo>
                    <a:cubicBezTo>
                      <a:pt x="3857" y="1210"/>
                      <a:pt x="3874" y="1213"/>
                      <a:pt x="3890" y="1213"/>
                    </a:cubicBezTo>
                    <a:cubicBezTo>
                      <a:pt x="4008" y="1213"/>
                      <a:pt x="4099" y="1058"/>
                      <a:pt x="4033" y="954"/>
                    </a:cubicBezTo>
                    <a:cubicBezTo>
                      <a:pt x="3615" y="309"/>
                      <a:pt x="2725" y="0"/>
                      <a:pt x="1855" y="0"/>
                    </a:cubicBezTo>
                    <a:close/>
                  </a:path>
                </a:pathLst>
              </a:custGeom>
              <a:solidFill>
                <a:srgbClr val="332A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9"/>
              <p:cNvSpPr/>
              <p:nvPr/>
            </p:nvSpPr>
            <p:spPr>
              <a:xfrm>
                <a:off x="2690725" y="872000"/>
                <a:ext cx="82050" cy="96625"/>
              </a:xfrm>
              <a:custGeom>
                <a:avLst/>
                <a:gdLst/>
                <a:ahLst/>
                <a:cxnLst/>
                <a:rect l="l" t="t" r="r" b="b"/>
                <a:pathLst>
                  <a:path w="3282" h="3865" extrusionOk="0">
                    <a:moveTo>
                      <a:pt x="1141" y="0"/>
                    </a:moveTo>
                    <a:cubicBezTo>
                      <a:pt x="927" y="0"/>
                      <a:pt x="709" y="71"/>
                      <a:pt x="537" y="201"/>
                    </a:cubicBezTo>
                    <a:cubicBezTo>
                      <a:pt x="218" y="444"/>
                      <a:pt x="52" y="849"/>
                      <a:pt x="26" y="1250"/>
                    </a:cubicBezTo>
                    <a:cubicBezTo>
                      <a:pt x="0" y="1650"/>
                      <a:pt x="101" y="2048"/>
                      <a:pt x="231" y="2427"/>
                    </a:cubicBezTo>
                    <a:cubicBezTo>
                      <a:pt x="423" y="2983"/>
                      <a:pt x="727" y="3560"/>
                      <a:pt x="1272" y="3781"/>
                    </a:cubicBezTo>
                    <a:cubicBezTo>
                      <a:pt x="1412" y="3838"/>
                      <a:pt x="1560" y="3865"/>
                      <a:pt x="1708" y="3865"/>
                    </a:cubicBezTo>
                    <a:cubicBezTo>
                      <a:pt x="2212" y="3865"/>
                      <a:pt x="2721" y="3559"/>
                      <a:pt x="2965" y="3106"/>
                    </a:cubicBezTo>
                    <a:cubicBezTo>
                      <a:pt x="3282" y="2519"/>
                      <a:pt x="3188" y="1767"/>
                      <a:pt x="2828" y="1206"/>
                    </a:cubicBezTo>
                    <a:cubicBezTo>
                      <a:pt x="2468" y="646"/>
                      <a:pt x="1876" y="265"/>
                      <a:pt x="1246" y="48"/>
                    </a:cubicBezTo>
                    <a:lnTo>
                      <a:pt x="1246" y="48"/>
                    </a:lnTo>
                    <a:lnTo>
                      <a:pt x="1655" y="170"/>
                    </a:lnTo>
                    <a:cubicBezTo>
                      <a:pt x="1509" y="54"/>
                      <a:pt x="1327" y="0"/>
                      <a:pt x="114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9"/>
              <p:cNvSpPr/>
              <p:nvPr/>
            </p:nvSpPr>
            <p:spPr>
              <a:xfrm>
                <a:off x="3024950" y="1031025"/>
                <a:ext cx="95700" cy="51525"/>
              </a:xfrm>
              <a:custGeom>
                <a:avLst/>
                <a:gdLst/>
                <a:ahLst/>
                <a:cxnLst/>
                <a:rect l="l" t="t" r="r" b="b"/>
                <a:pathLst>
                  <a:path w="3828" h="2061" extrusionOk="0">
                    <a:moveTo>
                      <a:pt x="243" y="1"/>
                    </a:moveTo>
                    <a:cubicBezTo>
                      <a:pt x="117" y="1"/>
                      <a:pt x="0" y="104"/>
                      <a:pt x="36" y="266"/>
                    </a:cubicBezTo>
                    <a:cubicBezTo>
                      <a:pt x="257" y="1274"/>
                      <a:pt x="1426" y="2060"/>
                      <a:pt x="2499" y="2060"/>
                    </a:cubicBezTo>
                    <a:cubicBezTo>
                      <a:pt x="2928" y="2060"/>
                      <a:pt x="3342" y="1934"/>
                      <a:pt x="3674" y="1647"/>
                    </a:cubicBezTo>
                    <a:cubicBezTo>
                      <a:pt x="3827" y="1513"/>
                      <a:pt x="3717" y="1218"/>
                      <a:pt x="3516" y="1218"/>
                    </a:cubicBezTo>
                    <a:cubicBezTo>
                      <a:pt x="3509" y="1218"/>
                      <a:pt x="3503" y="1218"/>
                      <a:pt x="3497" y="1218"/>
                    </a:cubicBezTo>
                    <a:cubicBezTo>
                      <a:pt x="3085" y="1255"/>
                      <a:pt x="2724" y="1357"/>
                      <a:pt x="2347" y="1357"/>
                    </a:cubicBezTo>
                    <a:cubicBezTo>
                      <a:pt x="2150" y="1357"/>
                      <a:pt x="1948" y="1329"/>
                      <a:pt x="1733" y="1251"/>
                    </a:cubicBezTo>
                    <a:cubicBezTo>
                      <a:pt x="1137" y="1032"/>
                      <a:pt x="795" y="594"/>
                      <a:pt x="432" y="99"/>
                    </a:cubicBezTo>
                    <a:cubicBezTo>
                      <a:pt x="382" y="31"/>
                      <a:pt x="311" y="1"/>
                      <a:pt x="24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9"/>
              <p:cNvSpPr/>
              <p:nvPr/>
            </p:nvSpPr>
            <p:spPr>
              <a:xfrm>
                <a:off x="2901750" y="808000"/>
                <a:ext cx="186750" cy="186425"/>
              </a:xfrm>
              <a:custGeom>
                <a:avLst/>
                <a:gdLst/>
                <a:ahLst/>
                <a:cxnLst/>
                <a:rect l="l" t="t" r="r" b="b"/>
                <a:pathLst>
                  <a:path w="7470" h="7457" extrusionOk="0">
                    <a:moveTo>
                      <a:pt x="3640" y="412"/>
                    </a:moveTo>
                    <a:cubicBezTo>
                      <a:pt x="5334" y="412"/>
                      <a:pt x="7061" y="1523"/>
                      <a:pt x="7180" y="3732"/>
                    </a:cubicBezTo>
                    <a:cubicBezTo>
                      <a:pt x="7061" y="5938"/>
                      <a:pt x="5333" y="7049"/>
                      <a:pt x="3639" y="7049"/>
                    </a:cubicBezTo>
                    <a:cubicBezTo>
                      <a:pt x="1952" y="7049"/>
                      <a:pt x="299" y="5949"/>
                      <a:pt x="299" y="3732"/>
                    </a:cubicBezTo>
                    <a:cubicBezTo>
                      <a:pt x="299" y="1514"/>
                      <a:pt x="1953" y="412"/>
                      <a:pt x="3640" y="412"/>
                    </a:cubicBezTo>
                    <a:close/>
                    <a:moveTo>
                      <a:pt x="3739" y="1"/>
                    </a:moveTo>
                    <a:cubicBezTo>
                      <a:pt x="1716" y="1"/>
                      <a:pt x="0" y="1701"/>
                      <a:pt x="10" y="3732"/>
                    </a:cubicBezTo>
                    <a:cubicBezTo>
                      <a:pt x="18" y="5691"/>
                      <a:pt x="1585" y="7349"/>
                      <a:pt x="3544" y="7451"/>
                    </a:cubicBezTo>
                    <a:cubicBezTo>
                      <a:pt x="3612" y="7454"/>
                      <a:pt x="3680" y="7456"/>
                      <a:pt x="3747" y="7456"/>
                    </a:cubicBezTo>
                    <a:cubicBezTo>
                      <a:pt x="5820" y="7456"/>
                      <a:pt x="7341" y="5792"/>
                      <a:pt x="7467" y="3769"/>
                    </a:cubicBezTo>
                    <a:lnTo>
                      <a:pt x="7467" y="3769"/>
                    </a:lnTo>
                    <a:cubicBezTo>
                      <a:pt x="7469" y="3758"/>
                      <a:pt x="7470" y="3745"/>
                      <a:pt x="7469" y="3732"/>
                    </a:cubicBezTo>
                    <a:lnTo>
                      <a:pt x="7469" y="3732"/>
                    </a:lnTo>
                    <a:cubicBezTo>
                      <a:pt x="7469" y="3732"/>
                      <a:pt x="7469" y="3732"/>
                      <a:pt x="7469" y="3732"/>
                    </a:cubicBezTo>
                    <a:cubicBezTo>
                      <a:pt x="7470" y="3718"/>
                      <a:pt x="7469" y="3706"/>
                      <a:pt x="7467" y="3694"/>
                    </a:cubicBezTo>
                    <a:lnTo>
                      <a:pt x="7467" y="3694"/>
                    </a:lnTo>
                    <a:cubicBezTo>
                      <a:pt x="7342" y="1684"/>
                      <a:pt x="5841" y="1"/>
                      <a:pt x="373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9"/>
              <p:cNvSpPr/>
              <p:nvPr/>
            </p:nvSpPr>
            <p:spPr>
              <a:xfrm>
                <a:off x="3135750" y="808000"/>
                <a:ext cx="186775" cy="186425"/>
              </a:xfrm>
              <a:custGeom>
                <a:avLst/>
                <a:gdLst/>
                <a:ahLst/>
                <a:cxnLst/>
                <a:rect l="l" t="t" r="r" b="b"/>
                <a:pathLst>
                  <a:path w="7471" h="7457" extrusionOk="0">
                    <a:moveTo>
                      <a:pt x="3640" y="412"/>
                    </a:moveTo>
                    <a:cubicBezTo>
                      <a:pt x="5334" y="412"/>
                      <a:pt x="7061" y="1523"/>
                      <a:pt x="7180" y="3732"/>
                    </a:cubicBezTo>
                    <a:cubicBezTo>
                      <a:pt x="7061" y="5938"/>
                      <a:pt x="5333" y="7049"/>
                      <a:pt x="3639" y="7049"/>
                    </a:cubicBezTo>
                    <a:cubicBezTo>
                      <a:pt x="1952" y="7049"/>
                      <a:pt x="299" y="5949"/>
                      <a:pt x="299" y="3732"/>
                    </a:cubicBezTo>
                    <a:cubicBezTo>
                      <a:pt x="299" y="1514"/>
                      <a:pt x="1953" y="412"/>
                      <a:pt x="3640" y="412"/>
                    </a:cubicBezTo>
                    <a:close/>
                    <a:moveTo>
                      <a:pt x="3740" y="1"/>
                    </a:moveTo>
                    <a:cubicBezTo>
                      <a:pt x="1716" y="1"/>
                      <a:pt x="0" y="1701"/>
                      <a:pt x="10" y="3732"/>
                    </a:cubicBezTo>
                    <a:cubicBezTo>
                      <a:pt x="19" y="5691"/>
                      <a:pt x="1584" y="7349"/>
                      <a:pt x="3544" y="7451"/>
                    </a:cubicBezTo>
                    <a:cubicBezTo>
                      <a:pt x="3612" y="7454"/>
                      <a:pt x="3680" y="7456"/>
                      <a:pt x="3747" y="7456"/>
                    </a:cubicBezTo>
                    <a:cubicBezTo>
                      <a:pt x="5820" y="7456"/>
                      <a:pt x="7342" y="5791"/>
                      <a:pt x="7468" y="3768"/>
                    </a:cubicBezTo>
                    <a:lnTo>
                      <a:pt x="7468" y="3768"/>
                    </a:lnTo>
                    <a:cubicBezTo>
                      <a:pt x="7470" y="3757"/>
                      <a:pt x="7471" y="3745"/>
                      <a:pt x="7470" y="3732"/>
                    </a:cubicBezTo>
                    <a:lnTo>
                      <a:pt x="7470" y="3732"/>
                    </a:lnTo>
                    <a:cubicBezTo>
                      <a:pt x="7470" y="3732"/>
                      <a:pt x="7470" y="3732"/>
                      <a:pt x="7470" y="3732"/>
                    </a:cubicBezTo>
                    <a:cubicBezTo>
                      <a:pt x="7471" y="3719"/>
                      <a:pt x="7470" y="3707"/>
                      <a:pt x="7468" y="3696"/>
                    </a:cubicBezTo>
                    <a:lnTo>
                      <a:pt x="7468" y="3696"/>
                    </a:lnTo>
                    <a:cubicBezTo>
                      <a:pt x="7342" y="1685"/>
                      <a:pt x="5841" y="1"/>
                      <a:pt x="374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9"/>
              <p:cNvSpPr/>
              <p:nvPr/>
            </p:nvSpPr>
            <p:spPr>
              <a:xfrm>
                <a:off x="3080175" y="896000"/>
                <a:ext cx="69225" cy="9125"/>
              </a:xfrm>
              <a:custGeom>
                <a:avLst/>
                <a:gdLst/>
                <a:ahLst/>
                <a:cxnLst/>
                <a:rect l="l" t="t" r="r" b="b"/>
                <a:pathLst>
                  <a:path w="2769" h="365" extrusionOk="0">
                    <a:moveTo>
                      <a:pt x="1831" y="1"/>
                    </a:moveTo>
                    <a:cubicBezTo>
                      <a:pt x="1275" y="1"/>
                      <a:pt x="717" y="30"/>
                      <a:pt x="166" y="54"/>
                    </a:cubicBezTo>
                    <a:cubicBezTo>
                      <a:pt x="0" y="60"/>
                      <a:pt x="0" y="305"/>
                      <a:pt x="166" y="311"/>
                    </a:cubicBezTo>
                    <a:cubicBezTo>
                      <a:pt x="717" y="335"/>
                      <a:pt x="1275" y="364"/>
                      <a:pt x="1830" y="364"/>
                    </a:cubicBezTo>
                    <a:cubicBezTo>
                      <a:pt x="2075" y="364"/>
                      <a:pt x="2318" y="359"/>
                      <a:pt x="2561" y="344"/>
                    </a:cubicBezTo>
                    <a:cubicBezTo>
                      <a:pt x="2769" y="331"/>
                      <a:pt x="2769" y="33"/>
                      <a:pt x="2561" y="21"/>
                    </a:cubicBezTo>
                    <a:cubicBezTo>
                      <a:pt x="2318" y="6"/>
                      <a:pt x="2075" y="1"/>
                      <a:pt x="183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9"/>
              <p:cNvSpPr/>
              <p:nvPr/>
            </p:nvSpPr>
            <p:spPr>
              <a:xfrm>
                <a:off x="2762600" y="844550"/>
                <a:ext cx="159875" cy="15750"/>
              </a:xfrm>
              <a:custGeom>
                <a:avLst/>
                <a:gdLst/>
                <a:ahLst/>
                <a:cxnLst/>
                <a:rect l="l" t="t" r="r" b="b"/>
                <a:pathLst>
                  <a:path w="6395" h="630" extrusionOk="0">
                    <a:moveTo>
                      <a:pt x="983" y="1"/>
                    </a:moveTo>
                    <a:cubicBezTo>
                      <a:pt x="673" y="1"/>
                      <a:pt x="367" y="20"/>
                      <a:pt x="70" y="73"/>
                    </a:cubicBezTo>
                    <a:cubicBezTo>
                      <a:pt x="1" y="86"/>
                      <a:pt x="2" y="199"/>
                      <a:pt x="70" y="213"/>
                    </a:cubicBezTo>
                    <a:cubicBezTo>
                      <a:pt x="1007" y="400"/>
                      <a:pt x="2011" y="377"/>
                      <a:pt x="2963" y="451"/>
                    </a:cubicBezTo>
                    <a:cubicBezTo>
                      <a:pt x="3849" y="520"/>
                      <a:pt x="4759" y="630"/>
                      <a:pt x="5655" y="630"/>
                    </a:cubicBezTo>
                    <a:cubicBezTo>
                      <a:pt x="5840" y="630"/>
                      <a:pt x="6024" y="625"/>
                      <a:pt x="6207" y="615"/>
                    </a:cubicBezTo>
                    <a:cubicBezTo>
                      <a:pt x="6395" y="603"/>
                      <a:pt x="6394" y="337"/>
                      <a:pt x="6207" y="322"/>
                    </a:cubicBezTo>
                    <a:cubicBezTo>
                      <a:pt x="5128" y="238"/>
                      <a:pt x="4043" y="206"/>
                      <a:pt x="2963" y="133"/>
                    </a:cubicBezTo>
                    <a:cubicBezTo>
                      <a:pt x="2323" y="90"/>
                      <a:pt x="1645" y="1"/>
                      <a:pt x="98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9"/>
              <p:cNvSpPr/>
              <p:nvPr/>
            </p:nvSpPr>
            <p:spPr>
              <a:xfrm>
                <a:off x="2720675" y="238125"/>
                <a:ext cx="401550" cy="308600"/>
              </a:xfrm>
              <a:custGeom>
                <a:avLst/>
                <a:gdLst/>
                <a:ahLst/>
                <a:cxnLst/>
                <a:rect l="l" t="t" r="r" b="b"/>
                <a:pathLst>
                  <a:path w="16062" h="12344" extrusionOk="0">
                    <a:moveTo>
                      <a:pt x="8826" y="0"/>
                    </a:moveTo>
                    <a:cubicBezTo>
                      <a:pt x="6282" y="0"/>
                      <a:pt x="3813" y="1297"/>
                      <a:pt x="2117" y="3207"/>
                    </a:cubicBezTo>
                    <a:cubicBezTo>
                      <a:pt x="889" y="4588"/>
                      <a:pt x="0" y="6368"/>
                      <a:pt x="78" y="8213"/>
                    </a:cubicBezTo>
                    <a:cubicBezTo>
                      <a:pt x="155" y="10060"/>
                      <a:pt x="1380" y="11913"/>
                      <a:pt x="3176" y="12343"/>
                    </a:cubicBezTo>
                    <a:lnTo>
                      <a:pt x="11948" y="11106"/>
                    </a:lnTo>
                    <a:cubicBezTo>
                      <a:pt x="14550" y="10365"/>
                      <a:pt x="16062" y="7230"/>
                      <a:pt x="15331" y="4626"/>
                    </a:cubicBezTo>
                    <a:cubicBezTo>
                      <a:pt x="14601" y="2020"/>
                      <a:pt x="11980" y="178"/>
                      <a:pt x="9279" y="14"/>
                    </a:cubicBezTo>
                    <a:cubicBezTo>
                      <a:pt x="9128" y="5"/>
                      <a:pt x="8977" y="0"/>
                      <a:pt x="8826" y="0"/>
                    </a:cubicBez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9"/>
              <p:cNvSpPr/>
              <p:nvPr/>
            </p:nvSpPr>
            <p:spPr>
              <a:xfrm>
                <a:off x="2741875" y="492725"/>
                <a:ext cx="516700" cy="356900"/>
              </a:xfrm>
              <a:custGeom>
                <a:avLst/>
                <a:gdLst/>
                <a:ahLst/>
                <a:cxnLst/>
                <a:rect l="l" t="t" r="r" b="b"/>
                <a:pathLst>
                  <a:path w="20668" h="14276" extrusionOk="0">
                    <a:moveTo>
                      <a:pt x="9647" y="0"/>
                    </a:moveTo>
                    <a:cubicBezTo>
                      <a:pt x="8208" y="0"/>
                      <a:pt x="6784" y="333"/>
                      <a:pt x="5541" y="1059"/>
                    </a:cubicBezTo>
                    <a:cubicBezTo>
                      <a:pt x="3448" y="2281"/>
                      <a:pt x="1339" y="4020"/>
                      <a:pt x="670" y="6349"/>
                    </a:cubicBezTo>
                    <a:cubicBezTo>
                      <a:pt x="0" y="8678"/>
                      <a:pt x="205" y="11067"/>
                      <a:pt x="341" y="13486"/>
                    </a:cubicBezTo>
                    <a:lnTo>
                      <a:pt x="918" y="14216"/>
                    </a:lnTo>
                    <a:cubicBezTo>
                      <a:pt x="1088" y="14256"/>
                      <a:pt x="1260" y="14275"/>
                      <a:pt x="1430" y="14275"/>
                    </a:cubicBezTo>
                    <a:cubicBezTo>
                      <a:pt x="2424" y="14275"/>
                      <a:pt x="3393" y="13629"/>
                      <a:pt x="3941" y="12773"/>
                    </a:cubicBezTo>
                    <a:cubicBezTo>
                      <a:pt x="4585" y="11771"/>
                      <a:pt x="4761" y="10543"/>
                      <a:pt x="4832" y="9354"/>
                    </a:cubicBezTo>
                    <a:cubicBezTo>
                      <a:pt x="4903" y="8165"/>
                      <a:pt x="4887" y="6956"/>
                      <a:pt x="5207" y="5808"/>
                    </a:cubicBezTo>
                    <a:cubicBezTo>
                      <a:pt x="5853" y="7493"/>
                      <a:pt x="7582" y="8702"/>
                      <a:pt x="9387" y="8727"/>
                    </a:cubicBezTo>
                    <a:cubicBezTo>
                      <a:pt x="9407" y="8728"/>
                      <a:pt x="9428" y="8728"/>
                      <a:pt x="9448" y="8728"/>
                    </a:cubicBezTo>
                    <a:cubicBezTo>
                      <a:pt x="11230" y="8728"/>
                      <a:pt x="12963" y="7577"/>
                      <a:pt x="13649" y="5931"/>
                    </a:cubicBezTo>
                    <a:cubicBezTo>
                      <a:pt x="14907" y="7394"/>
                      <a:pt x="16732" y="8357"/>
                      <a:pt x="18650" y="8571"/>
                    </a:cubicBezTo>
                    <a:cubicBezTo>
                      <a:pt x="18729" y="8580"/>
                      <a:pt x="18808" y="8585"/>
                      <a:pt x="18886" y="8585"/>
                    </a:cubicBezTo>
                    <a:cubicBezTo>
                      <a:pt x="19467" y="8585"/>
                      <a:pt x="20006" y="8341"/>
                      <a:pt x="20371" y="7873"/>
                    </a:cubicBezTo>
                    <a:cubicBezTo>
                      <a:pt x="20668" y="7495"/>
                      <a:pt x="20665" y="6613"/>
                      <a:pt x="20412" y="6227"/>
                    </a:cubicBezTo>
                    <a:cubicBezTo>
                      <a:pt x="18844" y="3846"/>
                      <a:pt x="16366" y="2075"/>
                      <a:pt x="13768" y="901"/>
                    </a:cubicBezTo>
                    <a:cubicBezTo>
                      <a:pt x="12483" y="319"/>
                      <a:pt x="11058" y="0"/>
                      <a:pt x="9647" y="0"/>
                    </a:cubicBez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9"/>
              <p:cNvSpPr/>
              <p:nvPr/>
            </p:nvSpPr>
            <p:spPr>
              <a:xfrm>
                <a:off x="2705350" y="982825"/>
                <a:ext cx="61450" cy="51250"/>
              </a:xfrm>
              <a:custGeom>
                <a:avLst/>
                <a:gdLst/>
                <a:ahLst/>
                <a:cxnLst/>
                <a:rect l="l" t="t" r="r" b="b"/>
                <a:pathLst>
                  <a:path w="2458" h="2050" extrusionOk="0">
                    <a:moveTo>
                      <a:pt x="1710" y="1"/>
                    </a:moveTo>
                    <a:cubicBezTo>
                      <a:pt x="1591" y="1"/>
                      <a:pt x="1471" y="94"/>
                      <a:pt x="1523" y="230"/>
                    </a:cubicBezTo>
                    <a:cubicBezTo>
                      <a:pt x="1676" y="631"/>
                      <a:pt x="1938" y="1058"/>
                      <a:pt x="1592" y="1452"/>
                    </a:cubicBezTo>
                    <a:cubicBezTo>
                      <a:pt x="1491" y="1568"/>
                      <a:pt x="1327" y="1644"/>
                      <a:pt x="1166" y="1644"/>
                    </a:cubicBezTo>
                    <a:cubicBezTo>
                      <a:pt x="1088" y="1644"/>
                      <a:pt x="1010" y="1626"/>
                      <a:pt x="941" y="1585"/>
                    </a:cubicBezTo>
                    <a:cubicBezTo>
                      <a:pt x="698" y="1442"/>
                      <a:pt x="716" y="1168"/>
                      <a:pt x="798" y="942"/>
                    </a:cubicBezTo>
                    <a:cubicBezTo>
                      <a:pt x="835" y="843"/>
                      <a:pt x="749" y="772"/>
                      <a:pt x="662" y="772"/>
                    </a:cubicBezTo>
                    <a:cubicBezTo>
                      <a:pt x="629" y="772"/>
                      <a:pt x="595" y="783"/>
                      <a:pt x="568" y="807"/>
                    </a:cubicBezTo>
                    <a:cubicBezTo>
                      <a:pt x="1" y="1323"/>
                      <a:pt x="620" y="2049"/>
                      <a:pt x="1241" y="2049"/>
                    </a:cubicBezTo>
                    <a:cubicBezTo>
                      <a:pt x="1303" y="2049"/>
                      <a:pt x="1365" y="2042"/>
                      <a:pt x="1426" y="2026"/>
                    </a:cubicBezTo>
                    <a:cubicBezTo>
                      <a:pt x="2262" y="1815"/>
                      <a:pt x="2457" y="590"/>
                      <a:pt x="1839" y="47"/>
                    </a:cubicBezTo>
                    <a:cubicBezTo>
                      <a:pt x="1803" y="15"/>
                      <a:pt x="1756" y="1"/>
                      <a:pt x="171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9"/>
              <p:cNvSpPr/>
              <p:nvPr/>
            </p:nvSpPr>
            <p:spPr>
              <a:xfrm>
                <a:off x="3359425" y="2158250"/>
                <a:ext cx="1431450" cy="686100"/>
              </a:xfrm>
              <a:custGeom>
                <a:avLst/>
                <a:gdLst/>
                <a:ahLst/>
                <a:cxnLst/>
                <a:rect l="l" t="t" r="r" b="b"/>
                <a:pathLst>
                  <a:path w="57258" h="27444" extrusionOk="0">
                    <a:moveTo>
                      <a:pt x="16154" y="0"/>
                    </a:moveTo>
                    <a:lnTo>
                      <a:pt x="0" y="2724"/>
                    </a:lnTo>
                    <a:cubicBezTo>
                      <a:pt x="0" y="2724"/>
                      <a:pt x="1356" y="24360"/>
                      <a:pt x="21451" y="27087"/>
                    </a:cubicBezTo>
                    <a:cubicBezTo>
                      <a:pt x="23251" y="27332"/>
                      <a:pt x="25016" y="27443"/>
                      <a:pt x="26738" y="27443"/>
                    </a:cubicBezTo>
                    <a:cubicBezTo>
                      <a:pt x="44235" y="27443"/>
                      <a:pt x="57257" y="15960"/>
                      <a:pt x="57257" y="15960"/>
                    </a:cubicBezTo>
                    <a:lnTo>
                      <a:pt x="48831" y="4506"/>
                    </a:lnTo>
                    <a:cubicBezTo>
                      <a:pt x="48831" y="4506"/>
                      <a:pt x="32105" y="9953"/>
                      <a:pt x="27153" y="9953"/>
                    </a:cubicBezTo>
                    <a:cubicBezTo>
                      <a:pt x="26583" y="9953"/>
                      <a:pt x="26169" y="9881"/>
                      <a:pt x="25954" y="9720"/>
                    </a:cubicBezTo>
                    <a:cubicBezTo>
                      <a:pt x="23876" y="8160"/>
                      <a:pt x="16154" y="0"/>
                      <a:pt x="16154"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9"/>
              <p:cNvSpPr/>
              <p:nvPr/>
            </p:nvSpPr>
            <p:spPr>
              <a:xfrm>
                <a:off x="4560750" y="2041900"/>
                <a:ext cx="548650" cy="519400"/>
              </a:xfrm>
              <a:custGeom>
                <a:avLst/>
                <a:gdLst/>
                <a:ahLst/>
                <a:cxnLst/>
                <a:rect l="l" t="t" r="r" b="b"/>
                <a:pathLst>
                  <a:path w="21946" h="20776" extrusionOk="0">
                    <a:moveTo>
                      <a:pt x="16606" y="0"/>
                    </a:moveTo>
                    <a:cubicBezTo>
                      <a:pt x="16419" y="0"/>
                      <a:pt x="16194" y="25"/>
                      <a:pt x="15925" y="80"/>
                    </a:cubicBezTo>
                    <a:cubicBezTo>
                      <a:pt x="13279" y="619"/>
                      <a:pt x="6059" y="5124"/>
                      <a:pt x="6059" y="5124"/>
                    </a:cubicBezTo>
                    <a:cubicBezTo>
                      <a:pt x="5628" y="2377"/>
                      <a:pt x="3475" y="2305"/>
                      <a:pt x="3251" y="2305"/>
                    </a:cubicBezTo>
                    <a:cubicBezTo>
                      <a:pt x="3239" y="2305"/>
                      <a:pt x="3232" y="2305"/>
                      <a:pt x="3232" y="2305"/>
                    </a:cubicBezTo>
                    <a:cubicBezTo>
                      <a:pt x="3232" y="2305"/>
                      <a:pt x="3423" y="4021"/>
                      <a:pt x="3300" y="5837"/>
                    </a:cubicBezTo>
                    <a:cubicBezTo>
                      <a:pt x="3180" y="7569"/>
                      <a:pt x="0" y="9410"/>
                      <a:pt x="0" y="9410"/>
                    </a:cubicBezTo>
                    <a:lnTo>
                      <a:pt x="9015" y="20775"/>
                    </a:lnTo>
                    <a:cubicBezTo>
                      <a:pt x="9015" y="20775"/>
                      <a:pt x="11082" y="18834"/>
                      <a:pt x="11329" y="18596"/>
                    </a:cubicBezTo>
                    <a:cubicBezTo>
                      <a:pt x="13254" y="16747"/>
                      <a:pt x="14143" y="16670"/>
                      <a:pt x="17093" y="13521"/>
                    </a:cubicBezTo>
                    <a:cubicBezTo>
                      <a:pt x="17499" y="13086"/>
                      <a:pt x="19046" y="11294"/>
                      <a:pt x="19968" y="9707"/>
                    </a:cubicBezTo>
                    <a:cubicBezTo>
                      <a:pt x="20393" y="8975"/>
                      <a:pt x="20241" y="8134"/>
                      <a:pt x="20006" y="7320"/>
                    </a:cubicBezTo>
                    <a:cubicBezTo>
                      <a:pt x="19976" y="7216"/>
                      <a:pt x="20019" y="7058"/>
                      <a:pt x="20197" y="6815"/>
                    </a:cubicBezTo>
                    <a:cubicBezTo>
                      <a:pt x="21945" y="4450"/>
                      <a:pt x="19731" y="3563"/>
                      <a:pt x="19731" y="3563"/>
                    </a:cubicBezTo>
                    <a:cubicBezTo>
                      <a:pt x="20300" y="2099"/>
                      <a:pt x="18782" y="1870"/>
                      <a:pt x="17775" y="1870"/>
                    </a:cubicBezTo>
                    <a:cubicBezTo>
                      <a:pt x="17316" y="1870"/>
                      <a:pt x="16963" y="1917"/>
                      <a:pt x="16963" y="1917"/>
                    </a:cubicBezTo>
                    <a:cubicBezTo>
                      <a:pt x="16963" y="1917"/>
                      <a:pt x="18260" y="0"/>
                      <a:pt x="16606"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9"/>
              <p:cNvSpPr/>
              <p:nvPr/>
            </p:nvSpPr>
            <p:spPr>
              <a:xfrm>
                <a:off x="4842275" y="2086750"/>
                <a:ext cx="146450" cy="121850"/>
              </a:xfrm>
              <a:custGeom>
                <a:avLst/>
                <a:gdLst/>
                <a:ahLst/>
                <a:cxnLst/>
                <a:rect l="l" t="t" r="r" b="b"/>
                <a:pathLst>
                  <a:path w="5858" h="4874" extrusionOk="0">
                    <a:moveTo>
                      <a:pt x="5703" y="1"/>
                    </a:moveTo>
                    <a:cubicBezTo>
                      <a:pt x="5683" y="1"/>
                      <a:pt x="5662" y="6"/>
                      <a:pt x="5640" y="20"/>
                    </a:cubicBezTo>
                    <a:lnTo>
                      <a:pt x="5641" y="20"/>
                    </a:lnTo>
                    <a:cubicBezTo>
                      <a:pt x="3675" y="1231"/>
                      <a:pt x="1878" y="3002"/>
                      <a:pt x="155" y="4532"/>
                    </a:cubicBezTo>
                    <a:cubicBezTo>
                      <a:pt x="1" y="4669"/>
                      <a:pt x="144" y="4873"/>
                      <a:pt x="308" y="4873"/>
                    </a:cubicBezTo>
                    <a:cubicBezTo>
                      <a:pt x="353" y="4873"/>
                      <a:pt x="400" y="4858"/>
                      <a:pt x="443" y="4821"/>
                    </a:cubicBezTo>
                    <a:cubicBezTo>
                      <a:pt x="2176" y="3312"/>
                      <a:pt x="4282" y="1945"/>
                      <a:pt x="5787" y="209"/>
                    </a:cubicBezTo>
                    <a:cubicBezTo>
                      <a:pt x="5858" y="128"/>
                      <a:pt x="5796" y="1"/>
                      <a:pt x="570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9"/>
              <p:cNvSpPr/>
              <p:nvPr/>
            </p:nvSpPr>
            <p:spPr>
              <a:xfrm>
                <a:off x="4702400" y="2161625"/>
                <a:ext cx="84875" cy="126375"/>
              </a:xfrm>
              <a:custGeom>
                <a:avLst/>
                <a:gdLst/>
                <a:ahLst/>
                <a:cxnLst/>
                <a:rect l="l" t="t" r="r" b="b"/>
                <a:pathLst>
                  <a:path w="3395" h="5055" extrusionOk="0">
                    <a:moveTo>
                      <a:pt x="301" y="0"/>
                    </a:moveTo>
                    <a:cubicBezTo>
                      <a:pt x="300" y="0"/>
                      <a:pt x="299" y="0"/>
                      <a:pt x="298" y="1"/>
                    </a:cubicBezTo>
                    <a:cubicBezTo>
                      <a:pt x="238" y="17"/>
                      <a:pt x="304" y="369"/>
                      <a:pt x="297" y="936"/>
                    </a:cubicBezTo>
                    <a:cubicBezTo>
                      <a:pt x="304" y="1506"/>
                      <a:pt x="135" y="2275"/>
                      <a:pt x="26" y="3200"/>
                    </a:cubicBezTo>
                    <a:lnTo>
                      <a:pt x="1" y="3418"/>
                    </a:lnTo>
                    <a:lnTo>
                      <a:pt x="235" y="3428"/>
                    </a:lnTo>
                    <a:lnTo>
                      <a:pt x="488" y="3440"/>
                    </a:lnTo>
                    <a:cubicBezTo>
                      <a:pt x="1405" y="3512"/>
                      <a:pt x="2162" y="3955"/>
                      <a:pt x="2619" y="4349"/>
                    </a:cubicBezTo>
                    <a:cubicBezTo>
                      <a:pt x="3063" y="4728"/>
                      <a:pt x="3273" y="5055"/>
                      <a:pt x="3341" y="5055"/>
                    </a:cubicBezTo>
                    <a:cubicBezTo>
                      <a:pt x="3345" y="5055"/>
                      <a:pt x="3348" y="5054"/>
                      <a:pt x="3350" y="5052"/>
                    </a:cubicBezTo>
                    <a:cubicBezTo>
                      <a:pt x="3394" y="5033"/>
                      <a:pt x="3276" y="4628"/>
                      <a:pt x="2825" y="4136"/>
                    </a:cubicBezTo>
                    <a:cubicBezTo>
                      <a:pt x="2384" y="3651"/>
                      <a:pt x="1562" y="3104"/>
                      <a:pt x="522" y="3023"/>
                    </a:cubicBezTo>
                    <a:lnTo>
                      <a:pt x="467" y="3020"/>
                    </a:lnTo>
                    <a:lnTo>
                      <a:pt x="467" y="3020"/>
                    </a:lnTo>
                    <a:cubicBezTo>
                      <a:pt x="557" y="2223"/>
                      <a:pt x="660" y="1474"/>
                      <a:pt x="582" y="922"/>
                    </a:cubicBezTo>
                    <a:cubicBezTo>
                      <a:pt x="513" y="333"/>
                      <a:pt x="350" y="0"/>
                      <a:pt x="30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9"/>
              <p:cNvSpPr/>
              <p:nvPr/>
            </p:nvSpPr>
            <p:spPr>
              <a:xfrm>
                <a:off x="4897175" y="2120825"/>
                <a:ext cx="169500" cy="143525"/>
              </a:xfrm>
              <a:custGeom>
                <a:avLst/>
                <a:gdLst/>
                <a:ahLst/>
                <a:cxnLst/>
                <a:rect l="l" t="t" r="r" b="b"/>
                <a:pathLst>
                  <a:path w="6780" h="5741" extrusionOk="0">
                    <a:moveTo>
                      <a:pt x="6687" y="1"/>
                    </a:moveTo>
                    <a:cubicBezTo>
                      <a:pt x="6527" y="1"/>
                      <a:pt x="5084" y="1255"/>
                      <a:pt x="3310" y="2784"/>
                    </a:cubicBezTo>
                    <a:cubicBezTo>
                      <a:pt x="1487" y="4366"/>
                      <a:pt x="0" y="5643"/>
                      <a:pt x="72" y="5735"/>
                    </a:cubicBezTo>
                    <a:cubicBezTo>
                      <a:pt x="75" y="5739"/>
                      <a:pt x="79" y="5740"/>
                      <a:pt x="86" y="5740"/>
                    </a:cubicBezTo>
                    <a:cubicBezTo>
                      <a:pt x="264" y="5740"/>
                      <a:pt x="1822" y="4631"/>
                      <a:pt x="3585" y="3101"/>
                    </a:cubicBezTo>
                    <a:cubicBezTo>
                      <a:pt x="5423" y="1516"/>
                      <a:pt x="6780" y="88"/>
                      <a:pt x="6699" y="4"/>
                    </a:cubicBezTo>
                    <a:cubicBezTo>
                      <a:pt x="6696" y="2"/>
                      <a:pt x="6692" y="1"/>
                      <a:pt x="6687"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9"/>
              <p:cNvSpPr/>
              <p:nvPr/>
            </p:nvSpPr>
            <p:spPr>
              <a:xfrm>
                <a:off x="3266725" y="1493675"/>
                <a:ext cx="639727" cy="989437"/>
              </a:xfrm>
              <a:custGeom>
                <a:avLst/>
                <a:gdLst/>
                <a:ahLst/>
                <a:cxnLst/>
                <a:rect l="l" t="t" r="r" b="b"/>
                <a:pathLst>
                  <a:path w="23652" h="38158" extrusionOk="0">
                    <a:moveTo>
                      <a:pt x="1" y="0"/>
                    </a:moveTo>
                    <a:lnTo>
                      <a:pt x="5606" y="38157"/>
                    </a:lnTo>
                    <a:lnTo>
                      <a:pt x="23652" y="30726"/>
                    </a:lnTo>
                    <a:cubicBezTo>
                      <a:pt x="15535" y="1910"/>
                      <a:pt x="1" y="0"/>
                      <a:pt x="1" y="0"/>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9"/>
              <p:cNvSpPr/>
              <p:nvPr/>
            </p:nvSpPr>
            <p:spPr>
              <a:xfrm>
                <a:off x="3453325" y="1936650"/>
                <a:ext cx="161525" cy="489125"/>
              </a:xfrm>
              <a:custGeom>
                <a:avLst/>
                <a:gdLst/>
                <a:ahLst/>
                <a:cxnLst/>
                <a:rect l="l" t="t" r="r" b="b"/>
                <a:pathLst>
                  <a:path w="6461" h="19565" extrusionOk="0">
                    <a:moveTo>
                      <a:pt x="169" y="1"/>
                    </a:moveTo>
                    <a:cubicBezTo>
                      <a:pt x="147" y="1"/>
                      <a:pt x="120" y="212"/>
                      <a:pt x="94" y="605"/>
                    </a:cubicBezTo>
                    <a:cubicBezTo>
                      <a:pt x="70" y="999"/>
                      <a:pt x="42" y="1573"/>
                      <a:pt x="28" y="2298"/>
                    </a:cubicBezTo>
                    <a:cubicBezTo>
                      <a:pt x="0" y="3748"/>
                      <a:pt x="35" y="5811"/>
                      <a:pt x="349" y="8197"/>
                    </a:cubicBezTo>
                    <a:lnTo>
                      <a:pt x="371" y="8365"/>
                    </a:lnTo>
                    <a:lnTo>
                      <a:pt x="542" y="8367"/>
                    </a:lnTo>
                    <a:cubicBezTo>
                      <a:pt x="1839" y="8379"/>
                      <a:pt x="3249" y="8962"/>
                      <a:pt x="4311" y="10015"/>
                    </a:cubicBezTo>
                    <a:cubicBezTo>
                      <a:pt x="5521" y="11182"/>
                      <a:pt x="6137" y="12802"/>
                      <a:pt x="6007" y="14246"/>
                    </a:cubicBezTo>
                    <a:cubicBezTo>
                      <a:pt x="5899" y="15701"/>
                      <a:pt x="5203" y="16906"/>
                      <a:pt x="4467" y="17722"/>
                    </a:cubicBezTo>
                    <a:cubicBezTo>
                      <a:pt x="3710" y="18538"/>
                      <a:pt x="2907" y="18996"/>
                      <a:pt x="2328" y="19227"/>
                    </a:cubicBezTo>
                    <a:cubicBezTo>
                      <a:pt x="1747" y="19464"/>
                      <a:pt x="1395" y="19513"/>
                      <a:pt x="1404" y="19557"/>
                    </a:cubicBezTo>
                    <a:cubicBezTo>
                      <a:pt x="1404" y="19562"/>
                      <a:pt x="1418" y="19565"/>
                      <a:pt x="1443" y="19565"/>
                    </a:cubicBezTo>
                    <a:cubicBezTo>
                      <a:pt x="1484" y="19565"/>
                      <a:pt x="1557" y="19558"/>
                      <a:pt x="1661" y="19543"/>
                    </a:cubicBezTo>
                    <a:cubicBezTo>
                      <a:pt x="1831" y="19529"/>
                      <a:pt x="2074" y="19474"/>
                      <a:pt x="2384" y="19380"/>
                    </a:cubicBezTo>
                    <a:cubicBezTo>
                      <a:pt x="2998" y="19188"/>
                      <a:pt x="3859" y="18755"/>
                      <a:pt x="4682" y="17924"/>
                    </a:cubicBezTo>
                    <a:cubicBezTo>
                      <a:pt x="5480" y="17096"/>
                      <a:pt x="6251" y="15840"/>
                      <a:pt x="6390" y="14276"/>
                    </a:cubicBezTo>
                    <a:cubicBezTo>
                      <a:pt x="6461" y="13500"/>
                      <a:pt x="6351" y="12666"/>
                      <a:pt x="6046" y="11875"/>
                    </a:cubicBezTo>
                    <a:cubicBezTo>
                      <a:pt x="5738" y="11085"/>
                      <a:pt x="5240" y="10343"/>
                      <a:pt x="4603" y="9715"/>
                    </a:cubicBezTo>
                    <a:cubicBezTo>
                      <a:pt x="3514" y="8636"/>
                      <a:pt x="2071" y="8020"/>
                      <a:pt x="713" y="7976"/>
                    </a:cubicBezTo>
                    <a:lnTo>
                      <a:pt x="713" y="7976"/>
                    </a:lnTo>
                    <a:cubicBezTo>
                      <a:pt x="392" y="5686"/>
                      <a:pt x="307" y="3709"/>
                      <a:pt x="270" y="2297"/>
                    </a:cubicBezTo>
                    <a:cubicBezTo>
                      <a:pt x="232" y="852"/>
                      <a:pt x="217" y="1"/>
                      <a:pt x="16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9"/>
              <p:cNvSpPr/>
              <p:nvPr/>
            </p:nvSpPr>
            <p:spPr>
              <a:xfrm>
                <a:off x="2733050" y="1378475"/>
                <a:ext cx="469450" cy="294875"/>
              </a:xfrm>
              <a:custGeom>
                <a:avLst/>
                <a:gdLst/>
                <a:ahLst/>
                <a:cxnLst/>
                <a:rect l="l" t="t" r="r" b="b"/>
                <a:pathLst>
                  <a:path w="18778" h="11795" extrusionOk="0">
                    <a:moveTo>
                      <a:pt x="1" y="0"/>
                    </a:moveTo>
                    <a:lnTo>
                      <a:pt x="1" y="5865"/>
                    </a:lnTo>
                    <a:lnTo>
                      <a:pt x="2356" y="10320"/>
                    </a:lnTo>
                    <a:lnTo>
                      <a:pt x="10137" y="11795"/>
                    </a:lnTo>
                    <a:lnTo>
                      <a:pt x="15913" y="10857"/>
                    </a:lnTo>
                    <a:lnTo>
                      <a:pt x="18778" y="6434"/>
                    </a:lnTo>
                    <a:lnTo>
                      <a:pt x="17528" y="1750"/>
                    </a:lnTo>
                    <a:cubicBezTo>
                      <a:pt x="12051" y="3769"/>
                      <a:pt x="12173" y="8738"/>
                      <a:pt x="12173" y="8738"/>
                    </a:cubicBezTo>
                    <a:cubicBezTo>
                      <a:pt x="11259" y="1258"/>
                      <a:pt x="1" y="0"/>
                      <a:pt x="1" y="0"/>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9"/>
              <p:cNvSpPr/>
              <p:nvPr/>
            </p:nvSpPr>
            <p:spPr>
              <a:xfrm>
                <a:off x="3027175" y="1612050"/>
                <a:ext cx="10525" cy="976350"/>
              </a:xfrm>
              <a:custGeom>
                <a:avLst/>
                <a:gdLst/>
                <a:ahLst/>
                <a:cxnLst/>
                <a:rect l="l" t="t" r="r" b="b"/>
                <a:pathLst>
                  <a:path w="421" h="39054" extrusionOk="0">
                    <a:moveTo>
                      <a:pt x="211" y="0"/>
                    </a:moveTo>
                    <a:cubicBezTo>
                      <a:pt x="94" y="0"/>
                      <a:pt x="1" y="8741"/>
                      <a:pt x="1" y="19528"/>
                    </a:cubicBezTo>
                    <a:cubicBezTo>
                      <a:pt x="1" y="30310"/>
                      <a:pt x="94" y="39053"/>
                      <a:pt x="211" y="39053"/>
                    </a:cubicBezTo>
                    <a:cubicBezTo>
                      <a:pt x="325" y="39053"/>
                      <a:pt x="419" y="30310"/>
                      <a:pt x="420" y="19528"/>
                    </a:cubicBezTo>
                    <a:cubicBezTo>
                      <a:pt x="420" y="8741"/>
                      <a:pt x="326" y="0"/>
                      <a:pt x="21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9"/>
              <p:cNvSpPr/>
              <p:nvPr/>
            </p:nvSpPr>
            <p:spPr>
              <a:xfrm>
                <a:off x="2601450" y="2115425"/>
                <a:ext cx="186125" cy="178125"/>
              </a:xfrm>
              <a:custGeom>
                <a:avLst/>
                <a:gdLst/>
                <a:ahLst/>
                <a:cxnLst/>
                <a:rect l="l" t="t" r="r" b="b"/>
                <a:pathLst>
                  <a:path w="7445" h="7125" extrusionOk="0">
                    <a:moveTo>
                      <a:pt x="3499" y="279"/>
                    </a:moveTo>
                    <a:cubicBezTo>
                      <a:pt x="3664" y="279"/>
                      <a:pt x="3836" y="290"/>
                      <a:pt x="4013" y="313"/>
                    </a:cubicBezTo>
                    <a:cubicBezTo>
                      <a:pt x="4507" y="383"/>
                      <a:pt x="5041" y="554"/>
                      <a:pt x="5515" y="888"/>
                    </a:cubicBezTo>
                    <a:cubicBezTo>
                      <a:pt x="5982" y="1224"/>
                      <a:pt x="6387" y="1721"/>
                      <a:pt x="6589" y="2341"/>
                    </a:cubicBezTo>
                    <a:cubicBezTo>
                      <a:pt x="7016" y="3550"/>
                      <a:pt x="6716" y="5241"/>
                      <a:pt x="5510" y="6147"/>
                    </a:cubicBezTo>
                    <a:cubicBezTo>
                      <a:pt x="4961" y="6541"/>
                      <a:pt x="4315" y="6713"/>
                      <a:pt x="3677" y="6713"/>
                    </a:cubicBezTo>
                    <a:cubicBezTo>
                      <a:pt x="2893" y="6713"/>
                      <a:pt x="2122" y="6452"/>
                      <a:pt x="1560" y="6025"/>
                    </a:cubicBezTo>
                    <a:cubicBezTo>
                      <a:pt x="1030" y="5643"/>
                      <a:pt x="682" y="5105"/>
                      <a:pt x="509" y="4557"/>
                    </a:cubicBezTo>
                    <a:cubicBezTo>
                      <a:pt x="339" y="4002"/>
                      <a:pt x="348" y="3441"/>
                      <a:pt x="438" y="2952"/>
                    </a:cubicBezTo>
                    <a:cubicBezTo>
                      <a:pt x="632" y="1962"/>
                      <a:pt x="1158" y="1273"/>
                      <a:pt x="1583" y="908"/>
                    </a:cubicBezTo>
                    <a:cubicBezTo>
                      <a:pt x="1746" y="767"/>
                      <a:pt x="1891" y="663"/>
                      <a:pt x="2008" y="585"/>
                    </a:cubicBezTo>
                    <a:lnTo>
                      <a:pt x="2008" y="585"/>
                    </a:lnTo>
                    <a:cubicBezTo>
                      <a:pt x="2393" y="416"/>
                      <a:pt x="2904" y="279"/>
                      <a:pt x="3499" y="279"/>
                    </a:cubicBezTo>
                    <a:close/>
                    <a:moveTo>
                      <a:pt x="3656" y="1"/>
                    </a:moveTo>
                    <a:cubicBezTo>
                      <a:pt x="2756" y="1"/>
                      <a:pt x="2045" y="302"/>
                      <a:pt x="1621" y="598"/>
                    </a:cubicBezTo>
                    <a:cubicBezTo>
                      <a:pt x="1373" y="764"/>
                      <a:pt x="1204" y="926"/>
                      <a:pt x="1106" y="1047"/>
                    </a:cubicBezTo>
                    <a:cubicBezTo>
                      <a:pt x="1005" y="1166"/>
                      <a:pt x="959" y="1233"/>
                      <a:pt x="970" y="1242"/>
                    </a:cubicBezTo>
                    <a:cubicBezTo>
                      <a:pt x="972" y="1244"/>
                      <a:pt x="974" y="1245"/>
                      <a:pt x="976" y="1245"/>
                    </a:cubicBezTo>
                    <a:cubicBezTo>
                      <a:pt x="977" y="1245"/>
                      <a:pt x="978" y="1244"/>
                      <a:pt x="978" y="1244"/>
                    </a:cubicBezTo>
                    <a:lnTo>
                      <a:pt x="978" y="1244"/>
                    </a:lnTo>
                    <a:cubicBezTo>
                      <a:pt x="638" y="1633"/>
                      <a:pt x="314" y="2183"/>
                      <a:pt x="148" y="2891"/>
                    </a:cubicBezTo>
                    <a:cubicBezTo>
                      <a:pt x="31" y="3415"/>
                      <a:pt x="1" y="4029"/>
                      <a:pt x="175" y="4654"/>
                    </a:cubicBezTo>
                    <a:cubicBezTo>
                      <a:pt x="352" y="5273"/>
                      <a:pt x="740" y="5896"/>
                      <a:pt x="1326" y="6331"/>
                    </a:cubicBezTo>
                    <a:cubicBezTo>
                      <a:pt x="1954" y="6820"/>
                      <a:pt x="2815" y="7125"/>
                      <a:pt x="3699" y="7125"/>
                    </a:cubicBezTo>
                    <a:cubicBezTo>
                      <a:pt x="4405" y="7125"/>
                      <a:pt x="5125" y="6931"/>
                      <a:pt x="5757" y="6484"/>
                    </a:cubicBezTo>
                    <a:cubicBezTo>
                      <a:pt x="7147" y="5428"/>
                      <a:pt x="7444" y="3556"/>
                      <a:pt x="6952" y="2213"/>
                    </a:cubicBezTo>
                    <a:cubicBezTo>
                      <a:pt x="6717" y="1522"/>
                      <a:pt x="6244" y="964"/>
                      <a:pt x="5712" y="602"/>
                    </a:cubicBezTo>
                    <a:cubicBezTo>
                      <a:pt x="5173" y="242"/>
                      <a:pt x="4582" y="74"/>
                      <a:pt x="4047" y="20"/>
                    </a:cubicBezTo>
                    <a:cubicBezTo>
                      <a:pt x="3914" y="7"/>
                      <a:pt x="3783" y="1"/>
                      <a:pt x="3656"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9"/>
              <p:cNvSpPr/>
              <p:nvPr/>
            </p:nvSpPr>
            <p:spPr>
              <a:xfrm>
                <a:off x="2647225" y="1696900"/>
                <a:ext cx="186100" cy="178150"/>
              </a:xfrm>
              <a:custGeom>
                <a:avLst/>
                <a:gdLst/>
                <a:ahLst/>
                <a:cxnLst/>
                <a:rect l="l" t="t" r="r" b="b"/>
                <a:pathLst>
                  <a:path w="7444" h="7126" extrusionOk="0">
                    <a:moveTo>
                      <a:pt x="3495" y="280"/>
                    </a:moveTo>
                    <a:cubicBezTo>
                      <a:pt x="3662" y="280"/>
                      <a:pt x="3834" y="291"/>
                      <a:pt x="4012" y="315"/>
                    </a:cubicBezTo>
                    <a:cubicBezTo>
                      <a:pt x="4506" y="383"/>
                      <a:pt x="5041" y="554"/>
                      <a:pt x="5515" y="888"/>
                    </a:cubicBezTo>
                    <a:cubicBezTo>
                      <a:pt x="5983" y="1226"/>
                      <a:pt x="6387" y="1721"/>
                      <a:pt x="6588" y="2342"/>
                    </a:cubicBezTo>
                    <a:cubicBezTo>
                      <a:pt x="7015" y="3549"/>
                      <a:pt x="6716" y="5241"/>
                      <a:pt x="5510" y="6146"/>
                    </a:cubicBezTo>
                    <a:cubicBezTo>
                      <a:pt x="4960" y="6540"/>
                      <a:pt x="4315" y="6712"/>
                      <a:pt x="3677" y="6712"/>
                    </a:cubicBezTo>
                    <a:cubicBezTo>
                      <a:pt x="2893" y="6712"/>
                      <a:pt x="2121" y="6452"/>
                      <a:pt x="1559" y="6024"/>
                    </a:cubicBezTo>
                    <a:cubicBezTo>
                      <a:pt x="1029" y="5643"/>
                      <a:pt x="682" y="5105"/>
                      <a:pt x="508" y="4556"/>
                    </a:cubicBezTo>
                    <a:cubicBezTo>
                      <a:pt x="338" y="4002"/>
                      <a:pt x="347" y="3440"/>
                      <a:pt x="438" y="2951"/>
                    </a:cubicBezTo>
                    <a:cubicBezTo>
                      <a:pt x="632" y="1961"/>
                      <a:pt x="1158" y="1273"/>
                      <a:pt x="1582" y="908"/>
                    </a:cubicBezTo>
                    <a:cubicBezTo>
                      <a:pt x="1743" y="768"/>
                      <a:pt x="1887" y="665"/>
                      <a:pt x="2003" y="588"/>
                    </a:cubicBezTo>
                    <a:lnTo>
                      <a:pt x="2003" y="588"/>
                    </a:lnTo>
                    <a:cubicBezTo>
                      <a:pt x="2388" y="418"/>
                      <a:pt x="2899" y="280"/>
                      <a:pt x="3495" y="280"/>
                    </a:cubicBezTo>
                    <a:close/>
                    <a:moveTo>
                      <a:pt x="3659" y="1"/>
                    </a:moveTo>
                    <a:cubicBezTo>
                      <a:pt x="2758" y="1"/>
                      <a:pt x="2044" y="302"/>
                      <a:pt x="1621" y="598"/>
                    </a:cubicBezTo>
                    <a:cubicBezTo>
                      <a:pt x="1372" y="764"/>
                      <a:pt x="1203" y="926"/>
                      <a:pt x="1105" y="1047"/>
                    </a:cubicBezTo>
                    <a:cubicBezTo>
                      <a:pt x="1006" y="1167"/>
                      <a:pt x="959" y="1233"/>
                      <a:pt x="969" y="1243"/>
                    </a:cubicBezTo>
                    <a:cubicBezTo>
                      <a:pt x="971" y="1244"/>
                      <a:pt x="973" y="1245"/>
                      <a:pt x="976" y="1245"/>
                    </a:cubicBezTo>
                    <a:cubicBezTo>
                      <a:pt x="976" y="1245"/>
                      <a:pt x="977" y="1245"/>
                      <a:pt x="977" y="1245"/>
                    </a:cubicBezTo>
                    <a:lnTo>
                      <a:pt x="977" y="1245"/>
                    </a:lnTo>
                    <a:cubicBezTo>
                      <a:pt x="637" y="1634"/>
                      <a:pt x="313" y="2182"/>
                      <a:pt x="148" y="2890"/>
                    </a:cubicBezTo>
                    <a:cubicBezTo>
                      <a:pt x="30" y="3416"/>
                      <a:pt x="1" y="4028"/>
                      <a:pt x="175" y="4654"/>
                    </a:cubicBezTo>
                    <a:cubicBezTo>
                      <a:pt x="351" y="5274"/>
                      <a:pt x="740" y="5896"/>
                      <a:pt x="1326" y="6332"/>
                    </a:cubicBezTo>
                    <a:cubicBezTo>
                      <a:pt x="1954" y="6821"/>
                      <a:pt x="2814" y="7125"/>
                      <a:pt x="3699" y="7125"/>
                    </a:cubicBezTo>
                    <a:cubicBezTo>
                      <a:pt x="4404" y="7125"/>
                      <a:pt x="5125" y="6931"/>
                      <a:pt x="5757" y="6483"/>
                    </a:cubicBezTo>
                    <a:cubicBezTo>
                      <a:pt x="7146" y="5428"/>
                      <a:pt x="7443" y="3557"/>
                      <a:pt x="6951" y="2213"/>
                    </a:cubicBezTo>
                    <a:cubicBezTo>
                      <a:pt x="6716" y="1522"/>
                      <a:pt x="6243" y="963"/>
                      <a:pt x="5711" y="601"/>
                    </a:cubicBezTo>
                    <a:cubicBezTo>
                      <a:pt x="5172" y="241"/>
                      <a:pt x="4582" y="75"/>
                      <a:pt x="4047" y="19"/>
                    </a:cubicBezTo>
                    <a:cubicBezTo>
                      <a:pt x="3914" y="6"/>
                      <a:pt x="3785" y="1"/>
                      <a:pt x="3659"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p:nvPr/>
            </p:nvSpPr>
            <p:spPr>
              <a:xfrm>
                <a:off x="3162000" y="1899325"/>
                <a:ext cx="186125" cy="178125"/>
              </a:xfrm>
              <a:custGeom>
                <a:avLst/>
                <a:gdLst/>
                <a:ahLst/>
                <a:cxnLst/>
                <a:rect l="l" t="t" r="r" b="b"/>
                <a:pathLst>
                  <a:path w="7445" h="7125" extrusionOk="0">
                    <a:moveTo>
                      <a:pt x="3500" y="280"/>
                    </a:moveTo>
                    <a:cubicBezTo>
                      <a:pt x="3665" y="280"/>
                      <a:pt x="3836" y="290"/>
                      <a:pt x="4014" y="314"/>
                    </a:cubicBezTo>
                    <a:cubicBezTo>
                      <a:pt x="4507" y="383"/>
                      <a:pt x="5042" y="554"/>
                      <a:pt x="5516" y="888"/>
                    </a:cubicBezTo>
                    <a:cubicBezTo>
                      <a:pt x="5984" y="1224"/>
                      <a:pt x="6387" y="1721"/>
                      <a:pt x="6589" y="2342"/>
                    </a:cubicBezTo>
                    <a:cubicBezTo>
                      <a:pt x="7016" y="3549"/>
                      <a:pt x="6716" y="5241"/>
                      <a:pt x="5511" y="6146"/>
                    </a:cubicBezTo>
                    <a:cubicBezTo>
                      <a:pt x="4961" y="6540"/>
                      <a:pt x="4315" y="6712"/>
                      <a:pt x="3677" y="6712"/>
                    </a:cubicBezTo>
                    <a:cubicBezTo>
                      <a:pt x="2893" y="6712"/>
                      <a:pt x="2122" y="6452"/>
                      <a:pt x="1560" y="6024"/>
                    </a:cubicBezTo>
                    <a:cubicBezTo>
                      <a:pt x="1030" y="5642"/>
                      <a:pt x="682" y="5105"/>
                      <a:pt x="509" y="4556"/>
                    </a:cubicBezTo>
                    <a:cubicBezTo>
                      <a:pt x="339" y="4002"/>
                      <a:pt x="347" y="3440"/>
                      <a:pt x="439" y="2951"/>
                    </a:cubicBezTo>
                    <a:cubicBezTo>
                      <a:pt x="632" y="1962"/>
                      <a:pt x="1158" y="1273"/>
                      <a:pt x="1583" y="907"/>
                    </a:cubicBezTo>
                    <a:cubicBezTo>
                      <a:pt x="1744" y="768"/>
                      <a:pt x="1888" y="664"/>
                      <a:pt x="2004" y="587"/>
                    </a:cubicBezTo>
                    <a:lnTo>
                      <a:pt x="2004" y="587"/>
                    </a:lnTo>
                    <a:cubicBezTo>
                      <a:pt x="2390" y="417"/>
                      <a:pt x="2903" y="280"/>
                      <a:pt x="3500" y="280"/>
                    </a:cubicBezTo>
                    <a:close/>
                    <a:moveTo>
                      <a:pt x="3657" y="0"/>
                    </a:moveTo>
                    <a:cubicBezTo>
                      <a:pt x="2757" y="0"/>
                      <a:pt x="2045" y="301"/>
                      <a:pt x="1621" y="598"/>
                    </a:cubicBezTo>
                    <a:cubicBezTo>
                      <a:pt x="1373" y="763"/>
                      <a:pt x="1204" y="925"/>
                      <a:pt x="1106" y="1046"/>
                    </a:cubicBezTo>
                    <a:cubicBezTo>
                      <a:pt x="1006" y="1166"/>
                      <a:pt x="960" y="1232"/>
                      <a:pt x="970" y="1242"/>
                    </a:cubicBezTo>
                    <a:cubicBezTo>
                      <a:pt x="972" y="1243"/>
                      <a:pt x="974" y="1244"/>
                      <a:pt x="977" y="1244"/>
                    </a:cubicBezTo>
                    <a:cubicBezTo>
                      <a:pt x="977" y="1244"/>
                      <a:pt x="978" y="1244"/>
                      <a:pt x="978" y="1244"/>
                    </a:cubicBezTo>
                    <a:lnTo>
                      <a:pt x="978" y="1244"/>
                    </a:lnTo>
                    <a:cubicBezTo>
                      <a:pt x="639" y="1633"/>
                      <a:pt x="315" y="2182"/>
                      <a:pt x="149" y="2890"/>
                    </a:cubicBezTo>
                    <a:cubicBezTo>
                      <a:pt x="31" y="3414"/>
                      <a:pt x="1" y="4028"/>
                      <a:pt x="176" y="4653"/>
                    </a:cubicBezTo>
                    <a:cubicBezTo>
                      <a:pt x="352" y="5273"/>
                      <a:pt x="740" y="5896"/>
                      <a:pt x="1326" y="6331"/>
                    </a:cubicBezTo>
                    <a:cubicBezTo>
                      <a:pt x="1955" y="6820"/>
                      <a:pt x="2815" y="7124"/>
                      <a:pt x="3700" y="7124"/>
                    </a:cubicBezTo>
                    <a:cubicBezTo>
                      <a:pt x="4405" y="7124"/>
                      <a:pt x="5126" y="6931"/>
                      <a:pt x="5757" y="6483"/>
                    </a:cubicBezTo>
                    <a:cubicBezTo>
                      <a:pt x="7147" y="5427"/>
                      <a:pt x="7444" y="3556"/>
                      <a:pt x="6952" y="2213"/>
                    </a:cubicBezTo>
                    <a:cubicBezTo>
                      <a:pt x="6717" y="1521"/>
                      <a:pt x="6244" y="963"/>
                      <a:pt x="5711" y="601"/>
                    </a:cubicBezTo>
                    <a:cubicBezTo>
                      <a:pt x="5173" y="241"/>
                      <a:pt x="4583" y="74"/>
                      <a:pt x="4048" y="19"/>
                    </a:cubicBezTo>
                    <a:cubicBezTo>
                      <a:pt x="3914" y="6"/>
                      <a:pt x="3783" y="0"/>
                      <a:pt x="3657"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9"/>
              <p:cNvSpPr/>
              <p:nvPr/>
            </p:nvSpPr>
            <p:spPr>
              <a:xfrm>
                <a:off x="2746400" y="2447975"/>
                <a:ext cx="186100" cy="178150"/>
              </a:xfrm>
              <a:custGeom>
                <a:avLst/>
                <a:gdLst/>
                <a:ahLst/>
                <a:cxnLst/>
                <a:rect l="l" t="t" r="r" b="b"/>
                <a:pathLst>
                  <a:path w="7444" h="7126" extrusionOk="0">
                    <a:moveTo>
                      <a:pt x="3497" y="281"/>
                    </a:moveTo>
                    <a:cubicBezTo>
                      <a:pt x="3662" y="281"/>
                      <a:pt x="3834" y="291"/>
                      <a:pt x="4012" y="315"/>
                    </a:cubicBezTo>
                    <a:cubicBezTo>
                      <a:pt x="4506" y="383"/>
                      <a:pt x="5041" y="554"/>
                      <a:pt x="5515" y="888"/>
                    </a:cubicBezTo>
                    <a:cubicBezTo>
                      <a:pt x="5982" y="1226"/>
                      <a:pt x="6387" y="1721"/>
                      <a:pt x="6588" y="2342"/>
                    </a:cubicBezTo>
                    <a:cubicBezTo>
                      <a:pt x="7015" y="3550"/>
                      <a:pt x="6716" y="5241"/>
                      <a:pt x="5510" y="6147"/>
                    </a:cubicBezTo>
                    <a:cubicBezTo>
                      <a:pt x="4961" y="6541"/>
                      <a:pt x="4315" y="6713"/>
                      <a:pt x="3678" y="6713"/>
                    </a:cubicBezTo>
                    <a:cubicBezTo>
                      <a:pt x="2893" y="6713"/>
                      <a:pt x="2122" y="6452"/>
                      <a:pt x="1560" y="6024"/>
                    </a:cubicBezTo>
                    <a:cubicBezTo>
                      <a:pt x="1030" y="5643"/>
                      <a:pt x="682" y="5106"/>
                      <a:pt x="508" y="4556"/>
                    </a:cubicBezTo>
                    <a:cubicBezTo>
                      <a:pt x="338" y="4002"/>
                      <a:pt x="347" y="3440"/>
                      <a:pt x="438" y="2951"/>
                    </a:cubicBezTo>
                    <a:cubicBezTo>
                      <a:pt x="632" y="1961"/>
                      <a:pt x="1158" y="1273"/>
                      <a:pt x="1582" y="908"/>
                    </a:cubicBezTo>
                    <a:cubicBezTo>
                      <a:pt x="1742" y="770"/>
                      <a:pt x="1884" y="667"/>
                      <a:pt x="2000" y="590"/>
                    </a:cubicBezTo>
                    <a:lnTo>
                      <a:pt x="2000" y="590"/>
                    </a:lnTo>
                    <a:cubicBezTo>
                      <a:pt x="2386" y="419"/>
                      <a:pt x="2899" y="281"/>
                      <a:pt x="3497" y="281"/>
                    </a:cubicBezTo>
                    <a:close/>
                    <a:moveTo>
                      <a:pt x="3659" y="1"/>
                    </a:moveTo>
                    <a:cubicBezTo>
                      <a:pt x="2758" y="1"/>
                      <a:pt x="2044" y="302"/>
                      <a:pt x="1620" y="599"/>
                    </a:cubicBezTo>
                    <a:cubicBezTo>
                      <a:pt x="1373" y="764"/>
                      <a:pt x="1203" y="925"/>
                      <a:pt x="1106" y="1047"/>
                    </a:cubicBezTo>
                    <a:cubicBezTo>
                      <a:pt x="1005" y="1167"/>
                      <a:pt x="958" y="1233"/>
                      <a:pt x="969" y="1243"/>
                    </a:cubicBezTo>
                    <a:cubicBezTo>
                      <a:pt x="971" y="1244"/>
                      <a:pt x="973" y="1245"/>
                      <a:pt x="975" y="1245"/>
                    </a:cubicBezTo>
                    <a:cubicBezTo>
                      <a:pt x="976" y="1245"/>
                      <a:pt x="977" y="1245"/>
                      <a:pt x="978" y="1245"/>
                    </a:cubicBezTo>
                    <a:lnTo>
                      <a:pt x="978" y="1245"/>
                    </a:lnTo>
                    <a:cubicBezTo>
                      <a:pt x="638" y="1634"/>
                      <a:pt x="314" y="2182"/>
                      <a:pt x="148" y="2890"/>
                    </a:cubicBezTo>
                    <a:cubicBezTo>
                      <a:pt x="29" y="3416"/>
                      <a:pt x="1" y="4030"/>
                      <a:pt x="175" y="4654"/>
                    </a:cubicBezTo>
                    <a:cubicBezTo>
                      <a:pt x="352" y="5273"/>
                      <a:pt x="740" y="5896"/>
                      <a:pt x="1326" y="6332"/>
                    </a:cubicBezTo>
                    <a:cubicBezTo>
                      <a:pt x="1954" y="6821"/>
                      <a:pt x="2814" y="7125"/>
                      <a:pt x="3699" y="7125"/>
                    </a:cubicBezTo>
                    <a:cubicBezTo>
                      <a:pt x="4404" y="7125"/>
                      <a:pt x="5125" y="6931"/>
                      <a:pt x="5757" y="6483"/>
                    </a:cubicBezTo>
                    <a:cubicBezTo>
                      <a:pt x="7146" y="5428"/>
                      <a:pt x="7443" y="3556"/>
                      <a:pt x="6951" y="2213"/>
                    </a:cubicBezTo>
                    <a:cubicBezTo>
                      <a:pt x="6716" y="1522"/>
                      <a:pt x="6244" y="963"/>
                      <a:pt x="5711" y="601"/>
                    </a:cubicBezTo>
                    <a:cubicBezTo>
                      <a:pt x="5172" y="241"/>
                      <a:pt x="4581" y="74"/>
                      <a:pt x="4046" y="19"/>
                    </a:cubicBezTo>
                    <a:cubicBezTo>
                      <a:pt x="3914" y="6"/>
                      <a:pt x="3784" y="1"/>
                      <a:pt x="3659"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9"/>
              <p:cNvSpPr/>
              <p:nvPr/>
            </p:nvSpPr>
            <p:spPr>
              <a:xfrm>
                <a:off x="3345875" y="1574875"/>
                <a:ext cx="186100" cy="178150"/>
              </a:xfrm>
              <a:custGeom>
                <a:avLst/>
                <a:gdLst/>
                <a:ahLst/>
                <a:cxnLst/>
                <a:rect l="l" t="t" r="r" b="b"/>
                <a:pathLst>
                  <a:path w="7444" h="7126" extrusionOk="0">
                    <a:moveTo>
                      <a:pt x="3497" y="281"/>
                    </a:moveTo>
                    <a:cubicBezTo>
                      <a:pt x="3663" y="281"/>
                      <a:pt x="3835" y="291"/>
                      <a:pt x="4013" y="315"/>
                    </a:cubicBezTo>
                    <a:cubicBezTo>
                      <a:pt x="4507" y="383"/>
                      <a:pt x="5041" y="555"/>
                      <a:pt x="5515" y="889"/>
                    </a:cubicBezTo>
                    <a:cubicBezTo>
                      <a:pt x="5982" y="1226"/>
                      <a:pt x="6387" y="1721"/>
                      <a:pt x="6588" y="2343"/>
                    </a:cubicBezTo>
                    <a:cubicBezTo>
                      <a:pt x="7015" y="3550"/>
                      <a:pt x="6716" y="5242"/>
                      <a:pt x="5510" y="6147"/>
                    </a:cubicBezTo>
                    <a:cubicBezTo>
                      <a:pt x="4961" y="6541"/>
                      <a:pt x="4315" y="6713"/>
                      <a:pt x="3678" y="6713"/>
                    </a:cubicBezTo>
                    <a:cubicBezTo>
                      <a:pt x="2893" y="6713"/>
                      <a:pt x="2122" y="6452"/>
                      <a:pt x="1560" y="6024"/>
                    </a:cubicBezTo>
                    <a:cubicBezTo>
                      <a:pt x="1030" y="5643"/>
                      <a:pt x="682" y="5106"/>
                      <a:pt x="509" y="4556"/>
                    </a:cubicBezTo>
                    <a:cubicBezTo>
                      <a:pt x="338" y="4002"/>
                      <a:pt x="347" y="3441"/>
                      <a:pt x="438" y="2951"/>
                    </a:cubicBezTo>
                    <a:cubicBezTo>
                      <a:pt x="632" y="1963"/>
                      <a:pt x="1158" y="1273"/>
                      <a:pt x="1582" y="909"/>
                    </a:cubicBezTo>
                    <a:cubicBezTo>
                      <a:pt x="1741" y="770"/>
                      <a:pt x="1883" y="668"/>
                      <a:pt x="1999" y="591"/>
                    </a:cubicBezTo>
                    <a:lnTo>
                      <a:pt x="1999" y="591"/>
                    </a:lnTo>
                    <a:cubicBezTo>
                      <a:pt x="2385" y="420"/>
                      <a:pt x="2898" y="281"/>
                      <a:pt x="3497" y="281"/>
                    </a:cubicBezTo>
                    <a:close/>
                    <a:moveTo>
                      <a:pt x="3659" y="1"/>
                    </a:moveTo>
                    <a:cubicBezTo>
                      <a:pt x="2758" y="1"/>
                      <a:pt x="2044" y="302"/>
                      <a:pt x="1621" y="599"/>
                    </a:cubicBezTo>
                    <a:cubicBezTo>
                      <a:pt x="1373" y="764"/>
                      <a:pt x="1203" y="926"/>
                      <a:pt x="1106" y="1047"/>
                    </a:cubicBezTo>
                    <a:cubicBezTo>
                      <a:pt x="1005" y="1167"/>
                      <a:pt x="958" y="1233"/>
                      <a:pt x="970" y="1243"/>
                    </a:cubicBezTo>
                    <a:cubicBezTo>
                      <a:pt x="972" y="1244"/>
                      <a:pt x="974" y="1245"/>
                      <a:pt x="976" y="1245"/>
                    </a:cubicBezTo>
                    <a:cubicBezTo>
                      <a:pt x="977" y="1245"/>
                      <a:pt x="977" y="1245"/>
                      <a:pt x="977" y="1245"/>
                    </a:cubicBezTo>
                    <a:lnTo>
                      <a:pt x="977" y="1245"/>
                    </a:lnTo>
                    <a:cubicBezTo>
                      <a:pt x="638" y="1634"/>
                      <a:pt x="313" y="2182"/>
                      <a:pt x="148" y="2890"/>
                    </a:cubicBezTo>
                    <a:cubicBezTo>
                      <a:pt x="30" y="3416"/>
                      <a:pt x="1" y="4030"/>
                      <a:pt x="175" y="4654"/>
                    </a:cubicBezTo>
                    <a:cubicBezTo>
                      <a:pt x="351" y="5274"/>
                      <a:pt x="740" y="5896"/>
                      <a:pt x="1326" y="6332"/>
                    </a:cubicBezTo>
                    <a:cubicBezTo>
                      <a:pt x="1954" y="6821"/>
                      <a:pt x="2815" y="7125"/>
                      <a:pt x="3700" y="7125"/>
                    </a:cubicBezTo>
                    <a:cubicBezTo>
                      <a:pt x="4405" y="7125"/>
                      <a:pt x="5125" y="6932"/>
                      <a:pt x="5757" y="6485"/>
                    </a:cubicBezTo>
                    <a:cubicBezTo>
                      <a:pt x="7146" y="5429"/>
                      <a:pt x="7443" y="3557"/>
                      <a:pt x="6951" y="2213"/>
                    </a:cubicBezTo>
                    <a:cubicBezTo>
                      <a:pt x="6716" y="1523"/>
                      <a:pt x="6244" y="963"/>
                      <a:pt x="5711" y="602"/>
                    </a:cubicBezTo>
                    <a:cubicBezTo>
                      <a:pt x="5172" y="241"/>
                      <a:pt x="4581" y="75"/>
                      <a:pt x="4046" y="19"/>
                    </a:cubicBezTo>
                    <a:cubicBezTo>
                      <a:pt x="3914" y="7"/>
                      <a:pt x="3785" y="1"/>
                      <a:pt x="3659"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p:nvPr/>
            </p:nvSpPr>
            <p:spPr>
              <a:xfrm>
                <a:off x="3531200" y="1988825"/>
                <a:ext cx="186050" cy="178150"/>
              </a:xfrm>
              <a:custGeom>
                <a:avLst/>
                <a:gdLst/>
                <a:ahLst/>
                <a:cxnLst/>
                <a:rect l="l" t="t" r="r" b="b"/>
                <a:pathLst>
                  <a:path w="7442" h="7126" extrusionOk="0">
                    <a:moveTo>
                      <a:pt x="3497" y="281"/>
                    </a:moveTo>
                    <a:cubicBezTo>
                      <a:pt x="3663" y="281"/>
                      <a:pt x="3834" y="292"/>
                      <a:pt x="4012" y="315"/>
                    </a:cubicBezTo>
                    <a:cubicBezTo>
                      <a:pt x="4505" y="384"/>
                      <a:pt x="5039" y="555"/>
                      <a:pt x="5513" y="889"/>
                    </a:cubicBezTo>
                    <a:cubicBezTo>
                      <a:pt x="5981" y="1226"/>
                      <a:pt x="6385" y="1722"/>
                      <a:pt x="6587" y="2343"/>
                    </a:cubicBezTo>
                    <a:cubicBezTo>
                      <a:pt x="7013" y="3550"/>
                      <a:pt x="6714" y="5243"/>
                      <a:pt x="5509" y="6147"/>
                    </a:cubicBezTo>
                    <a:cubicBezTo>
                      <a:pt x="4959" y="6541"/>
                      <a:pt x="4313" y="6713"/>
                      <a:pt x="3676" y="6713"/>
                    </a:cubicBezTo>
                    <a:cubicBezTo>
                      <a:pt x="2891" y="6713"/>
                      <a:pt x="2120" y="6453"/>
                      <a:pt x="1558" y="6025"/>
                    </a:cubicBezTo>
                    <a:cubicBezTo>
                      <a:pt x="1028" y="5643"/>
                      <a:pt x="680" y="5106"/>
                      <a:pt x="507" y="4557"/>
                    </a:cubicBezTo>
                    <a:cubicBezTo>
                      <a:pt x="338" y="4003"/>
                      <a:pt x="345" y="3441"/>
                      <a:pt x="437" y="2952"/>
                    </a:cubicBezTo>
                    <a:cubicBezTo>
                      <a:pt x="630" y="1963"/>
                      <a:pt x="1157" y="1273"/>
                      <a:pt x="1580" y="909"/>
                    </a:cubicBezTo>
                    <a:cubicBezTo>
                      <a:pt x="1741" y="770"/>
                      <a:pt x="1884" y="666"/>
                      <a:pt x="2000" y="590"/>
                    </a:cubicBezTo>
                    <a:lnTo>
                      <a:pt x="2000" y="590"/>
                    </a:lnTo>
                    <a:cubicBezTo>
                      <a:pt x="2386" y="419"/>
                      <a:pt x="2899" y="281"/>
                      <a:pt x="3497" y="281"/>
                    </a:cubicBezTo>
                    <a:close/>
                    <a:moveTo>
                      <a:pt x="3657" y="1"/>
                    </a:moveTo>
                    <a:cubicBezTo>
                      <a:pt x="2756" y="1"/>
                      <a:pt x="2042" y="302"/>
                      <a:pt x="1619" y="599"/>
                    </a:cubicBezTo>
                    <a:cubicBezTo>
                      <a:pt x="1371" y="764"/>
                      <a:pt x="1203" y="926"/>
                      <a:pt x="1104" y="1047"/>
                    </a:cubicBezTo>
                    <a:cubicBezTo>
                      <a:pt x="1004" y="1167"/>
                      <a:pt x="958" y="1233"/>
                      <a:pt x="969" y="1243"/>
                    </a:cubicBezTo>
                    <a:cubicBezTo>
                      <a:pt x="970" y="1244"/>
                      <a:pt x="972" y="1245"/>
                      <a:pt x="975" y="1245"/>
                    </a:cubicBezTo>
                    <a:cubicBezTo>
                      <a:pt x="975" y="1245"/>
                      <a:pt x="976" y="1245"/>
                      <a:pt x="976" y="1245"/>
                    </a:cubicBezTo>
                    <a:lnTo>
                      <a:pt x="976" y="1245"/>
                    </a:lnTo>
                    <a:cubicBezTo>
                      <a:pt x="637" y="1634"/>
                      <a:pt x="312" y="2183"/>
                      <a:pt x="146" y="2890"/>
                    </a:cubicBezTo>
                    <a:cubicBezTo>
                      <a:pt x="29" y="3416"/>
                      <a:pt x="0" y="4030"/>
                      <a:pt x="173" y="4654"/>
                    </a:cubicBezTo>
                    <a:cubicBezTo>
                      <a:pt x="350" y="5274"/>
                      <a:pt x="738" y="5896"/>
                      <a:pt x="1324" y="6332"/>
                    </a:cubicBezTo>
                    <a:cubicBezTo>
                      <a:pt x="1953" y="6821"/>
                      <a:pt x="2813" y="7125"/>
                      <a:pt x="3698" y="7125"/>
                    </a:cubicBezTo>
                    <a:cubicBezTo>
                      <a:pt x="4403" y="7125"/>
                      <a:pt x="5124" y="6932"/>
                      <a:pt x="5756" y="6485"/>
                    </a:cubicBezTo>
                    <a:cubicBezTo>
                      <a:pt x="7146" y="5429"/>
                      <a:pt x="7442" y="3557"/>
                      <a:pt x="6950" y="2213"/>
                    </a:cubicBezTo>
                    <a:cubicBezTo>
                      <a:pt x="6714" y="1523"/>
                      <a:pt x="6242" y="963"/>
                      <a:pt x="5710" y="602"/>
                    </a:cubicBezTo>
                    <a:cubicBezTo>
                      <a:pt x="5171" y="241"/>
                      <a:pt x="4581" y="75"/>
                      <a:pt x="4045" y="19"/>
                    </a:cubicBezTo>
                    <a:cubicBezTo>
                      <a:pt x="3912" y="7"/>
                      <a:pt x="3783" y="1"/>
                      <a:pt x="3657"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9"/>
              <p:cNvSpPr/>
              <p:nvPr/>
            </p:nvSpPr>
            <p:spPr>
              <a:xfrm>
                <a:off x="4244050" y="5222500"/>
                <a:ext cx="639750" cy="249650"/>
              </a:xfrm>
              <a:custGeom>
                <a:avLst/>
                <a:gdLst/>
                <a:ahLst/>
                <a:cxnLst/>
                <a:rect l="l" t="t" r="r" b="b"/>
                <a:pathLst>
                  <a:path w="25590" h="9986" extrusionOk="0">
                    <a:moveTo>
                      <a:pt x="1007" y="0"/>
                    </a:moveTo>
                    <a:lnTo>
                      <a:pt x="0" y="9986"/>
                    </a:lnTo>
                    <a:lnTo>
                      <a:pt x="25589" y="9986"/>
                    </a:lnTo>
                    <a:cubicBezTo>
                      <a:pt x="25182" y="6795"/>
                      <a:pt x="22394" y="4990"/>
                      <a:pt x="16501" y="4990"/>
                    </a:cubicBezTo>
                    <a:cubicBezTo>
                      <a:pt x="16350" y="4990"/>
                      <a:pt x="16197" y="4991"/>
                      <a:pt x="16042" y="4993"/>
                    </a:cubicBezTo>
                    <a:lnTo>
                      <a:pt x="165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p:nvPr/>
            </p:nvSpPr>
            <p:spPr>
              <a:xfrm>
                <a:off x="4675450" y="5355225"/>
                <a:ext cx="41975" cy="61675"/>
              </a:xfrm>
              <a:custGeom>
                <a:avLst/>
                <a:gdLst/>
                <a:ahLst/>
                <a:cxnLst/>
                <a:rect l="l" t="t" r="r" b="b"/>
                <a:pathLst>
                  <a:path w="1679" h="2467" extrusionOk="0">
                    <a:moveTo>
                      <a:pt x="1567" y="1"/>
                    </a:moveTo>
                    <a:cubicBezTo>
                      <a:pt x="1419" y="1"/>
                      <a:pt x="889" y="363"/>
                      <a:pt x="493" y="1020"/>
                    </a:cubicBezTo>
                    <a:cubicBezTo>
                      <a:pt x="48" y="1744"/>
                      <a:pt x="0" y="2449"/>
                      <a:pt x="110" y="2466"/>
                    </a:cubicBezTo>
                    <a:cubicBezTo>
                      <a:pt x="113" y="2466"/>
                      <a:pt x="115" y="2467"/>
                      <a:pt x="118" y="2467"/>
                    </a:cubicBezTo>
                    <a:cubicBezTo>
                      <a:pt x="237" y="2467"/>
                      <a:pt x="455" y="1877"/>
                      <a:pt x="850" y="1238"/>
                    </a:cubicBezTo>
                    <a:cubicBezTo>
                      <a:pt x="1247" y="578"/>
                      <a:pt x="1679" y="107"/>
                      <a:pt x="1601" y="14"/>
                    </a:cubicBezTo>
                    <a:cubicBezTo>
                      <a:pt x="1595" y="5"/>
                      <a:pt x="1583" y="1"/>
                      <a:pt x="1567"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9"/>
              <p:cNvSpPr/>
              <p:nvPr/>
            </p:nvSpPr>
            <p:spPr>
              <a:xfrm>
                <a:off x="4608275" y="5346825"/>
                <a:ext cx="46725" cy="58000"/>
              </a:xfrm>
              <a:custGeom>
                <a:avLst/>
                <a:gdLst/>
                <a:ahLst/>
                <a:cxnLst/>
                <a:rect l="l" t="t" r="r" b="b"/>
                <a:pathLst>
                  <a:path w="1869" h="2320" extrusionOk="0">
                    <a:moveTo>
                      <a:pt x="1756" y="1"/>
                    </a:moveTo>
                    <a:cubicBezTo>
                      <a:pt x="1586" y="1"/>
                      <a:pt x="1029" y="292"/>
                      <a:pt x="587" y="896"/>
                    </a:cubicBezTo>
                    <a:cubicBezTo>
                      <a:pt x="75" y="1584"/>
                      <a:pt x="1" y="2299"/>
                      <a:pt x="110" y="2318"/>
                    </a:cubicBezTo>
                    <a:cubicBezTo>
                      <a:pt x="113" y="2319"/>
                      <a:pt x="116" y="2319"/>
                      <a:pt x="119" y="2319"/>
                    </a:cubicBezTo>
                    <a:cubicBezTo>
                      <a:pt x="238" y="2319"/>
                      <a:pt x="477" y="1741"/>
                      <a:pt x="923" y="1144"/>
                    </a:cubicBezTo>
                    <a:cubicBezTo>
                      <a:pt x="1373" y="526"/>
                      <a:pt x="1868" y="123"/>
                      <a:pt x="1804" y="20"/>
                    </a:cubicBezTo>
                    <a:cubicBezTo>
                      <a:pt x="1798" y="7"/>
                      <a:pt x="1781" y="1"/>
                      <a:pt x="1756"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9"/>
              <p:cNvSpPr/>
              <p:nvPr/>
            </p:nvSpPr>
            <p:spPr>
              <a:xfrm>
                <a:off x="4561975" y="5313325"/>
                <a:ext cx="87925" cy="22625"/>
              </a:xfrm>
              <a:custGeom>
                <a:avLst/>
                <a:gdLst/>
                <a:ahLst/>
                <a:cxnLst/>
                <a:rect l="l" t="t" r="r" b="b"/>
                <a:pathLst>
                  <a:path w="3517" h="905" extrusionOk="0">
                    <a:moveTo>
                      <a:pt x="2182" y="1"/>
                    </a:moveTo>
                    <a:cubicBezTo>
                      <a:pt x="2025" y="1"/>
                      <a:pt x="1859" y="12"/>
                      <a:pt x="1686" y="39"/>
                    </a:cubicBezTo>
                    <a:cubicBezTo>
                      <a:pt x="643" y="193"/>
                      <a:pt x="0" y="811"/>
                      <a:pt x="78" y="889"/>
                    </a:cubicBezTo>
                    <a:cubicBezTo>
                      <a:pt x="86" y="900"/>
                      <a:pt x="100" y="905"/>
                      <a:pt x="122" y="905"/>
                    </a:cubicBezTo>
                    <a:cubicBezTo>
                      <a:pt x="297" y="905"/>
                      <a:pt x="923" y="572"/>
                      <a:pt x="1749" y="454"/>
                    </a:cubicBezTo>
                    <a:cubicBezTo>
                      <a:pt x="2045" y="406"/>
                      <a:pt x="2325" y="393"/>
                      <a:pt x="2570" y="393"/>
                    </a:cubicBezTo>
                    <a:cubicBezTo>
                      <a:pt x="2882" y="393"/>
                      <a:pt x="3137" y="414"/>
                      <a:pt x="3297" y="414"/>
                    </a:cubicBezTo>
                    <a:cubicBezTo>
                      <a:pt x="3402" y="414"/>
                      <a:pt x="3465" y="405"/>
                      <a:pt x="3475" y="373"/>
                    </a:cubicBezTo>
                    <a:cubicBezTo>
                      <a:pt x="3517" y="292"/>
                      <a:pt x="2969" y="1"/>
                      <a:pt x="2182"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9"/>
              <p:cNvSpPr/>
              <p:nvPr/>
            </p:nvSpPr>
            <p:spPr>
              <a:xfrm>
                <a:off x="4262050" y="5440350"/>
                <a:ext cx="616050" cy="10475"/>
              </a:xfrm>
              <a:custGeom>
                <a:avLst/>
                <a:gdLst/>
                <a:ahLst/>
                <a:cxnLst/>
                <a:rect l="l" t="t" r="r" b="b"/>
                <a:pathLst>
                  <a:path w="24642" h="419" extrusionOk="0">
                    <a:moveTo>
                      <a:pt x="12321" y="0"/>
                    </a:moveTo>
                    <a:cubicBezTo>
                      <a:pt x="5518" y="0"/>
                      <a:pt x="1" y="94"/>
                      <a:pt x="1" y="210"/>
                    </a:cubicBezTo>
                    <a:cubicBezTo>
                      <a:pt x="1" y="325"/>
                      <a:pt x="5518" y="419"/>
                      <a:pt x="12321" y="419"/>
                    </a:cubicBezTo>
                    <a:cubicBezTo>
                      <a:pt x="19126" y="419"/>
                      <a:pt x="24642" y="325"/>
                      <a:pt x="24642" y="210"/>
                    </a:cubicBezTo>
                    <a:cubicBezTo>
                      <a:pt x="24642" y="93"/>
                      <a:pt x="19126" y="0"/>
                      <a:pt x="1232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9"/>
              <p:cNvSpPr/>
              <p:nvPr/>
            </p:nvSpPr>
            <p:spPr>
              <a:xfrm>
                <a:off x="4259250" y="5314625"/>
                <a:ext cx="211150" cy="132500"/>
              </a:xfrm>
              <a:custGeom>
                <a:avLst/>
                <a:gdLst/>
                <a:ahLst/>
                <a:cxnLst/>
                <a:rect l="l" t="t" r="r" b="b"/>
                <a:pathLst>
                  <a:path w="8446" h="5300" extrusionOk="0">
                    <a:moveTo>
                      <a:pt x="907" y="1"/>
                    </a:moveTo>
                    <a:cubicBezTo>
                      <a:pt x="333" y="1"/>
                      <a:pt x="1" y="78"/>
                      <a:pt x="5" y="111"/>
                    </a:cubicBezTo>
                    <a:cubicBezTo>
                      <a:pt x="8" y="182"/>
                      <a:pt x="597" y="167"/>
                      <a:pt x="1516" y="326"/>
                    </a:cubicBezTo>
                    <a:cubicBezTo>
                      <a:pt x="2433" y="478"/>
                      <a:pt x="3677" y="861"/>
                      <a:pt x="4886" y="1603"/>
                    </a:cubicBezTo>
                    <a:cubicBezTo>
                      <a:pt x="6090" y="2351"/>
                      <a:pt x="6989" y="3292"/>
                      <a:pt x="7536" y="4044"/>
                    </a:cubicBezTo>
                    <a:cubicBezTo>
                      <a:pt x="8075" y="4775"/>
                      <a:pt x="8326" y="5299"/>
                      <a:pt x="8399" y="5299"/>
                    </a:cubicBezTo>
                    <a:cubicBezTo>
                      <a:pt x="8401" y="5299"/>
                      <a:pt x="8402" y="5299"/>
                      <a:pt x="8404" y="5298"/>
                    </a:cubicBezTo>
                    <a:cubicBezTo>
                      <a:pt x="8446" y="5283"/>
                      <a:pt x="8291" y="4700"/>
                      <a:pt x="7782" y="3876"/>
                    </a:cubicBezTo>
                    <a:cubicBezTo>
                      <a:pt x="7279" y="3055"/>
                      <a:pt x="6369" y="2029"/>
                      <a:pt x="5106" y="1246"/>
                    </a:cubicBezTo>
                    <a:cubicBezTo>
                      <a:pt x="3840" y="468"/>
                      <a:pt x="2515" y="112"/>
                      <a:pt x="1555" y="31"/>
                    </a:cubicBezTo>
                    <a:cubicBezTo>
                      <a:pt x="1315" y="9"/>
                      <a:pt x="1097" y="1"/>
                      <a:pt x="90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9"/>
              <p:cNvSpPr/>
              <p:nvPr/>
            </p:nvSpPr>
            <p:spPr>
              <a:xfrm>
                <a:off x="4308975" y="5230400"/>
                <a:ext cx="25400" cy="91475"/>
              </a:xfrm>
              <a:custGeom>
                <a:avLst/>
                <a:gdLst/>
                <a:ahLst/>
                <a:cxnLst/>
                <a:rect l="l" t="t" r="r" b="b"/>
                <a:pathLst>
                  <a:path w="1016" h="3659" extrusionOk="0">
                    <a:moveTo>
                      <a:pt x="881" y="0"/>
                    </a:moveTo>
                    <a:cubicBezTo>
                      <a:pt x="764" y="0"/>
                      <a:pt x="599" y="813"/>
                      <a:pt x="388" y="1806"/>
                    </a:cubicBezTo>
                    <a:cubicBezTo>
                      <a:pt x="180" y="2804"/>
                      <a:pt x="1" y="3619"/>
                      <a:pt x="113" y="3657"/>
                    </a:cubicBezTo>
                    <a:cubicBezTo>
                      <a:pt x="116" y="3658"/>
                      <a:pt x="118" y="3659"/>
                      <a:pt x="121" y="3659"/>
                    </a:cubicBezTo>
                    <a:cubicBezTo>
                      <a:pt x="237" y="3659"/>
                      <a:pt x="588" y="2895"/>
                      <a:pt x="798" y="1892"/>
                    </a:cubicBezTo>
                    <a:cubicBezTo>
                      <a:pt x="1015" y="866"/>
                      <a:pt x="996" y="10"/>
                      <a:pt x="883" y="0"/>
                    </a:cubicBezTo>
                    <a:cubicBezTo>
                      <a:pt x="882" y="0"/>
                      <a:pt x="882" y="0"/>
                      <a:pt x="88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9"/>
              <p:cNvSpPr/>
              <p:nvPr/>
            </p:nvSpPr>
            <p:spPr>
              <a:xfrm>
                <a:off x="4733775" y="5369175"/>
                <a:ext cx="60425" cy="76250"/>
              </a:xfrm>
              <a:custGeom>
                <a:avLst/>
                <a:gdLst/>
                <a:ahLst/>
                <a:cxnLst/>
                <a:rect l="l" t="t" r="r" b="b"/>
                <a:pathLst>
                  <a:path w="2417" h="3050" extrusionOk="0">
                    <a:moveTo>
                      <a:pt x="2225" y="0"/>
                    </a:moveTo>
                    <a:cubicBezTo>
                      <a:pt x="2114" y="0"/>
                      <a:pt x="1951" y="24"/>
                      <a:pt x="1752" y="88"/>
                    </a:cubicBezTo>
                    <a:cubicBezTo>
                      <a:pt x="1380" y="205"/>
                      <a:pt x="884" y="495"/>
                      <a:pt x="516" y="989"/>
                    </a:cubicBezTo>
                    <a:cubicBezTo>
                      <a:pt x="149" y="1483"/>
                      <a:pt x="13" y="2041"/>
                      <a:pt x="8" y="2431"/>
                    </a:cubicBezTo>
                    <a:cubicBezTo>
                      <a:pt x="1" y="2820"/>
                      <a:pt x="92" y="3049"/>
                      <a:pt x="144" y="3049"/>
                    </a:cubicBezTo>
                    <a:cubicBezTo>
                      <a:pt x="145" y="3049"/>
                      <a:pt x="146" y="3049"/>
                      <a:pt x="147" y="3049"/>
                    </a:cubicBezTo>
                    <a:cubicBezTo>
                      <a:pt x="266" y="3048"/>
                      <a:pt x="210" y="2096"/>
                      <a:pt x="853" y="1239"/>
                    </a:cubicBezTo>
                    <a:cubicBezTo>
                      <a:pt x="1489" y="376"/>
                      <a:pt x="2417" y="158"/>
                      <a:pt x="2384" y="43"/>
                    </a:cubicBezTo>
                    <a:cubicBezTo>
                      <a:pt x="2380" y="19"/>
                      <a:pt x="2323" y="0"/>
                      <a:pt x="2225"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9"/>
              <p:cNvSpPr/>
              <p:nvPr/>
            </p:nvSpPr>
            <p:spPr>
              <a:xfrm>
                <a:off x="3724125" y="5226425"/>
                <a:ext cx="639750" cy="249650"/>
              </a:xfrm>
              <a:custGeom>
                <a:avLst/>
                <a:gdLst/>
                <a:ahLst/>
                <a:cxnLst/>
                <a:rect l="l" t="t" r="r" b="b"/>
                <a:pathLst>
                  <a:path w="25590" h="9986" extrusionOk="0">
                    <a:moveTo>
                      <a:pt x="1007" y="0"/>
                    </a:moveTo>
                    <a:lnTo>
                      <a:pt x="0" y="9986"/>
                    </a:lnTo>
                    <a:lnTo>
                      <a:pt x="25589" y="9986"/>
                    </a:lnTo>
                    <a:cubicBezTo>
                      <a:pt x="25182" y="6796"/>
                      <a:pt x="22395" y="4989"/>
                      <a:pt x="16505" y="4989"/>
                    </a:cubicBezTo>
                    <a:cubicBezTo>
                      <a:pt x="16353" y="4989"/>
                      <a:pt x="16199" y="4991"/>
                      <a:pt x="16042" y="4993"/>
                    </a:cubicBezTo>
                    <a:lnTo>
                      <a:pt x="16520"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9"/>
              <p:cNvSpPr/>
              <p:nvPr/>
            </p:nvSpPr>
            <p:spPr>
              <a:xfrm>
                <a:off x="4148725" y="5355225"/>
                <a:ext cx="41975" cy="61675"/>
              </a:xfrm>
              <a:custGeom>
                <a:avLst/>
                <a:gdLst/>
                <a:ahLst/>
                <a:cxnLst/>
                <a:rect l="l" t="t" r="r" b="b"/>
                <a:pathLst>
                  <a:path w="1679" h="2467" extrusionOk="0">
                    <a:moveTo>
                      <a:pt x="1567" y="1"/>
                    </a:moveTo>
                    <a:cubicBezTo>
                      <a:pt x="1418" y="1"/>
                      <a:pt x="889" y="363"/>
                      <a:pt x="492" y="1020"/>
                    </a:cubicBezTo>
                    <a:cubicBezTo>
                      <a:pt x="49" y="1744"/>
                      <a:pt x="0" y="2449"/>
                      <a:pt x="110" y="2466"/>
                    </a:cubicBezTo>
                    <a:cubicBezTo>
                      <a:pt x="113" y="2466"/>
                      <a:pt x="115" y="2467"/>
                      <a:pt x="118" y="2467"/>
                    </a:cubicBezTo>
                    <a:cubicBezTo>
                      <a:pt x="237" y="2467"/>
                      <a:pt x="456" y="1877"/>
                      <a:pt x="850" y="1238"/>
                    </a:cubicBezTo>
                    <a:cubicBezTo>
                      <a:pt x="1246" y="578"/>
                      <a:pt x="1679" y="107"/>
                      <a:pt x="1602" y="14"/>
                    </a:cubicBezTo>
                    <a:cubicBezTo>
                      <a:pt x="1595" y="5"/>
                      <a:pt x="1583" y="1"/>
                      <a:pt x="1567"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9"/>
              <p:cNvSpPr/>
              <p:nvPr/>
            </p:nvSpPr>
            <p:spPr>
              <a:xfrm>
                <a:off x="4081550" y="5346825"/>
                <a:ext cx="46750" cy="58000"/>
              </a:xfrm>
              <a:custGeom>
                <a:avLst/>
                <a:gdLst/>
                <a:ahLst/>
                <a:cxnLst/>
                <a:rect l="l" t="t" r="r" b="b"/>
                <a:pathLst>
                  <a:path w="1870" h="2320" extrusionOk="0">
                    <a:moveTo>
                      <a:pt x="1756" y="1"/>
                    </a:moveTo>
                    <a:cubicBezTo>
                      <a:pt x="1586" y="1"/>
                      <a:pt x="1028" y="292"/>
                      <a:pt x="587" y="896"/>
                    </a:cubicBezTo>
                    <a:cubicBezTo>
                      <a:pt x="74" y="1584"/>
                      <a:pt x="1" y="2299"/>
                      <a:pt x="111" y="2318"/>
                    </a:cubicBezTo>
                    <a:cubicBezTo>
                      <a:pt x="113" y="2319"/>
                      <a:pt x="116" y="2319"/>
                      <a:pt x="120" y="2319"/>
                    </a:cubicBezTo>
                    <a:cubicBezTo>
                      <a:pt x="239" y="2319"/>
                      <a:pt x="478" y="1741"/>
                      <a:pt x="924" y="1144"/>
                    </a:cubicBezTo>
                    <a:cubicBezTo>
                      <a:pt x="1374" y="526"/>
                      <a:pt x="1869" y="123"/>
                      <a:pt x="1805" y="20"/>
                    </a:cubicBezTo>
                    <a:cubicBezTo>
                      <a:pt x="1799" y="7"/>
                      <a:pt x="1782" y="1"/>
                      <a:pt x="1756"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9"/>
              <p:cNvSpPr/>
              <p:nvPr/>
            </p:nvSpPr>
            <p:spPr>
              <a:xfrm>
                <a:off x="4035225" y="5313325"/>
                <a:ext cx="87975" cy="22625"/>
              </a:xfrm>
              <a:custGeom>
                <a:avLst/>
                <a:gdLst/>
                <a:ahLst/>
                <a:cxnLst/>
                <a:rect l="l" t="t" r="r" b="b"/>
                <a:pathLst>
                  <a:path w="3519" h="905" extrusionOk="0">
                    <a:moveTo>
                      <a:pt x="2183" y="1"/>
                    </a:moveTo>
                    <a:cubicBezTo>
                      <a:pt x="2026" y="1"/>
                      <a:pt x="1860" y="12"/>
                      <a:pt x="1687" y="39"/>
                    </a:cubicBezTo>
                    <a:cubicBezTo>
                      <a:pt x="644" y="193"/>
                      <a:pt x="1" y="811"/>
                      <a:pt x="79" y="889"/>
                    </a:cubicBezTo>
                    <a:cubicBezTo>
                      <a:pt x="86" y="900"/>
                      <a:pt x="101" y="905"/>
                      <a:pt x="122" y="905"/>
                    </a:cubicBezTo>
                    <a:cubicBezTo>
                      <a:pt x="298" y="905"/>
                      <a:pt x="924" y="572"/>
                      <a:pt x="1751" y="454"/>
                    </a:cubicBezTo>
                    <a:cubicBezTo>
                      <a:pt x="2047" y="406"/>
                      <a:pt x="2327" y="393"/>
                      <a:pt x="2571" y="393"/>
                    </a:cubicBezTo>
                    <a:cubicBezTo>
                      <a:pt x="2884" y="393"/>
                      <a:pt x="3139" y="414"/>
                      <a:pt x="3297" y="414"/>
                    </a:cubicBezTo>
                    <a:cubicBezTo>
                      <a:pt x="3402" y="414"/>
                      <a:pt x="3465" y="405"/>
                      <a:pt x="3475" y="373"/>
                    </a:cubicBezTo>
                    <a:cubicBezTo>
                      <a:pt x="3518" y="292"/>
                      <a:pt x="2971" y="1"/>
                      <a:pt x="2183" y="1"/>
                    </a:cubicBezTo>
                    <a:close/>
                  </a:path>
                </a:pathLst>
              </a:custGeom>
              <a:solidFill>
                <a:srgbClr val="EBEC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9"/>
              <p:cNvSpPr/>
              <p:nvPr/>
            </p:nvSpPr>
            <p:spPr>
              <a:xfrm>
                <a:off x="3735350" y="5440350"/>
                <a:ext cx="616050" cy="10475"/>
              </a:xfrm>
              <a:custGeom>
                <a:avLst/>
                <a:gdLst/>
                <a:ahLst/>
                <a:cxnLst/>
                <a:rect l="l" t="t" r="r" b="b"/>
                <a:pathLst>
                  <a:path w="24642" h="419" extrusionOk="0">
                    <a:moveTo>
                      <a:pt x="12321" y="0"/>
                    </a:moveTo>
                    <a:cubicBezTo>
                      <a:pt x="5517" y="0"/>
                      <a:pt x="1" y="94"/>
                      <a:pt x="1" y="210"/>
                    </a:cubicBezTo>
                    <a:cubicBezTo>
                      <a:pt x="1" y="325"/>
                      <a:pt x="5517" y="419"/>
                      <a:pt x="12321" y="419"/>
                    </a:cubicBezTo>
                    <a:cubicBezTo>
                      <a:pt x="19125" y="419"/>
                      <a:pt x="24642" y="325"/>
                      <a:pt x="24642" y="210"/>
                    </a:cubicBezTo>
                    <a:cubicBezTo>
                      <a:pt x="24642" y="93"/>
                      <a:pt x="19125" y="0"/>
                      <a:pt x="1232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9"/>
              <p:cNvSpPr/>
              <p:nvPr/>
            </p:nvSpPr>
            <p:spPr>
              <a:xfrm>
                <a:off x="3732525" y="5314625"/>
                <a:ext cx="211125" cy="132500"/>
              </a:xfrm>
              <a:custGeom>
                <a:avLst/>
                <a:gdLst/>
                <a:ahLst/>
                <a:cxnLst/>
                <a:rect l="l" t="t" r="r" b="b"/>
                <a:pathLst>
                  <a:path w="8445" h="5300" extrusionOk="0">
                    <a:moveTo>
                      <a:pt x="906" y="1"/>
                    </a:moveTo>
                    <a:cubicBezTo>
                      <a:pt x="333" y="1"/>
                      <a:pt x="1" y="78"/>
                      <a:pt x="5" y="111"/>
                    </a:cubicBezTo>
                    <a:cubicBezTo>
                      <a:pt x="8" y="182"/>
                      <a:pt x="597" y="167"/>
                      <a:pt x="1516" y="326"/>
                    </a:cubicBezTo>
                    <a:cubicBezTo>
                      <a:pt x="2433" y="478"/>
                      <a:pt x="3677" y="861"/>
                      <a:pt x="4884" y="1603"/>
                    </a:cubicBezTo>
                    <a:cubicBezTo>
                      <a:pt x="6090" y="2351"/>
                      <a:pt x="6989" y="3292"/>
                      <a:pt x="7536" y="4044"/>
                    </a:cubicBezTo>
                    <a:cubicBezTo>
                      <a:pt x="8073" y="4775"/>
                      <a:pt x="8325" y="5299"/>
                      <a:pt x="8398" y="5299"/>
                    </a:cubicBezTo>
                    <a:cubicBezTo>
                      <a:pt x="8400" y="5299"/>
                      <a:pt x="8402" y="5299"/>
                      <a:pt x="8404" y="5298"/>
                    </a:cubicBezTo>
                    <a:cubicBezTo>
                      <a:pt x="8444" y="5283"/>
                      <a:pt x="8290" y="4700"/>
                      <a:pt x="7781" y="3876"/>
                    </a:cubicBezTo>
                    <a:cubicBezTo>
                      <a:pt x="7278" y="3055"/>
                      <a:pt x="6368" y="2029"/>
                      <a:pt x="5105" y="1246"/>
                    </a:cubicBezTo>
                    <a:cubicBezTo>
                      <a:pt x="3839" y="468"/>
                      <a:pt x="2515" y="112"/>
                      <a:pt x="1555" y="31"/>
                    </a:cubicBezTo>
                    <a:cubicBezTo>
                      <a:pt x="1314" y="9"/>
                      <a:pt x="1097" y="1"/>
                      <a:pt x="90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
              <p:cNvSpPr/>
              <p:nvPr/>
            </p:nvSpPr>
            <p:spPr>
              <a:xfrm>
                <a:off x="3782275" y="5230400"/>
                <a:ext cx="25400" cy="91475"/>
              </a:xfrm>
              <a:custGeom>
                <a:avLst/>
                <a:gdLst/>
                <a:ahLst/>
                <a:cxnLst/>
                <a:rect l="l" t="t" r="r" b="b"/>
                <a:pathLst>
                  <a:path w="1016" h="3659" extrusionOk="0">
                    <a:moveTo>
                      <a:pt x="881" y="0"/>
                    </a:moveTo>
                    <a:cubicBezTo>
                      <a:pt x="763" y="0"/>
                      <a:pt x="598" y="813"/>
                      <a:pt x="387" y="1806"/>
                    </a:cubicBezTo>
                    <a:cubicBezTo>
                      <a:pt x="179" y="2804"/>
                      <a:pt x="1" y="3619"/>
                      <a:pt x="113" y="3657"/>
                    </a:cubicBezTo>
                    <a:cubicBezTo>
                      <a:pt x="115" y="3658"/>
                      <a:pt x="118" y="3659"/>
                      <a:pt x="121" y="3659"/>
                    </a:cubicBezTo>
                    <a:cubicBezTo>
                      <a:pt x="236" y="3659"/>
                      <a:pt x="588" y="2895"/>
                      <a:pt x="797" y="1892"/>
                    </a:cubicBezTo>
                    <a:cubicBezTo>
                      <a:pt x="1015" y="866"/>
                      <a:pt x="995" y="10"/>
                      <a:pt x="883" y="0"/>
                    </a:cubicBezTo>
                    <a:cubicBezTo>
                      <a:pt x="882" y="0"/>
                      <a:pt x="881" y="0"/>
                      <a:pt x="88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9"/>
              <p:cNvSpPr/>
              <p:nvPr/>
            </p:nvSpPr>
            <p:spPr>
              <a:xfrm>
                <a:off x="4207050" y="5369175"/>
                <a:ext cx="60425" cy="76250"/>
              </a:xfrm>
              <a:custGeom>
                <a:avLst/>
                <a:gdLst/>
                <a:ahLst/>
                <a:cxnLst/>
                <a:rect l="l" t="t" r="r" b="b"/>
                <a:pathLst>
                  <a:path w="2417" h="3050" extrusionOk="0">
                    <a:moveTo>
                      <a:pt x="2225" y="0"/>
                    </a:moveTo>
                    <a:cubicBezTo>
                      <a:pt x="2114" y="0"/>
                      <a:pt x="1951" y="24"/>
                      <a:pt x="1751" y="88"/>
                    </a:cubicBezTo>
                    <a:cubicBezTo>
                      <a:pt x="1380" y="205"/>
                      <a:pt x="884" y="495"/>
                      <a:pt x="517" y="989"/>
                    </a:cubicBezTo>
                    <a:cubicBezTo>
                      <a:pt x="149" y="1483"/>
                      <a:pt x="14" y="2041"/>
                      <a:pt x="8" y="2431"/>
                    </a:cubicBezTo>
                    <a:cubicBezTo>
                      <a:pt x="0" y="2820"/>
                      <a:pt x="91" y="3049"/>
                      <a:pt x="145" y="3049"/>
                    </a:cubicBezTo>
                    <a:cubicBezTo>
                      <a:pt x="146" y="3049"/>
                      <a:pt x="147" y="3049"/>
                      <a:pt x="147" y="3049"/>
                    </a:cubicBezTo>
                    <a:cubicBezTo>
                      <a:pt x="267" y="3048"/>
                      <a:pt x="209" y="2096"/>
                      <a:pt x="852" y="1239"/>
                    </a:cubicBezTo>
                    <a:cubicBezTo>
                      <a:pt x="1490" y="376"/>
                      <a:pt x="2417" y="158"/>
                      <a:pt x="2383" y="43"/>
                    </a:cubicBezTo>
                    <a:cubicBezTo>
                      <a:pt x="2380" y="19"/>
                      <a:pt x="2323" y="0"/>
                      <a:pt x="2225"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9"/>
              <p:cNvSpPr/>
              <p:nvPr/>
            </p:nvSpPr>
            <p:spPr>
              <a:xfrm>
                <a:off x="2742500" y="3104425"/>
                <a:ext cx="1988125" cy="2168550"/>
              </a:xfrm>
              <a:custGeom>
                <a:avLst/>
                <a:gdLst/>
                <a:ahLst/>
                <a:cxnLst/>
                <a:rect l="l" t="t" r="r" b="b"/>
                <a:pathLst>
                  <a:path w="79525" h="86742" extrusionOk="0">
                    <a:moveTo>
                      <a:pt x="37" y="0"/>
                    </a:moveTo>
                    <a:lnTo>
                      <a:pt x="33" y="1799"/>
                    </a:lnTo>
                    <a:cubicBezTo>
                      <a:pt x="1" y="15665"/>
                      <a:pt x="10821" y="25793"/>
                      <a:pt x="24687" y="25841"/>
                    </a:cubicBezTo>
                    <a:cubicBezTo>
                      <a:pt x="26162" y="25846"/>
                      <a:pt x="27656" y="25848"/>
                      <a:pt x="29150" y="25848"/>
                    </a:cubicBezTo>
                    <a:cubicBezTo>
                      <a:pt x="32539" y="25848"/>
                      <a:pt x="35924" y="25838"/>
                      <a:pt x="39068" y="25838"/>
                    </a:cubicBezTo>
                    <a:cubicBezTo>
                      <a:pt x="43690" y="25838"/>
                      <a:pt x="47793" y="25858"/>
                      <a:pt x="50625" y="25957"/>
                    </a:cubicBezTo>
                    <a:cubicBezTo>
                      <a:pt x="53112" y="26044"/>
                      <a:pt x="55114" y="28022"/>
                      <a:pt x="55236" y="30507"/>
                    </a:cubicBezTo>
                    <a:lnTo>
                      <a:pt x="54634" y="86741"/>
                    </a:lnTo>
                    <a:lnTo>
                      <a:pt x="77872" y="86741"/>
                    </a:lnTo>
                    <a:lnTo>
                      <a:pt x="79524" y="27583"/>
                    </a:lnTo>
                    <a:cubicBezTo>
                      <a:pt x="79524" y="12276"/>
                      <a:pt x="71824" y="277"/>
                      <a:pt x="56516" y="218"/>
                    </a:cubicBezTo>
                    <a:lnTo>
                      <a:pt x="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9"/>
              <p:cNvSpPr/>
              <p:nvPr/>
            </p:nvSpPr>
            <p:spPr>
              <a:xfrm>
                <a:off x="2362900" y="3104425"/>
                <a:ext cx="1919700" cy="2168550"/>
              </a:xfrm>
              <a:custGeom>
                <a:avLst/>
                <a:gdLst/>
                <a:ahLst/>
                <a:cxnLst/>
                <a:rect l="l" t="t" r="r" b="b"/>
                <a:pathLst>
                  <a:path w="76788" h="86742" extrusionOk="0">
                    <a:moveTo>
                      <a:pt x="37" y="0"/>
                    </a:moveTo>
                    <a:lnTo>
                      <a:pt x="33" y="1799"/>
                    </a:lnTo>
                    <a:cubicBezTo>
                      <a:pt x="1" y="15665"/>
                      <a:pt x="8084" y="25793"/>
                      <a:pt x="21949" y="25841"/>
                    </a:cubicBezTo>
                    <a:cubicBezTo>
                      <a:pt x="23424" y="25846"/>
                      <a:pt x="24919" y="25848"/>
                      <a:pt x="26412" y="25848"/>
                    </a:cubicBezTo>
                    <a:cubicBezTo>
                      <a:pt x="29802" y="25848"/>
                      <a:pt x="33187" y="25838"/>
                      <a:pt x="36331" y="25838"/>
                    </a:cubicBezTo>
                    <a:cubicBezTo>
                      <a:pt x="40953" y="25838"/>
                      <a:pt x="45056" y="25858"/>
                      <a:pt x="47888" y="25957"/>
                    </a:cubicBezTo>
                    <a:cubicBezTo>
                      <a:pt x="50374" y="26044"/>
                      <a:pt x="52376" y="28022"/>
                      <a:pt x="52498" y="30507"/>
                    </a:cubicBezTo>
                    <a:lnTo>
                      <a:pt x="51897" y="86741"/>
                    </a:lnTo>
                    <a:lnTo>
                      <a:pt x="75134" y="86741"/>
                    </a:lnTo>
                    <a:lnTo>
                      <a:pt x="76788" y="27583"/>
                    </a:lnTo>
                    <a:cubicBezTo>
                      <a:pt x="76788" y="12276"/>
                      <a:pt x="69087" y="277"/>
                      <a:pt x="53780" y="218"/>
                    </a:cubicBezTo>
                    <a:lnTo>
                      <a:pt x="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9"/>
              <p:cNvSpPr/>
              <p:nvPr/>
            </p:nvSpPr>
            <p:spPr>
              <a:xfrm>
                <a:off x="3942575" y="1887025"/>
                <a:ext cx="1023500" cy="1001225"/>
              </a:xfrm>
              <a:custGeom>
                <a:avLst/>
                <a:gdLst/>
                <a:ahLst/>
                <a:cxnLst/>
                <a:rect l="l" t="t" r="r" b="b"/>
                <a:pathLst>
                  <a:path w="40940" h="40049" extrusionOk="0">
                    <a:moveTo>
                      <a:pt x="38555" y="1"/>
                    </a:moveTo>
                    <a:lnTo>
                      <a:pt x="32876" y="37663"/>
                    </a:lnTo>
                    <a:lnTo>
                      <a:pt x="1" y="38336"/>
                    </a:lnTo>
                    <a:lnTo>
                      <a:pt x="1" y="40049"/>
                    </a:lnTo>
                    <a:lnTo>
                      <a:pt x="35297" y="40049"/>
                    </a:lnTo>
                    <a:lnTo>
                      <a:pt x="409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9"/>
              <p:cNvSpPr/>
              <p:nvPr/>
            </p:nvSpPr>
            <p:spPr>
              <a:xfrm>
                <a:off x="2699750" y="890400"/>
                <a:ext cx="61650" cy="59325"/>
              </a:xfrm>
              <a:custGeom>
                <a:avLst/>
                <a:gdLst/>
                <a:ahLst/>
                <a:cxnLst/>
                <a:rect l="l" t="t" r="r" b="b"/>
                <a:pathLst>
                  <a:path w="2466" h="2373" extrusionOk="0">
                    <a:moveTo>
                      <a:pt x="1279" y="0"/>
                    </a:moveTo>
                    <a:cubicBezTo>
                      <a:pt x="799" y="0"/>
                      <a:pt x="366" y="289"/>
                      <a:pt x="183" y="733"/>
                    </a:cubicBezTo>
                    <a:cubicBezTo>
                      <a:pt x="0" y="1176"/>
                      <a:pt x="102" y="1686"/>
                      <a:pt x="440" y="2025"/>
                    </a:cubicBezTo>
                    <a:cubicBezTo>
                      <a:pt x="667" y="2252"/>
                      <a:pt x="971" y="2372"/>
                      <a:pt x="1279" y="2372"/>
                    </a:cubicBezTo>
                    <a:cubicBezTo>
                      <a:pt x="1432" y="2372"/>
                      <a:pt x="1586" y="2343"/>
                      <a:pt x="1733" y="2282"/>
                    </a:cubicBezTo>
                    <a:cubicBezTo>
                      <a:pt x="2176" y="2098"/>
                      <a:pt x="2466" y="1666"/>
                      <a:pt x="2466" y="1186"/>
                    </a:cubicBezTo>
                    <a:cubicBezTo>
                      <a:pt x="2466" y="531"/>
                      <a:pt x="1934" y="0"/>
                      <a:pt x="1279"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9"/>
              <p:cNvSpPr/>
              <p:nvPr/>
            </p:nvSpPr>
            <p:spPr>
              <a:xfrm>
                <a:off x="2720350" y="935900"/>
                <a:ext cx="15450" cy="112825"/>
              </a:xfrm>
              <a:custGeom>
                <a:avLst/>
                <a:gdLst/>
                <a:ahLst/>
                <a:cxnLst/>
                <a:rect l="l" t="t" r="r" b="b"/>
                <a:pathLst>
                  <a:path w="618" h="4513" extrusionOk="0">
                    <a:moveTo>
                      <a:pt x="618" y="1"/>
                    </a:moveTo>
                    <a:lnTo>
                      <a:pt x="0" y="301"/>
                    </a:lnTo>
                    <a:lnTo>
                      <a:pt x="0" y="4512"/>
                    </a:lnTo>
                    <a:lnTo>
                      <a:pt x="618" y="4512"/>
                    </a:lnTo>
                    <a:lnTo>
                      <a:pt x="618"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9"/>
              <p:cNvSpPr/>
              <p:nvPr/>
            </p:nvSpPr>
            <p:spPr>
              <a:xfrm>
                <a:off x="2722700" y="1040375"/>
                <a:ext cx="491725" cy="660950"/>
              </a:xfrm>
              <a:custGeom>
                <a:avLst/>
                <a:gdLst/>
                <a:ahLst/>
                <a:cxnLst/>
                <a:rect l="l" t="t" r="r" b="b"/>
                <a:pathLst>
                  <a:path w="19669" h="26438" extrusionOk="0">
                    <a:moveTo>
                      <a:pt x="231" y="1"/>
                    </a:moveTo>
                    <a:cubicBezTo>
                      <a:pt x="231" y="1"/>
                      <a:pt x="231" y="1"/>
                      <a:pt x="231" y="1"/>
                    </a:cubicBezTo>
                    <a:cubicBezTo>
                      <a:pt x="216" y="2"/>
                      <a:pt x="223" y="185"/>
                      <a:pt x="245" y="532"/>
                    </a:cubicBezTo>
                    <a:cubicBezTo>
                      <a:pt x="266" y="878"/>
                      <a:pt x="294" y="1388"/>
                      <a:pt x="314" y="2045"/>
                    </a:cubicBezTo>
                    <a:cubicBezTo>
                      <a:pt x="357" y="3361"/>
                      <a:pt x="309" y="5264"/>
                      <a:pt x="212" y="7621"/>
                    </a:cubicBezTo>
                    <a:cubicBezTo>
                      <a:pt x="139" y="9971"/>
                      <a:pt x="0" y="12817"/>
                      <a:pt x="606" y="15917"/>
                    </a:cubicBezTo>
                    <a:cubicBezTo>
                      <a:pt x="910" y="17458"/>
                      <a:pt x="1412" y="19063"/>
                      <a:pt x="2276" y="20561"/>
                    </a:cubicBezTo>
                    <a:cubicBezTo>
                      <a:pt x="3160" y="22118"/>
                      <a:pt x="4399" y="23445"/>
                      <a:pt x="5889" y="24437"/>
                    </a:cubicBezTo>
                    <a:cubicBezTo>
                      <a:pt x="7415" y="25447"/>
                      <a:pt x="9105" y="26133"/>
                      <a:pt x="10828" y="26370"/>
                    </a:cubicBezTo>
                    <a:cubicBezTo>
                      <a:pt x="11164" y="26413"/>
                      <a:pt x="11502" y="26437"/>
                      <a:pt x="11839" y="26437"/>
                    </a:cubicBezTo>
                    <a:cubicBezTo>
                      <a:pt x="12363" y="26437"/>
                      <a:pt x="12883" y="26380"/>
                      <a:pt x="13384" y="26250"/>
                    </a:cubicBezTo>
                    <a:cubicBezTo>
                      <a:pt x="14207" y="26041"/>
                      <a:pt x="14953" y="25615"/>
                      <a:pt x="15552" y="25080"/>
                    </a:cubicBezTo>
                    <a:cubicBezTo>
                      <a:pt x="16756" y="23996"/>
                      <a:pt x="17462" y="22623"/>
                      <a:pt x="18025" y="21354"/>
                    </a:cubicBezTo>
                    <a:cubicBezTo>
                      <a:pt x="18579" y="20069"/>
                      <a:pt x="18964" y="18817"/>
                      <a:pt x="19198" y="17652"/>
                    </a:cubicBezTo>
                    <a:cubicBezTo>
                      <a:pt x="19669" y="15318"/>
                      <a:pt x="19628" y="13374"/>
                      <a:pt x="19485" y="12060"/>
                    </a:cubicBezTo>
                    <a:cubicBezTo>
                      <a:pt x="19436" y="11554"/>
                      <a:pt x="19359" y="11051"/>
                      <a:pt x="19255" y="10554"/>
                    </a:cubicBezTo>
                    <a:cubicBezTo>
                      <a:pt x="19182" y="10216"/>
                      <a:pt x="19136" y="10040"/>
                      <a:pt x="19121" y="10040"/>
                    </a:cubicBezTo>
                    <a:cubicBezTo>
                      <a:pt x="19121" y="10040"/>
                      <a:pt x="19121" y="10040"/>
                      <a:pt x="19121" y="10040"/>
                    </a:cubicBezTo>
                    <a:cubicBezTo>
                      <a:pt x="19107" y="10042"/>
                      <a:pt x="19125" y="10225"/>
                      <a:pt x="19171" y="10568"/>
                    </a:cubicBezTo>
                    <a:cubicBezTo>
                      <a:pt x="19217" y="10910"/>
                      <a:pt x="19282" y="11418"/>
                      <a:pt x="19323" y="12073"/>
                    </a:cubicBezTo>
                    <a:cubicBezTo>
                      <a:pt x="19415" y="13379"/>
                      <a:pt x="19409" y="15300"/>
                      <a:pt x="18908" y="17589"/>
                    </a:cubicBezTo>
                    <a:cubicBezTo>
                      <a:pt x="18660" y="18733"/>
                      <a:pt x="18264" y="19958"/>
                      <a:pt x="17706" y="21212"/>
                    </a:cubicBezTo>
                    <a:cubicBezTo>
                      <a:pt x="17141" y="22455"/>
                      <a:pt x="16435" y="23782"/>
                      <a:pt x="15296" y="24789"/>
                    </a:cubicBezTo>
                    <a:cubicBezTo>
                      <a:pt x="14730" y="25288"/>
                      <a:pt x="14047" y="25671"/>
                      <a:pt x="13285" y="25862"/>
                    </a:cubicBezTo>
                    <a:cubicBezTo>
                      <a:pt x="12828" y="25978"/>
                      <a:pt x="12349" y="26030"/>
                      <a:pt x="11862" y="26030"/>
                    </a:cubicBezTo>
                    <a:cubicBezTo>
                      <a:pt x="11538" y="26030"/>
                      <a:pt x="11209" y="26007"/>
                      <a:pt x="10881" y="25963"/>
                    </a:cubicBezTo>
                    <a:cubicBezTo>
                      <a:pt x="9241" y="25733"/>
                      <a:pt x="7592" y="25065"/>
                      <a:pt x="6123" y="24089"/>
                    </a:cubicBezTo>
                    <a:cubicBezTo>
                      <a:pt x="4685" y="23133"/>
                      <a:pt x="3490" y="21855"/>
                      <a:pt x="2631" y="20356"/>
                    </a:cubicBezTo>
                    <a:cubicBezTo>
                      <a:pt x="1792" y="18910"/>
                      <a:pt x="1292" y="17351"/>
                      <a:pt x="985" y="15840"/>
                    </a:cubicBezTo>
                    <a:cubicBezTo>
                      <a:pt x="369" y="12805"/>
                      <a:pt x="472" y="9979"/>
                      <a:pt x="508" y="7629"/>
                    </a:cubicBezTo>
                    <a:cubicBezTo>
                      <a:pt x="567" y="5273"/>
                      <a:pt x="572" y="3357"/>
                      <a:pt x="478" y="2037"/>
                    </a:cubicBezTo>
                    <a:cubicBezTo>
                      <a:pt x="433" y="1378"/>
                      <a:pt x="380" y="867"/>
                      <a:pt x="329" y="523"/>
                    </a:cubicBezTo>
                    <a:cubicBezTo>
                      <a:pt x="279" y="180"/>
                      <a:pt x="246" y="1"/>
                      <a:pt x="231"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9"/>
              <p:cNvSpPr/>
              <p:nvPr/>
            </p:nvSpPr>
            <p:spPr>
              <a:xfrm>
                <a:off x="3017425" y="1700300"/>
                <a:ext cx="1253525" cy="1449875"/>
              </a:xfrm>
              <a:custGeom>
                <a:avLst/>
                <a:gdLst/>
                <a:ahLst/>
                <a:cxnLst/>
                <a:rect l="l" t="t" r="r" b="b"/>
                <a:pathLst>
                  <a:path w="50141" h="57995" extrusionOk="0">
                    <a:moveTo>
                      <a:pt x="906" y="0"/>
                    </a:moveTo>
                    <a:cubicBezTo>
                      <a:pt x="906" y="0"/>
                      <a:pt x="905" y="0"/>
                      <a:pt x="905" y="0"/>
                    </a:cubicBezTo>
                    <a:cubicBezTo>
                      <a:pt x="876" y="15"/>
                      <a:pt x="1083" y="314"/>
                      <a:pt x="1321" y="953"/>
                    </a:cubicBezTo>
                    <a:cubicBezTo>
                      <a:pt x="1564" y="1585"/>
                      <a:pt x="1819" y="2567"/>
                      <a:pt x="1839" y="3859"/>
                    </a:cubicBezTo>
                    <a:cubicBezTo>
                      <a:pt x="1865" y="5149"/>
                      <a:pt x="1649" y="6724"/>
                      <a:pt x="1224" y="8513"/>
                    </a:cubicBezTo>
                    <a:cubicBezTo>
                      <a:pt x="811" y="10300"/>
                      <a:pt x="188" y="12334"/>
                      <a:pt x="53" y="14683"/>
                    </a:cubicBezTo>
                    <a:cubicBezTo>
                      <a:pt x="1" y="15853"/>
                      <a:pt x="95" y="17110"/>
                      <a:pt x="544" y="18331"/>
                    </a:cubicBezTo>
                    <a:cubicBezTo>
                      <a:pt x="980" y="19563"/>
                      <a:pt x="1812" y="20638"/>
                      <a:pt x="2597" y="21740"/>
                    </a:cubicBezTo>
                    <a:cubicBezTo>
                      <a:pt x="3387" y="22837"/>
                      <a:pt x="4118" y="24053"/>
                      <a:pt x="4278" y="25475"/>
                    </a:cubicBezTo>
                    <a:cubicBezTo>
                      <a:pt x="4470" y="26885"/>
                      <a:pt x="4224" y="28371"/>
                      <a:pt x="3790" y="29820"/>
                    </a:cubicBezTo>
                    <a:cubicBezTo>
                      <a:pt x="3351" y="31273"/>
                      <a:pt x="2701" y="32706"/>
                      <a:pt x="2141" y="34223"/>
                    </a:cubicBezTo>
                    <a:cubicBezTo>
                      <a:pt x="1578" y="35730"/>
                      <a:pt x="1126" y="37370"/>
                      <a:pt x="1123" y="39078"/>
                    </a:cubicBezTo>
                    <a:cubicBezTo>
                      <a:pt x="1079" y="42487"/>
                      <a:pt x="2458" y="45946"/>
                      <a:pt x="4756" y="48688"/>
                    </a:cubicBezTo>
                    <a:cubicBezTo>
                      <a:pt x="7054" y="51449"/>
                      <a:pt x="10006" y="53453"/>
                      <a:pt x="13020" y="54917"/>
                    </a:cubicBezTo>
                    <a:cubicBezTo>
                      <a:pt x="16049" y="56378"/>
                      <a:pt x="19203" y="57290"/>
                      <a:pt x="22262" y="57705"/>
                    </a:cubicBezTo>
                    <a:cubicBezTo>
                      <a:pt x="23678" y="57904"/>
                      <a:pt x="25067" y="57995"/>
                      <a:pt x="26420" y="57995"/>
                    </a:cubicBezTo>
                    <a:cubicBezTo>
                      <a:pt x="30936" y="57995"/>
                      <a:pt x="35039" y="56979"/>
                      <a:pt x="38317" y="55550"/>
                    </a:cubicBezTo>
                    <a:cubicBezTo>
                      <a:pt x="41704" y="54088"/>
                      <a:pt x="44803" y="52032"/>
                      <a:pt x="47466" y="49480"/>
                    </a:cubicBezTo>
                    <a:cubicBezTo>
                      <a:pt x="49322" y="47651"/>
                      <a:pt x="50140" y="46457"/>
                      <a:pt x="50140" y="46457"/>
                    </a:cubicBezTo>
                    <a:cubicBezTo>
                      <a:pt x="50140" y="46457"/>
                      <a:pt x="50140" y="46457"/>
                      <a:pt x="50140" y="46457"/>
                    </a:cubicBezTo>
                    <a:cubicBezTo>
                      <a:pt x="50131" y="46457"/>
                      <a:pt x="50068" y="46521"/>
                      <a:pt x="49953" y="46647"/>
                    </a:cubicBezTo>
                    <a:cubicBezTo>
                      <a:pt x="49823" y="46795"/>
                      <a:pt x="49652" y="46987"/>
                      <a:pt x="49438" y="47228"/>
                    </a:cubicBezTo>
                    <a:cubicBezTo>
                      <a:pt x="48984" y="47739"/>
                      <a:pt x="48292" y="48470"/>
                      <a:pt x="47353" y="49362"/>
                    </a:cubicBezTo>
                    <a:cubicBezTo>
                      <a:pt x="45457" y="51106"/>
                      <a:pt x="42470" y="53473"/>
                      <a:pt x="38202" y="55278"/>
                    </a:cubicBezTo>
                    <a:cubicBezTo>
                      <a:pt x="34974" y="56652"/>
                      <a:pt x="30962" y="57626"/>
                      <a:pt x="26551" y="57626"/>
                    </a:cubicBezTo>
                    <a:cubicBezTo>
                      <a:pt x="25174" y="57626"/>
                      <a:pt x="23758" y="57531"/>
                      <a:pt x="22315" y="57324"/>
                    </a:cubicBezTo>
                    <a:cubicBezTo>
                      <a:pt x="19295" y="56902"/>
                      <a:pt x="16185" y="55995"/>
                      <a:pt x="13200" y="54548"/>
                    </a:cubicBezTo>
                    <a:cubicBezTo>
                      <a:pt x="10227" y="53100"/>
                      <a:pt x="7325" y="51120"/>
                      <a:pt x="5078" y="48421"/>
                    </a:cubicBezTo>
                    <a:cubicBezTo>
                      <a:pt x="2834" y="45743"/>
                      <a:pt x="1497" y="42379"/>
                      <a:pt x="1533" y="39082"/>
                    </a:cubicBezTo>
                    <a:cubicBezTo>
                      <a:pt x="1528" y="35746"/>
                      <a:pt x="3282" y="32888"/>
                      <a:pt x="4160" y="29930"/>
                    </a:cubicBezTo>
                    <a:cubicBezTo>
                      <a:pt x="4598" y="28448"/>
                      <a:pt x="4853" y="26911"/>
                      <a:pt x="4643" y="25425"/>
                    </a:cubicBezTo>
                    <a:cubicBezTo>
                      <a:pt x="4468" y="23923"/>
                      <a:pt x="3679" y="22633"/>
                      <a:pt x="2879" y="21539"/>
                    </a:cubicBezTo>
                    <a:cubicBezTo>
                      <a:pt x="2080" y="20430"/>
                      <a:pt x="1268" y="19390"/>
                      <a:pt x="848" y="18219"/>
                    </a:cubicBezTo>
                    <a:cubicBezTo>
                      <a:pt x="410" y="17055"/>
                      <a:pt x="307" y="15840"/>
                      <a:pt x="349" y="14696"/>
                    </a:cubicBezTo>
                    <a:cubicBezTo>
                      <a:pt x="462" y="12395"/>
                      <a:pt x="1058" y="10366"/>
                      <a:pt x="1453" y="8565"/>
                    </a:cubicBezTo>
                    <a:cubicBezTo>
                      <a:pt x="1858" y="6762"/>
                      <a:pt x="2053" y="5163"/>
                      <a:pt x="2003" y="3855"/>
                    </a:cubicBezTo>
                    <a:cubicBezTo>
                      <a:pt x="1957" y="2545"/>
                      <a:pt x="1671" y="1551"/>
                      <a:pt x="1398" y="922"/>
                    </a:cubicBezTo>
                    <a:cubicBezTo>
                      <a:pt x="1265" y="604"/>
                      <a:pt x="1143" y="373"/>
                      <a:pt x="1048" y="224"/>
                    </a:cubicBezTo>
                    <a:cubicBezTo>
                      <a:pt x="962" y="76"/>
                      <a:pt x="914" y="0"/>
                      <a:pt x="906"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9"/>
              <p:cNvSpPr/>
              <p:nvPr/>
            </p:nvSpPr>
            <p:spPr>
              <a:xfrm>
                <a:off x="4248775" y="2850000"/>
                <a:ext cx="33800" cy="32550"/>
              </a:xfrm>
              <a:custGeom>
                <a:avLst/>
                <a:gdLst/>
                <a:ahLst/>
                <a:cxnLst/>
                <a:rect l="l" t="t" r="r" b="b"/>
                <a:pathLst>
                  <a:path w="1352" h="1302" extrusionOk="0">
                    <a:moveTo>
                      <a:pt x="702" y="0"/>
                    </a:moveTo>
                    <a:cubicBezTo>
                      <a:pt x="439" y="0"/>
                      <a:pt x="202" y="159"/>
                      <a:pt x="100" y="402"/>
                    </a:cubicBezTo>
                    <a:cubicBezTo>
                      <a:pt x="0" y="645"/>
                      <a:pt x="56" y="925"/>
                      <a:pt x="241" y="1111"/>
                    </a:cubicBezTo>
                    <a:cubicBezTo>
                      <a:pt x="366" y="1235"/>
                      <a:pt x="532" y="1301"/>
                      <a:pt x="702" y="1301"/>
                    </a:cubicBezTo>
                    <a:cubicBezTo>
                      <a:pt x="785" y="1301"/>
                      <a:pt x="870" y="1285"/>
                      <a:pt x="950" y="1252"/>
                    </a:cubicBezTo>
                    <a:cubicBezTo>
                      <a:pt x="1194" y="1152"/>
                      <a:pt x="1352" y="915"/>
                      <a:pt x="1352" y="651"/>
                    </a:cubicBezTo>
                    <a:cubicBezTo>
                      <a:pt x="1352" y="292"/>
                      <a:pt x="1061" y="0"/>
                      <a:pt x="702"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9"/>
              <p:cNvSpPr/>
              <p:nvPr/>
            </p:nvSpPr>
            <p:spPr>
              <a:xfrm>
                <a:off x="3152525" y="2545525"/>
                <a:ext cx="456375" cy="390425"/>
              </a:xfrm>
              <a:custGeom>
                <a:avLst/>
                <a:gdLst/>
                <a:ahLst/>
                <a:cxnLst/>
                <a:rect l="l" t="t" r="r" b="b"/>
                <a:pathLst>
                  <a:path w="18255" h="15617" extrusionOk="0">
                    <a:moveTo>
                      <a:pt x="6355" y="1"/>
                    </a:moveTo>
                    <a:cubicBezTo>
                      <a:pt x="2705" y="1"/>
                      <a:pt x="1" y="1563"/>
                      <a:pt x="1" y="1563"/>
                    </a:cubicBezTo>
                    <a:lnTo>
                      <a:pt x="3187" y="15617"/>
                    </a:lnTo>
                    <a:lnTo>
                      <a:pt x="13694" y="10460"/>
                    </a:lnTo>
                    <a:cubicBezTo>
                      <a:pt x="14261" y="10675"/>
                      <a:pt x="14706" y="10762"/>
                      <a:pt x="15056" y="10762"/>
                    </a:cubicBezTo>
                    <a:cubicBezTo>
                      <a:pt x="16579" y="10762"/>
                      <a:pt x="16285" y="9108"/>
                      <a:pt x="16285" y="9108"/>
                    </a:cubicBezTo>
                    <a:lnTo>
                      <a:pt x="16285" y="9108"/>
                    </a:lnTo>
                    <a:cubicBezTo>
                      <a:pt x="16600" y="9311"/>
                      <a:pt x="16864" y="9395"/>
                      <a:pt x="17087" y="9395"/>
                    </a:cubicBezTo>
                    <a:cubicBezTo>
                      <a:pt x="18118" y="9395"/>
                      <a:pt x="18254" y="7602"/>
                      <a:pt x="18254" y="7602"/>
                    </a:cubicBezTo>
                    <a:cubicBezTo>
                      <a:pt x="14497" y="1528"/>
                      <a:pt x="9964" y="1"/>
                      <a:pt x="6355"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9"/>
              <p:cNvSpPr/>
              <p:nvPr/>
            </p:nvSpPr>
            <p:spPr>
              <a:xfrm>
                <a:off x="3285900" y="2635425"/>
                <a:ext cx="278225" cy="144575"/>
              </a:xfrm>
              <a:custGeom>
                <a:avLst/>
                <a:gdLst/>
                <a:ahLst/>
                <a:cxnLst/>
                <a:rect l="l" t="t" r="r" b="b"/>
                <a:pathLst>
                  <a:path w="11129" h="5783" extrusionOk="0">
                    <a:moveTo>
                      <a:pt x="2075" y="1"/>
                    </a:moveTo>
                    <a:cubicBezTo>
                      <a:pt x="1445" y="1"/>
                      <a:pt x="818" y="61"/>
                      <a:pt x="208" y="183"/>
                    </a:cubicBezTo>
                    <a:cubicBezTo>
                      <a:pt x="0" y="225"/>
                      <a:pt x="36" y="570"/>
                      <a:pt x="241" y="570"/>
                    </a:cubicBezTo>
                    <a:cubicBezTo>
                      <a:pt x="247" y="570"/>
                      <a:pt x="254" y="569"/>
                      <a:pt x="260" y="569"/>
                    </a:cubicBezTo>
                    <a:cubicBezTo>
                      <a:pt x="738" y="523"/>
                      <a:pt x="1199" y="500"/>
                      <a:pt x="1645" y="500"/>
                    </a:cubicBezTo>
                    <a:cubicBezTo>
                      <a:pt x="5619" y="500"/>
                      <a:pt x="8352" y="2319"/>
                      <a:pt x="10755" y="5707"/>
                    </a:cubicBezTo>
                    <a:cubicBezTo>
                      <a:pt x="10792" y="5759"/>
                      <a:pt x="10852" y="5782"/>
                      <a:pt x="10911" y="5782"/>
                    </a:cubicBezTo>
                    <a:cubicBezTo>
                      <a:pt x="11021" y="5782"/>
                      <a:pt x="11128" y="5701"/>
                      <a:pt x="11075" y="5572"/>
                    </a:cubicBezTo>
                    <a:lnTo>
                      <a:pt x="11075" y="5571"/>
                    </a:lnTo>
                    <a:cubicBezTo>
                      <a:pt x="9627" y="2073"/>
                      <a:pt x="5787" y="1"/>
                      <a:pt x="2075"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9"/>
              <p:cNvSpPr/>
              <p:nvPr/>
            </p:nvSpPr>
            <p:spPr>
              <a:xfrm>
                <a:off x="3288325" y="2728600"/>
                <a:ext cx="212475" cy="78200"/>
              </a:xfrm>
              <a:custGeom>
                <a:avLst/>
                <a:gdLst/>
                <a:ahLst/>
                <a:cxnLst/>
                <a:rect l="l" t="t" r="r" b="b"/>
                <a:pathLst>
                  <a:path w="8499" h="3128" extrusionOk="0">
                    <a:moveTo>
                      <a:pt x="330" y="0"/>
                    </a:moveTo>
                    <a:cubicBezTo>
                      <a:pt x="71" y="0"/>
                      <a:pt x="1" y="435"/>
                      <a:pt x="273" y="474"/>
                    </a:cubicBezTo>
                    <a:cubicBezTo>
                      <a:pt x="1600" y="665"/>
                      <a:pt x="2901" y="854"/>
                      <a:pt x="4181" y="1271"/>
                    </a:cubicBezTo>
                    <a:cubicBezTo>
                      <a:pt x="5621" y="1741"/>
                      <a:pt x="6872" y="2514"/>
                      <a:pt x="8245" y="3116"/>
                    </a:cubicBezTo>
                    <a:cubicBezTo>
                      <a:pt x="8263" y="3124"/>
                      <a:pt x="8281" y="3127"/>
                      <a:pt x="8299" y="3127"/>
                    </a:cubicBezTo>
                    <a:cubicBezTo>
                      <a:pt x="8405" y="3127"/>
                      <a:pt x="8498" y="3006"/>
                      <a:pt x="8400" y="2914"/>
                    </a:cubicBezTo>
                    <a:cubicBezTo>
                      <a:pt x="6384" y="1037"/>
                      <a:pt x="3039" y="78"/>
                      <a:pt x="337" y="0"/>
                    </a:cubicBezTo>
                    <a:cubicBezTo>
                      <a:pt x="335" y="0"/>
                      <a:pt x="332" y="0"/>
                      <a:pt x="33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9"/>
              <p:cNvSpPr/>
              <p:nvPr/>
            </p:nvSpPr>
            <p:spPr>
              <a:xfrm>
                <a:off x="2111525" y="2406100"/>
                <a:ext cx="1140300" cy="746025"/>
              </a:xfrm>
              <a:custGeom>
                <a:avLst/>
                <a:gdLst/>
                <a:ahLst/>
                <a:cxnLst/>
                <a:rect l="l" t="t" r="r" b="b"/>
                <a:pathLst>
                  <a:path w="45612" h="29841" extrusionOk="0">
                    <a:moveTo>
                      <a:pt x="9434" y="1"/>
                    </a:moveTo>
                    <a:cubicBezTo>
                      <a:pt x="6304" y="1"/>
                      <a:pt x="2756" y="513"/>
                      <a:pt x="1" y="2325"/>
                    </a:cubicBezTo>
                    <a:cubicBezTo>
                      <a:pt x="1" y="2325"/>
                      <a:pt x="962" y="29302"/>
                      <a:pt x="15588" y="29830"/>
                    </a:cubicBezTo>
                    <a:cubicBezTo>
                      <a:pt x="15792" y="29837"/>
                      <a:pt x="15999" y="29841"/>
                      <a:pt x="16210" y="29841"/>
                    </a:cubicBezTo>
                    <a:cubicBezTo>
                      <a:pt x="26753" y="29841"/>
                      <a:pt x="45612" y="20827"/>
                      <a:pt x="45612" y="20827"/>
                    </a:cubicBezTo>
                    <a:lnTo>
                      <a:pt x="43269" y="6702"/>
                    </a:lnTo>
                    <a:lnTo>
                      <a:pt x="19324" y="10265"/>
                    </a:lnTo>
                    <a:lnTo>
                      <a:pt x="16865" y="865"/>
                    </a:lnTo>
                    <a:cubicBezTo>
                      <a:pt x="16865" y="865"/>
                      <a:pt x="13502" y="1"/>
                      <a:pt x="9434"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9"/>
              <p:cNvSpPr/>
              <p:nvPr/>
            </p:nvSpPr>
            <p:spPr>
              <a:xfrm>
                <a:off x="2504025" y="2653875"/>
                <a:ext cx="97450" cy="107500"/>
              </a:xfrm>
              <a:custGeom>
                <a:avLst/>
                <a:gdLst/>
                <a:ahLst/>
                <a:cxnLst/>
                <a:rect l="l" t="t" r="r" b="b"/>
                <a:pathLst>
                  <a:path w="3898" h="4300" extrusionOk="0">
                    <a:moveTo>
                      <a:pt x="3804" y="0"/>
                    </a:moveTo>
                    <a:cubicBezTo>
                      <a:pt x="3597" y="0"/>
                      <a:pt x="2433" y="530"/>
                      <a:pt x="1433" y="1689"/>
                    </a:cubicBezTo>
                    <a:cubicBezTo>
                      <a:pt x="337" y="2938"/>
                      <a:pt x="0" y="4277"/>
                      <a:pt x="105" y="4298"/>
                    </a:cubicBezTo>
                    <a:cubicBezTo>
                      <a:pt x="107" y="4299"/>
                      <a:pt x="109" y="4300"/>
                      <a:pt x="112" y="4300"/>
                    </a:cubicBezTo>
                    <a:cubicBezTo>
                      <a:pt x="240" y="4300"/>
                      <a:pt x="732" y="3119"/>
                      <a:pt x="1749" y="1964"/>
                    </a:cubicBezTo>
                    <a:cubicBezTo>
                      <a:pt x="2772" y="775"/>
                      <a:pt x="3898" y="122"/>
                      <a:pt x="3836" y="12"/>
                    </a:cubicBezTo>
                    <a:cubicBezTo>
                      <a:pt x="3833" y="4"/>
                      <a:pt x="3822" y="0"/>
                      <a:pt x="3804"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9"/>
              <p:cNvSpPr/>
              <p:nvPr/>
            </p:nvSpPr>
            <p:spPr>
              <a:xfrm>
                <a:off x="2102850" y="1537200"/>
                <a:ext cx="497075" cy="940500"/>
              </a:xfrm>
              <a:custGeom>
                <a:avLst/>
                <a:gdLst/>
                <a:ahLst/>
                <a:cxnLst/>
                <a:rect l="l" t="t" r="r" b="b"/>
                <a:pathLst>
                  <a:path w="19883" h="37620" extrusionOk="0">
                    <a:moveTo>
                      <a:pt x="18703" y="0"/>
                    </a:moveTo>
                    <a:cubicBezTo>
                      <a:pt x="18703" y="0"/>
                      <a:pt x="661" y="2903"/>
                      <a:pt x="1" y="37212"/>
                    </a:cubicBezTo>
                    <a:cubicBezTo>
                      <a:pt x="1" y="37212"/>
                      <a:pt x="2839" y="37619"/>
                      <a:pt x="19883" y="37619"/>
                    </a:cubicBezTo>
                    <a:lnTo>
                      <a:pt x="18703" y="0"/>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9"/>
              <p:cNvSpPr/>
              <p:nvPr/>
            </p:nvSpPr>
            <p:spPr>
              <a:xfrm>
                <a:off x="2537775" y="1957425"/>
                <a:ext cx="34100" cy="472825"/>
              </a:xfrm>
              <a:custGeom>
                <a:avLst/>
                <a:gdLst/>
                <a:ahLst/>
                <a:cxnLst/>
                <a:rect l="l" t="t" r="r" b="b"/>
                <a:pathLst>
                  <a:path w="1364" h="18913" extrusionOk="0">
                    <a:moveTo>
                      <a:pt x="1306" y="0"/>
                    </a:moveTo>
                    <a:cubicBezTo>
                      <a:pt x="1248" y="0"/>
                      <a:pt x="1126" y="1056"/>
                      <a:pt x="976" y="2762"/>
                    </a:cubicBezTo>
                    <a:cubicBezTo>
                      <a:pt x="825" y="4471"/>
                      <a:pt x="646" y="6831"/>
                      <a:pt x="474" y="9443"/>
                    </a:cubicBezTo>
                    <a:cubicBezTo>
                      <a:pt x="301" y="12053"/>
                      <a:pt x="169" y="14418"/>
                      <a:pt x="94" y="16132"/>
                    </a:cubicBezTo>
                    <a:cubicBezTo>
                      <a:pt x="19" y="17845"/>
                      <a:pt x="1" y="18908"/>
                      <a:pt x="59" y="18913"/>
                    </a:cubicBezTo>
                    <a:cubicBezTo>
                      <a:pt x="59" y="18913"/>
                      <a:pt x="59" y="18913"/>
                      <a:pt x="59" y="18913"/>
                    </a:cubicBezTo>
                    <a:cubicBezTo>
                      <a:pt x="118" y="18913"/>
                      <a:pt x="239" y="17860"/>
                      <a:pt x="390" y="16155"/>
                    </a:cubicBezTo>
                    <a:cubicBezTo>
                      <a:pt x="540" y="14446"/>
                      <a:pt x="720" y="12082"/>
                      <a:pt x="891" y="9469"/>
                    </a:cubicBezTo>
                    <a:cubicBezTo>
                      <a:pt x="1063" y="6858"/>
                      <a:pt x="1197" y="4491"/>
                      <a:pt x="1272" y="2778"/>
                    </a:cubicBezTo>
                    <a:cubicBezTo>
                      <a:pt x="1346" y="1064"/>
                      <a:pt x="1363" y="2"/>
                      <a:pt x="1306" y="0"/>
                    </a:cubicBezTo>
                    <a:cubicBezTo>
                      <a:pt x="1306" y="0"/>
                      <a:pt x="1306" y="0"/>
                      <a:pt x="1306"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9"/>
              <p:cNvSpPr/>
              <p:nvPr/>
            </p:nvSpPr>
            <p:spPr>
              <a:xfrm>
                <a:off x="2381500" y="1644975"/>
                <a:ext cx="186075" cy="178125"/>
              </a:xfrm>
              <a:custGeom>
                <a:avLst/>
                <a:gdLst/>
                <a:ahLst/>
                <a:cxnLst/>
                <a:rect l="l" t="t" r="r" b="b"/>
                <a:pathLst>
                  <a:path w="7443" h="7125" extrusionOk="0">
                    <a:moveTo>
                      <a:pt x="3498" y="280"/>
                    </a:moveTo>
                    <a:cubicBezTo>
                      <a:pt x="3663" y="280"/>
                      <a:pt x="3835" y="291"/>
                      <a:pt x="4012" y="314"/>
                    </a:cubicBezTo>
                    <a:cubicBezTo>
                      <a:pt x="4505" y="383"/>
                      <a:pt x="5040" y="554"/>
                      <a:pt x="5514" y="888"/>
                    </a:cubicBezTo>
                    <a:cubicBezTo>
                      <a:pt x="5982" y="1225"/>
                      <a:pt x="6387" y="1721"/>
                      <a:pt x="6587" y="2342"/>
                    </a:cubicBezTo>
                    <a:cubicBezTo>
                      <a:pt x="7014" y="3549"/>
                      <a:pt x="6715" y="5242"/>
                      <a:pt x="5509" y="6146"/>
                    </a:cubicBezTo>
                    <a:cubicBezTo>
                      <a:pt x="4960" y="6540"/>
                      <a:pt x="4314" y="6712"/>
                      <a:pt x="3676" y="6712"/>
                    </a:cubicBezTo>
                    <a:cubicBezTo>
                      <a:pt x="2892" y="6712"/>
                      <a:pt x="2120" y="6452"/>
                      <a:pt x="1558" y="6024"/>
                    </a:cubicBezTo>
                    <a:cubicBezTo>
                      <a:pt x="1028" y="5642"/>
                      <a:pt x="681" y="5105"/>
                      <a:pt x="507" y="4556"/>
                    </a:cubicBezTo>
                    <a:cubicBezTo>
                      <a:pt x="338" y="4002"/>
                      <a:pt x="346" y="3440"/>
                      <a:pt x="437" y="2951"/>
                    </a:cubicBezTo>
                    <a:cubicBezTo>
                      <a:pt x="630" y="1961"/>
                      <a:pt x="1157" y="1272"/>
                      <a:pt x="1582" y="908"/>
                    </a:cubicBezTo>
                    <a:cubicBezTo>
                      <a:pt x="1741" y="769"/>
                      <a:pt x="1883" y="666"/>
                      <a:pt x="1999" y="589"/>
                    </a:cubicBezTo>
                    <a:lnTo>
                      <a:pt x="1999" y="589"/>
                    </a:lnTo>
                    <a:cubicBezTo>
                      <a:pt x="2385" y="419"/>
                      <a:pt x="2899" y="280"/>
                      <a:pt x="3498" y="280"/>
                    </a:cubicBezTo>
                    <a:close/>
                    <a:moveTo>
                      <a:pt x="3655" y="0"/>
                    </a:moveTo>
                    <a:cubicBezTo>
                      <a:pt x="2756" y="0"/>
                      <a:pt x="2043" y="301"/>
                      <a:pt x="1620" y="598"/>
                    </a:cubicBezTo>
                    <a:cubicBezTo>
                      <a:pt x="1372" y="763"/>
                      <a:pt x="1202" y="926"/>
                      <a:pt x="1105" y="1046"/>
                    </a:cubicBezTo>
                    <a:cubicBezTo>
                      <a:pt x="1005" y="1166"/>
                      <a:pt x="958" y="1232"/>
                      <a:pt x="969" y="1242"/>
                    </a:cubicBezTo>
                    <a:cubicBezTo>
                      <a:pt x="970" y="1243"/>
                      <a:pt x="972" y="1244"/>
                      <a:pt x="975" y="1244"/>
                    </a:cubicBezTo>
                    <a:cubicBezTo>
                      <a:pt x="976" y="1244"/>
                      <a:pt x="976" y="1244"/>
                      <a:pt x="976" y="1244"/>
                    </a:cubicBezTo>
                    <a:lnTo>
                      <a:pt x="976" y="1244"/>
                    </a:lnTo>
                    <a:cubicBezTo>
                      <a:pt x="637" y="1633"/>
                      <a:pt x="313" y="2182"/>
                      <a:pt x="147" y="2889"/>
                    </a:cubicBezTo>
                    <a:cubicBezTo>
                      <a:pt x="29" y="3415"/>
                      <a:pt x="0" y="4029"/>
                      <a:pt x="174" y="4653"/>
                    </a:cubicBezTo>
                    <a:cubicBezTo>
                      <a:pt x="350" y="5274"/>
                      <a:pt x="739" y="5895"/>
                      <a:pt x="1325" y="6331"/>
                    </a:cubicBezTo>
                    <a:cubicBezTo>
                      <a:pt x="1954" y="6820"/>
                      <a:pt x="2814" y="7124"/>
                      <a:pt x="3699" y="7124"/>
                    </a:cubicBezTo>
                    <a:cubicBezTo>
                      <a:pt x="4404" y="7124"/>
                      <a:pt x="5125" y="6931"/>
                      <a:pt x="5757" y="6483"/>
                    </a:cubicBezTo>
                    <a:cubicBezTo>
                      <a:pt x="7146" y="5427"/>
                      <a:pt x="7443" y="3557"/>
                      <a:pt x="6950" y="2213"/>
                    </a:cubicBezTo>
                    <a:cubicBezTo>
                      <a:pt x="6715" y="1522"/>
                      <a:pt x="6242" y="963"/>
                      <a:pt x="5711" y="601"/>
                    </a:cubicBezTo>
                    <a:cubicBezTo>
                      <a:pt x="5171" y="241"/>
                      <a:pt x="4581" y="75"/>
                      <a:pt x="4046" y="19"/>
                    </a:cubicBezTo>
                    <a:cubicBezTo>
                      <a:pt x="3912" y="6"/>
                      <a:pt x="3782" y="0"/>
                      <a:pt x="3655"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9"/>
              <p:cNvSpPr/>
              <p:nvPr/>
            </p:nvSpPr>
            <p:spPr>
              <a:xfrm>
                <a:off x="2223275" y="1899325"/>
                <a:ext cx="186075" cy="178125"/>
              </a:xfrm>
              <a:custGeom>
                <a:avLst/>
                <a:gdLst/>
                <a:ahLst/>
                <a:cxnLst/>
                <a:rect l="l" t="t" r="r" b="b"/>
                <a:pathLst>
                  <a:path w="7443" h="7125" extrusionOk="0">
                    <a:moveTo>
                      <a:pt x="3498" y="280"/>
                    </a:moveTo>
                    <a:cubicBezTo>
                      <a:pt x="3663" y="280"/>
                      <a:pt x="3835" y="290"/>
                      <a:pt x="4012" y="314"/>
                    </a:cubicBezTo>
                    <a:cubicBezTo>
                      <a:pt x="4505" y="383"/>
                      <a:pt x="5040" y="554"/>
                      <a:pt x="5514" y="888"/>
                    </a:cubicBezTo>
                    <a:cubicBezTo>
                      <a:pt x="5982" y="1224"/>
                      <a:pt x="6387" y="1721"/>
                      <a:pt x="6588" y="2342"/>
                    </a:cubicBezTo>
                    <a:cubicBezTo>
                      <a:pt x="7015" y="3549"/>
                      <a:pt x="6716" y="5241"/>
                      <a:pt x="5509" y="6146"/>
                    </a:cubicBezTo>
                    <a:cubicBezTo>
                      <a:pt x="4960" y="6540"/>
                      <a:pt x="4314" y="6712"/>
                      <a:pt x="3676" y="6712"/>
                    </a:cubicBezTo>
                    <a:cubicBezTo>
                      <a:pt x="2892" y="6712"/>
                      <a:pt x="2121" y="6452"/>
                      <a:pt x="1558" y="6024"/>
                    </a:cubicBezTo>
                    <a:cubicBezTo>
                      <a:pt x="1028" y="5642"/>
                      <a:pt x="681" y="5105"/>
                      <a:pt x="508" y="4556"/>
                    </a:cubicBezTo>
                    <a:cubicBezTo>
                      <a:pt x="338" y="4002"/>
                      <a:pt x="345" y="3440"/>
                      <a:pt x="437" y="2951"/>
                    </a:cubicBezTo>
                    <a:cubicBezTo>
                      <a:pt x="630" y="1962"/>
                      <a:pt x="1157" y="1273"/>
                      <a:pt x="1582" y="907"/>
                    </a:cubicBezTo>
                    <a:cubicBezTo>
                      <a:pt x="1742" y="768"/>
                      <a:pt x="1885" y="665"/>
                      <a:pt x="2001" y="588"/>
                    </a:cubicBezTo>
                    <a:lnTo>
                      <a:pt x="2001" y="588"/>
                    </a:lnTo>
                    <a:cubicBezTo>
                      <a:pt x="2387" y="418"/>
                      <a:pt x="2900" y="280"/>
                      <a:pt x="3498" y="280"/>
                    </a:cubicBezTo>
                    <a:close/>
                    <a:moveTo>
                      <a:pt x="3655" y="0"/>
                    </a:moveTo>
                    <a:cubicBezTo>
                      <a:pt x="2755" y="0"/>
                      <a:pt x="2043" y="301"/>
                      <a:pt x="1619" y="598"/>
                    </a:cubicBezTo>
                    <a:cubicBezTo>
                      <a:pt x="1371" y="763"/>
                      <a:pt x="1203" y="925"/>
                      <a:pt x="1105" y="1046"/>
                    </a:cubicBezTo>
                    <a:cubicBezTo>
                      <a:pt x="1004" y="1166"/>
                      <a:pt x="958" y="1232"/>
                      <a:pt x="969" y="1242"/>
                    </a:cubicBezTo>
                    <a:cubicBezTo>
                      <a:pt x="971" y="1243"/>
                      <a:pt x="973" y="1244"/>
                      <a:pt x="975" y="1244"/>
                    </a:cubicBezTo>
                    <a:cubicBezTo>
                      <a:pt x="976" y="1244"/>
                      <a:pt x="976" y="1244"/>
                      <a:pt x="977" y="1244"/>
                    </a:cubicBezTo>
                    <a:lnTo>
                      <a:pt x="977" y="1244"/>
                    </a:lnTo>
                    <a:cubicBezTo>
                      <a:pt x="637" y="1633"/>
                      <a:pt x="313" y="2182"/>
                      <a:pt x="148" y="2890"/>
                    </a:cubicBezTo>
                    <a:cubicBezTo>
                      <a:pt x="29" y="3414"/>
                      <a:pt x="0" y="4028"/>
                      <a:pt x="174" y="4653"/>
                    </a:cubicBezTo>
                    <a:cubicBezTo>
                      <a:pt x="351" y="5273"/>
                      <a:pt x="738" y="5896"/>
                      <a:pt x="1326" y="6331"/>
                    </a:cubicBezTo>
                    <a:cubicBezTo>
                      <a:pt x="1954" y="6820"/>
                      <a:pt x="2814" y="7124"/>
                      <a:pt x="3699" y="7124"/>
                    </a:cubicBezTo>
                    <a:cubicBezTo>
                      <a:pt x="4404" y="7124"/>
                      <a:pt x="5125" y="6931"/>
                      <a:pt x="5757" y="6483"/>
                    </a:cubicBezTo>
                    <a:cubicBezTo>
                      <a:pt x="7146" y="5427"/>
                      <a:pt x="7443" y="3556"/>
                      <a:pt x="6951" y="2213"/>
                    </a:cubicBezTo>
                    <a:cubicBezTo>
                      <a:pt x="6716" y="1521"/>
                      <a:pt x="6243" y="963"/>
                      <a:pt x="5711" y="601"/>
                    </a:cubicBezTo>
                    <a:cubicBezTo>
                      <a:pt x="5172" y="241"/>
                      <a:pt x="4581" y="74"/>
                      <a:pt x="4046" y="19"/>
                    </a:cubicBezTo>
                    <a:cubicBezTo>
                      <a:pt x="3912" y="6"/>
                      <a:pt x="3782" y="0"/>
                      <a:pt x="3655"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9"/>
              <p:cNvSpPr/>
              <p:nvPr/>
            </p:nvSpPr>
            <p:spPr>
              <a:xfrm>
                <a:off x="2284700" y="2215575"/>
                <a:ext cx="186075" cy="178125"/>
              </a:xfrm>
              <a:custGeom>
                <a:avLst/>
                <a:gdLst/>
                <a:ahLst/>
                <a:cxnLst/>
                <a:rect l="l" t="t" r="r" b="b"/>
                <a:pathLst>
                  <a:path w="7443" h="7125" extrusionOk="0">
                    <a:moveTo>
                      <a:pt x="3498" y="280"/>
                    </a:moveTo>
                    <a:cubicBezTo>
                      <a:pt x="3663" y="280"/>
                      <a:pt x="3835" y="290"/>
                      <a:pt x="4012" y="314"/>
                    </a:cubicBezTo>
                    <a:cubicBezTo>
                      <a:pt x="4505" y="383"/>
                      <a:pt x="5040" y="554"/>
                      <a:pt x="5514" y="888"/>
                    </a:cubicBezTo>
                    <a:cubicBezTo>
                      <a:pt x="5982" y="1225"/>
                      <a:pt x="6386" y="1721"/>
                      <a:pt x="6587" y="2342"/>
                    </a:cubicBezTo>
                    <a:cubicBezTo>
                      <a:pt x="7015" y="3549"/>
                      <a:pt x="6716" y="5241"/>
                      <a:pt x="5509" y="6146"/>
                    </a:cubicBezTo>
                    <a:cubicBezTo>
                      <a:pt x="4960" y="6540"/>
                      <a:pt x="4314" y="6712"/>
                      <a:pt x="3676" y="6712"/>
                    </a:cubicBezTo>
                    <a:cubicBezTo>
                      <a:pt x="2892" y="6712"/>
                      <a:pt x="2121" y="6452"/>
                      <a:pt x="1558" y="6024"/>
                    </a:cubicBezTo>
                    <a:cubicBezTo>
                      <a:pt x="1029" y="5642"/>
                      <a:pt x="682" y="5105"/>
                      <a:pt x="508" y="4556"/>
                    </a:cubicBezTo>
                    <a:cubicBezTo>
                      <a:pt x="338" y="4002"/>
                      <a:pt x="346" y="3440"/>
                      <a:pt x="437" y="2951"/>
                    </a:cubicBezTo>
                    <a:cubicBezTo>
                      <a:pt x="630" y="1962"/>
                      <a:pt x="1157" y="1272"/>
                      <a:pt x="1582" y="907"/>
                    </a:cubicBezTo>
                    <a:cubicBezTo>
                      <a:pt x="1743" y="768"/>
                      <a:pt x="1886" y="664"/>
                      <a:pt x="2003" y="587"/>
                    </a:cubicBezTo>
                    <a:lnTo>
                      <a:pt x="2003" y="587"/>
                    </a:lnTo>
                    <a:cubicBezTo>
                      <a:pt x="2388" y="417"/>
                      <a:pt x="2901" y="280"/>
                      <a:pt x="3498" y="280"/>
                    </a:cubicBezTo>
                    <a:close/>
                    <a:moveTo>
                      <a:pt x="3658" y="0"/>
                    </a:moveTo>
                    <a:cubicBezTo>
                      <a:pt x="2757" y="0"/>
                      <a:pt x="2044" y="302"/>
                      <a:pt x="1619" y="598"/>
                    </a:cubicBezTo>
                    <a:cubicBezTo>
                      <a:pt x="1371" y="764"/>
                      <a:pt x="1203" y="925"/>
                      <a:pt x="1104" y="1046"/>
                    </a:cubicBezTo>
                    <a:cubicBezTo>
                      <a:pt x="1004" y="1167"/>
                      <a:pt x="958" y="1233"/>
                      <a:pt x="969" y="1243"/>
                    </a:cubicBezTo>
                    <a:cubicBezTo>
                      <a:pt x="970" y="1244"/>
                      <a:pt x="973" y="1245"/>
                      <a:pt x="975" y="1245"/>
                    </a:cubicBezTo>
                    <a:cubicBezTo>
                      <a:pt x="975" y="1245"/>
                      <a:pt x="976" y="1245"/>
                      <a:pt x="976" y="1245"/>
                    </a:cubicBezTo>
                    <a:lnTo>
                      <a:pt x="976" y="1245"/>
                    </a:lnTo>
                    <a:cubicBezTo>
                      <a:pt x="637" y="1634"/>
                      <a:pt x="313" y="2182"/>
                      <a:pt x="147" y="2890"/>
                    </a:cubicBezTo>
                    <a:cubicBezTo>
                      <a:pt x="29" y="3414"/>
                      <a:pt x="0" y="4028"/>
                      <a:pt x="173" y="4653"/>
                    </a:cubicBezTo>
                    <a:cubicBezTo>
                      <a:pt x="351" y="5273"/>
                      <a:pt x="739" y="5896"/>
                      <a:pt x="1324" y="6332"/>
                    </a:cubicBezTo>
                    <a:cubicBezTo>
                      <a:pt x="1953" y="6820"/>
                      <a:pt x="2813" y="7125"/>
                      <a:pt x="3697" y="7125"/>
                    </a:cubicBezTo>
                    <a:cubicBezTo>
                      <a:pt x="4403" y="7125"/>
                      <a:pt x="5124" y="6931"/>
                      <a:pt x="5756" y="6483"/>
                    </a:cubicBezTo>
                    <a:cubicBezTo>
                      <a:pt x="7146" y="5428"/>
                      <a:pt x="7443" y="3556"/>
                      <a:pt x="6951" y="2213"/>
                    </a:cubicBezTo>
                    <a:cubicBezTo>
                      <a:pt x="6716" y="1522"/>
                      <a:pt x="6243" y="963"/>
                      <a:pt x="5710" y="601"/>
                    </a:cubicBezTo>
                    <a:cubicBezTo>
                      <a:pt x="5172" y="241"/>
                      <a:pt x="4581" y="74"/>
                      <a:pt x="4046" y="19"/>
                    </a:cubicBezTo>
                    <a:cubicBezTo>
                      <a:pt x="3913" y="6"/>
                      <a:pt x="3784" y="0"/>
                      <a:pt x="3658"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9"/>
              <p:cNvSpPr/>
              <p:nvPr/>
            </p:nvSpPr>
            <p:spPr>
              <a:xfrm>
                <a:off x="2411625" y="4224300"/>
                <a:ext cx="544050" cy="1237775"/>
              </a:xfrm>
              <a:custGeom>
                <a:avLst/>
                <a:gdLst/>
                <a:ahLst/>
                <a:cxnLst/>
                <a:rect l="l" t="t" r="r" b="b"/>
                <a:pathLst>
                  <a:path w="21762" h="49511" extrusionOk="0">
                    <a:moveTo>
                      <a:pt x="2704" y="1"/>
                    </a:moveTo>
                    <a:lnTo>
                      <a:pt x="3755" y="3940"/>
                    </a:lnTo>
                    <a:cubicBezTo>
                      <a:pt x="3755" y="3940"/>
                      <a:pt x="19349" y="36644"/>
                      <a:pt x="15998" y="41594"/>
                    </a:cubicBezTo>
                    <a:cubicBezTo>
                      <a:pt x="12646" y="46544"/>
                      <a:pt x="2773" y="47351"/>
                      <a:pt x="2773" y="47351"/>
                    </a:cubicBezTo>
                    <a:lnTo>
                      <a:pt x="1" y="49209"/>
                    </a:lnTo>
                    <a:cubicBezTo>
                      <a:pt x="1" y="49209"/>
                      <a:pt x="2908" y="49510"/>
                      <a:pt x="6441" y="49510"/>
                    </a:cubicBezTo>
                    <a:cubicBezTo>
                      <a:pt x="11367" y="49510"/>
                      <a:pt x="17507" y="48925"/>
                      <a:pt x="18678" y="46126"/>
                    </a:cubicBezTo>
                    <a:cubicBezTo>
                      <a:pt x="20689" y="41317"/>
                      <a:pt x="21762" y="34269"/>
                      <a:pt x="18678" y="28276"/>
                    </a:cubicBezTo>
                    <a:cubicBezTo>
                      <a:pt x="15596" y="22283"/>
                      <a:pt x="2705" y="2"/>
                      <a:pt x="27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9"/>
              <p:cNvSpPr/>
              <p:nvPr/>
            </p:nvSpPr>
            <p:spPr>
              <a:xfrm>
                <a:off x="2241600" y="4224300"/>
                <a:ext cx="544100" cy="1237775"/>
              </a:xfrm>
              <a:custGeom>
                <a:avLst/>
                <a:gdLst/>
                <a:ahLst/>
                <a:cxnLst/>
                <a:rect l="l" t="t" r="r" b="b"/>
                <a:pathLst>
                  <a:path w="21764" h="49511" extrusionOk="0">
                    <a:moveTo>
                      <a:pt x="2706" y="1"/>
                    </a:moveTo>
                    <a:lnTo>
                      <a:pt x="3756" y="3940"/>
                    </a:lnTo>
                    <a:cubicBezTo>
                      <a:pt x="3756" y="3940"/>
                      <a:pt x="19350" y="36644"/>
                      <a:pt x="15998" y="41594"/>
                    </a:cubicBezTo>
                    <a:cubicBezTo>
                      <a:pt x="12648" y="46544"/>
                      <a:pt x="2774" y="47351"/>
                      <a:pt x="2774" y="47351"/>
                    </a:cubicBezTo>
                    <a:lnTo>
                      <a:pt x="1" y="49209"/>
                    </a:lnTo>
                    <a:cubicBezTo>
                      <a:pt x="1" y="49209"/>
                      <a:pt x="2909" y="49510"/>
                      <a:pt x="6442" y="49510"/>
                    </a:cubicBezTo>
                    <a:cubicBezTo>
                      <a:pt x="11368" y="49510"/>
                      <a:pt x="17509" y="48925"/>
                      <a:pt x="18680" y="46126"/>
                    </a:cubicBezTo>
                    <a:cubicBezTo>
                      <a:pt x="20690" y="41317"/>
                      <a:pt x="21763" y="34269"/>
                      <a:pt x="18680" y="28276"/>
                    </a:cubicBezTo>
                    <a:cubicBezTo>
                      <a:pt x="15597" y="22283"/>
                      <a:pt x="2706" y="2"/>
                      <a:pt x="2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9"/>
              <p:cNvSpPr/>
              <p:nvPr/>
            </p:nvSpPr>
            <p:spPr>
              <a:xfrm>
                <a:off x="2192075" y="4025725"/>
                <a:ext cx="445050" cy="1437650"/>
              </a:xfrm>
              <a:custGeom>
                <a:avLst/>
                <a:gdLst/>
                <a:ahLst/>
                <a:cxnLst/>
                <a:rect l="l" t="t" r="r" b="b"/>
                <a:pathLst>
                  <a:path w="17802" h="57506" extrusionOk="0">
                    <a:moveTo>
                      <a:pt x="6920" y="1"/>
                    </a:moveTo>
                    <a:lnTo>
                      <a:pt x="0" y="57506"/>
                    </a:lnTo>
                    <a:lnTo>
                      <a:pt x="8096" y="57506"/>
                    </a:lnTo>
                    <a:cubicBezTo>
                      <a:pt x="11107" y="57506"/>
                      <a:pt x="13725" y="55441"/>
                      <a:pt x="14426" y="52513"/>
                    </a:cubicBezTo>
                    <a:cubicBezTo>
                      <a:pt x="15814" y="46727"/>
                      <a:pt x="17801" y="37178"/>
                      <a:pt x="17541" y="30859"/>
                    </a:cubicBezTo>
                    <a:cubicBezTo>
                      <a:pt x="17257" y="23949"/>
                      <a:pt x="13960" y="11565"/>
                      <a:pt x="12137" y="5171"/>
                    </a:cubicBezTo>
                    <a:cubicBezTo>
                      <a:pt x="11421" y="2654"/>
                      <a:pt x="9443" y="694"/>
                      <a:pt x="69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9"/>
              <p:cNvSpPr/>
              <p:nvPr/>
            </p:nvSpPr>
            <p:spPr>
              <a:xfrm>
                <a:off x="1411900" y="4019275"/>
                <a:ext cx="1064250" cy="1447275"/>
              </a:xfrm>
              <a:custGeom>
                <a:avLst/>
                <a:gdLst/>
                <a:ahLst/>
                <a:cxnLst/>
                <a:rect l="l" t="t" r="r" b="b"/>
                <a:pathLst>
                  <a:path w="42570" h="57891" extrusionOk="0">
                    <a:moveTo>
                      <a:pt x="22900" y="0"/>
                    </a:moveTo>
                    <a:cubicBezTo>
                      <a:pt x="19408" y="0"/>
                      <a:pt x="15990" y="1317"/>
                      <a:pt x="13581" y="3851"/>
                    </a:cubicBezTo>
                    <a:cubicBezTo>
                      <a:pt x="11794" y="5731"/>
                      <a:pt x="10378" y="8411"/>
                      <a:pt x="10565" y="12141"/>
                    </a:cubicBezTo>
                    <a:cubicBezTo>
                      <a:pt x="11040" y="21632"/>
                      <a:pt x="11753" y="30181"/>
                      <a:pt x="11753" y="30181"/>
                    </a:cubicBezTo>
                    <a:cubicBezTo>
                      <a:pt x="11753" y="30181"/>
                      <a:pt x="2290" y="33354"/>
                      <a:pt x="385" y="51179"/>
                    </a:cubicBezTo>
                    <a:cubicBezTo>
                      <a:pt x="0" y="54774"/>
                      <a:pt x="2868" y="57891"/>
                      <a:pt x="6479" y="57891"/>
                    </a:cubicBezTo>
                    <a:cubicBezTo>
                      <a:pt x="6489" y="57891"/>
                      <a:pt x="6499" y="57891"/>
                      <a:pt x="6508" y="57891"/>
                    </a:cubicBezTo>
                    <a:lnTo>
                      <a:pt x="31208" y="57781"/>
                    </a:lnTo>
                    <a:cubicBezTo>
                      <a:pt x="33671" y="57770"/>
                      <a:pt x="35878" y="56285"/>
                      <a:pt x="36833" y="54016"/>
                    </a:cubicBezTo>
                    <a:cubicBezTo>
                      <a:pt x="39051" y="48748"/>
                      <a:pt x="42569" y="38669"/>
                      <a:pt x="42108" y="28601"/>
                    </a:cubicBezTo>
                    <a:cubicBezTo>
                      <a:pt x="41439" y="14033"/>
                      <a:pt x="38127" y="259"/>
                      <a:pt x="38127" y="259"/>
                    </a:cubicBezTo>
                    <a:lnTo>
                      <a:pt x="23137" y="2"/>
                    </a:lnTo>
                    <a:cubicBezTo>
                      <a:pt x="23058" y="1"/>
                      <a:pt x="22979" y="0"/>
                      <a:pt x="22900"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p:nvPr/>
            </p:nvSpPr>
            <p:spPr>
              <a:xfrm>
                <a:off x="1703775" y="4753800"/>
                <a:ext cx="494125" cy="33400"/>
              </a:xfrm>
              <a:custGeom>
                <a:avLst/>
                <a:gdLst/>
                <a:ahLst/>
                <a:cxnLst/>
                <a:rect l="l" t="t" r="r" b="b"/>
                <a:pathLst>
                  <a:path w="19765" h="1336" extrusionOk="0">
                    <a:moveTo>
                      <a:pt x="7766" y="0"/>
                    </a:moveTo>
                    <a:cubicBezTo>
                      <a:pt x="5882" y="0"/>
                      <a:pt x="4199" y="88"/>
                      <a:pt x="2888" y="205"/>
                    </a:cubicBezTo>
                    <a:cubicBezTo>
                      <a:pt x="1992" y="285"/>
                      <a:pt x="1269" y="369"/>
                      <a:pt x="771" y="445"/>
                    </a:cubicBezTo>
                    <a:cubicBezTo>
                      <a:pt x="274" y="520"/>
                      <a:pt x="0" y="575"/>
                      <a:pt x="4" y="603"/>
                    </a:cubicBezTo>
                    <a:cubicBezTo>
                      <a:pt x="6" y="619"/>
                      <a:pt x="76" y="626"/>
                      <a:pt x="208" y="626"/>
                    </a:cubicBezTo>
                    <a:cubicBezTo>
                      <a:pt x="607" y="626"/>
                      <a:pt x="1565" y="564"/>
                      <a:pt x="2908" y="501"/>
                    </a:cubicBezTo>
                    <a:cubicBezTo>
                      <a:pt x="4029" y="448"/>
                      <a:pt x="5420" y="406"/>
                      <a:pt x="6975" y="406"/>
                    </a:cubicBezTo>
                    <a:cubicBezTo>
                      <a:pt x="7900" y="406"/>
                      <a:pt x="8883" y="421"/>
                      <a:pt x="9901" y="457"/>
                    </a:cubicBezTo>
                    <a:cubicBezTo>
                      <a:pt x="12630" y="559"/>
                      <a:pt x="15092" y="797"/>
                      <a:pt x="16871" y="1009"/>
                    </a:cubicBezTo>
                    <a:cubicBezTo>
                      <a:pt x="18387" y="1190"/>
                      <a:pt x="19410" y="1336"/>
                      <a:pt x="19685" y="1336"/>
                    </a:cubicBezTo>
                    <a:cubicBezTo>
                      <a:pt x="19733" y="1336"/>
                      <a:pt x="19758" y="1331"/>
                      <a:pt x="19760" y="1322"/>
                    </a:cubicBezTo>
                    <a:cubicBezTo>
                      <a:pt x="19765" y="1293"/>
                      <a:pt x="19497" y="1220"/>
                      <a:pt x="19006" y="1107"/>
                    </a:cubicBezTo>
                    <a:cubicBezTo>
                      <a:pt x="18516" y="995"/>
                      <a:pt x="17800" y="859"/>
                      <a:pt x="16912" y="716"/>
                    </a:cubicBezTo>
                    <a:cubicBezTo>
                      <a:pt x="15137" y="425"/>
                      <a:pt x="12662" y="140"/>
                      <a:pt x="9916" y="39"/>
                    </a:cubicBezTo>
                    <a:cubicBezTo>
                      <a:pt x="9178" y="12"/>
                      <a:pt x="8459" y="0"/>
                      <a:pt x="776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9"/>
              <p:cNvSpPr/>
              <p:nvPr/>
            </p:nvSpPr>
            <p:spPr>
              <a:xfrm>
                <a:off x="1697675" y="4699875"/>
                <a:ext cx="507025" cy="69800"/>
              </a:xfrm>
              <a:custGeom>
                <a:avLst/>
                <a:gdLst/>
                <a:ahLst/>
                <a:cxnLst/>
                <a:rect l="l" t="t" r="r" b="b"/>
                <a:pathLst>
                  <a:path w="20281" h="2792" extrusionOk="0">
                    <a:moveTo>
                      <a:pt x="17927" y="1"/>
                    </a:moveTo>
                    <a:cubicBezTo>
                      <a:pt x="17719" y="1"/>
                      <a:pt x="17501" y="2"/>
                      <a:pt x="17271" y="5"/>
                    </a:cubicBezTo>
                    <a:cubicBezTo>
                      <a:pt x="15412" y="23"/>
                      <a:pt x="12840" y="164"/>
                      <a:pt x="10024" y="532"/>
                    </a:cubicBezTo>
                    <a:cubicBezTo>
                      <a:pt x="7207" y="905"/>
                      <a:pt x="4686" y="1433"/>
                      <a:pt x="2886" y="1897"/>
                    </a:cubicBezTo>
                    <a:cubicBezTo>
                      <a:pt x="1985" y="2128"/>
                      <a:pt x="1260" y="2333"/>
                      <a:pt x="767" y="2495"/>
                    </a:cubicBezTo>
                    <a:cubicBezTo>
                      <a:pt x="271" y="2654"/>
                      <a:pt x="1" y="2755"/>
                      <a:pt x="8" y="2783"/>
                    </a:cubicBezTo>
                    <a:cubicBezTo>
                      <a:pt x="10" y="2789"/>
                      <a:pt x="22" y="2791"/>
                      <a:pt x="43" y="2791"/>
                    </a:cubicBezTo>
                    <a:cubicBezTo>
                      <a:pt x="243" y="2791"/>
                      <a:pt x="1313" y="2537"/>
                      <a:pt x="2953" y="2186"/>
                    </a:cubicBezTo>
                    <a:cubicBezTo>
                      <a:pt x="4764" y="1797"/>
                      <a:pt x="7278" y="1318"/>
                      <a:pt x="10079" y="947"/>
                    </a:cubicBezTo>
                    <a:cubicBezTo>
                      <a:pt x="12879" y="580"/>
                      <a:pt x="15431" y="395"/>
                      <a:pt x="17281" y="300"/>
                    </a:cubicBezTo>
                    <a:cubicBezTo>
                      <a:pt x="19131" y="205"/>
                      <a:pt x="20279" y="179"/>
                      <a:pt x="20280" y="114"/>
                    </a:cubicBezTo>
                    <a:cubicBezTo>
                      <a:pt x="20280" y="86"/>
                      <a:pt x="19994" y="58"/>
                      <a:pt x="19474" y="33"/>
                    </a:cubicBezTo>
                    <a:cubicBezTo>
                      <a:pt x="19082" y="12"/>
                      <a:pt x="18559" y="1"/>
                      <a:pt x="1792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9"/>
              <p:cNvSpPr/>
              <p:nvPr/>
            </p:nvSpPr>
            <p:spPr>
              <a:xfrm>
                <a:off x="1741175" y="4102000"/>
                <a:ext cx="638075" cy="755900"/>
              </a:xfrm>
              <a:custGeom>
                <a:avLst/>
                <a:gdLst/>
                <a:ahLst/>
                <a:cxnLst/>
                <a:rect l="l" t="t" r="r" b="b"/>
                <a:pathLst>
                  <a:path w="25523" h="30236" extrusionOk="0">
                    <a:moveTo>
                      <a:pt x="10371" y="0"/>
                    </a:moveTo>
                    <a:cubicBezTo>
                      <a:pt x="9355" y="0"/>
                      <a:pt x="8351" y="51"/>
                      <a:pt x="7362" y="212"/>
                    </a:cubicBezTo>
                    <a:cubicBezTo>
                      <a:pt x="4975" y="596"/>
                      <a:pt x="2655" y="1699"/>
                      <a:pt x="1367" y="3621"/>
                    </a:cubicBezTo>
                    <a:cubicBezTo>
                      <a:pt x="734" y="4571"/>
                      <a:pt x="381" y="5643"/>
                      <a:pt x="204" y="6690"/>
                    </a:cubicBezTo>
                    <a:cubicBezTo>
                      <a:pt x="25" y="7740"/>
                      <a:pt x="0" y="8770"/>
                      <a:pt x="15" y="9755"/>
                    </a:cubicBezTo>
                    <a:cubicBezTo>
                      <a:pt x="71" y="11729"/>
                      <a:pt x="187" y="13547"/>
                      <a:pt x="263" y="15217"/>
                    </a:cubicBezTo>
                    <a:cubicBezTo>
                      <a:pt x="437" y="18525"/>
                      <a:pt x="579" y="21214"/>
                      <a:pt x="679" y="23117"/>
                    </a:cubicBezTo>
                    <a:cubicBezTo>
                      <a:pt x="736" y="24021"/>
                      <a:pt x="781" y="24736"/>
                      <a:pt x="814" y="25263"/>
                    </a:cubicBezTo>
                    <a:cubicBezTo>
                      <a:pt x="832" y="25487"/>
                      <a:pt x="847" y="25670"/>
                      <a:pt x="859" y="25820"/>
                    </a:cubicBezTo>
                    <a:cubicBezTo>
                      <a:pt x="872" y="25945"/>
                      <a:pt x="881" y="26009"/>
                      <a:pt x="889" y="26009"/>
                    </a:cubicBezTo>
                    <a:cubicBezTo>
                      <a:pt x="889" y="26009"/>
                      <a:pt x="889" y="26009"/>
                      <a:pt x="889" y="26009"/>
                    </a:cubicBezTo>
                    <a:cubicBezTo>
                      <a:pt x="896" y="26009"/>
                      <a:pt x="901" y="25944"/>
                      <a:pt x="902" y="25818"/>
                    </a:cubicBezTo>
                    <a:cubicBezTo>
                      <a:pt x="901" y="25667"/>
                      <a:pt x="899" y="25484"/>
                      <a:pt x="898" y="25259"/>
                    </a:cubicBezTo>
                    <a:cubicBezTo>
                      <a:pt x="885" y="24731"/>
                      <a:pt x="865" y="24015"/>
                      <a:pt x="842" y="23109"/>
                    </a:cubicBezTo>
                    <a:cubicBezTo>
                      <a:pt x="773" y="21205"/>
                      <a:pt x="677" y="18514"/>
                      <a:pt x="559" y="15204"/>
                    </a:cubicBezTo>
                    <a:cubicBezTo>
                      <a:pt x="503" y="13538"/>
                      <a:pt x="403" y="11704"/>
                      <a:pt x="362" y="9751"/>
                    </a:cubicBezTo>
                    <a:cubicBezTo>
                      <a:pt x="351" y="7826"/>
                      <a:pt x="480" y="5643"/>
                      <a:pt x="1687" y="3838"/>
                    </a:cubicBezTo>
                    <a:cubicBezTo>
                      <a:pt x="2898" y="2043"/>
                      <a:pt x="5112" y="984"/>
                      <a:pt x="7428" y="617"/>
                    </a:cubicBezTo>
                    <a:cubicBezTo>
                      <a:pt x="8373" y="465"/>
                      <a:pt x="9341" y="416"/>
                      <a:pt x="10327" y="416"/>
                    </a:cubicBezTo>
                    <a:cubicBezTo>
                      <a:pt x="11789" y="416"/>
                      <a:pt x="13291" y="523"/>
                      <a:pt x="14818" y="553"/>
                    </a:cubicBezTo>
                    <a:cubicBezTo>
                      <a:pt x="16095" y="575"/>
                      <a:pt x="17350" y="558"/>
                      <a:pt x="18567" y="693"/>
                    </a:cubicBezTo>
                    <a:cubicBezTo>
                      <a:pt x="19777" y="822"/>
                      <a:pt x="20970" y="1111"/>
                      <a:pt x="21930" y="1759"/>
                    </a:cubicBezTo>
                    <a:cubicBezTo>
                      <a:pt x="22903" y="2390"/>
                      <a:pt x="23542" y="3393"/>
                      <a:pt x="23853" y="4472"/>
                    </a:cubicBezTo>
                    <a:cubicBezTo>
                      <a:pt x="24182" y="5552"/>
                      <a:pt x="24275" y="6677"/>
                      <a:pt x="24377" y="7774"/>
                    </a:cubicBezTo>
                    <a:cubicBezTo>
                      <a:pt x="24785" y="12170"/>
                      <a:pt x="25102" y="16130"/>
                      <a:pt x="25174" y="19464"/>
                    </a:cubicBezTo>
                    <a:cubicBezTo>
                      <a:pt x="25264" y="22797"/>
                      <a:pt x="25112" y="25496"/>
                      <a:pt x="24946" y="27351"/>
                    </a:cubicBezTo>
                    <a:cubicBezTo>
                      <a:pt x="24851" y="28280"/>
                      <a:pt x="24776" y="29001"/>
                      <a:pt x="24710" y="29487"/>
                    </a:cubicBezTo>
                    <a:cubicBezTo>
                      <a:pt x="24684" y="29711"/>
                      <a:pt x="24664" y="29894"/>
                      <a:pt x="24647" y="30043"/>
                    </a:cubicBezTo>
                    <a:cubicBezTo>
                      <a:pt x="24635" y="30168"/>
                      <a:pt x="24633" y="30234"/>
                      <a:pt x="24639" y="30235"/>
                    </a:cubicBezTo>
                    <a:cubicBezTo>
                      <a:pt x="24639" y="30235"/>
                      <a:pt x="24639" y="30235"/>
                      <a:pt x="24640" y="30235"/>
                    </a:cubicBezTo>
                    <a:cubicBezTo>
                      <a:pt x="24647" y="30235"/>
                      <a:pt x="24664" y="30172"/>
                      <a:pt x="24690" y="30050"/>
                    </a:cubicBezTo>
                    <a:cubicBezTo>
                      <a:pt x="24717" y="29901"/>
                      <a:pt x="24751" y="29721"/>
                      <a:pt x="24793" y="29500"/>
                    </a:cubicBezTo>
                    <a:cubicBezTo>
                      <a:pt x="24887" y="29016"/>
                      <a:pt x="24987" y="28297"/>
                      <a:pt x="25108" y="27368"/>
                    </a:cubicBezTo>
                    <a:cubicBezTo>
                      <a:pt x="25326" y="25512"/>
                      <a:pt x="25522" y="22805"/>
                      <a:pt x="25470" y="19458"/>
                    </a:cubicBezTo>
                    <a:cubicBezTo>
                      <a:pt x="25436" y="16112"/>
                      <a:pt x="25149" y="12138"/>
                      <a:pt x="24761" y="7740"/>
                    </a:cubicBezTo>
                    <a:cubicBezTo>
                      <a:pt x="24664" y="6643"/>
                      <a:pt x="24577" y="5494"/>
                      <a:pt x="24237" y="4356"/>
                    </a:cubicBezTo>
                    <a:cubicBezTo>
                      <a:pt x="23916" y="3220"/>
                      <a:pt x="23216" y="2105"/>
                      <a:pt x="22159" y="1418"/>
                    </a:cubicBezTo>
                    <a:cubicBezTo>
                      <a:pt x="21116" y="712"/>
                      <a:pt x="19856" y="413"/>
                      <a:pt x="18613" y="279"/>
                    </a:cubicBezTo>
                    <a:cubicBezTo>
                      <a:pt x="17361" y="138"/>
                      <a:pt x="16093" y="156"/>
                      <a:pt x="14824" y="135"/>
                    </a:cubicBezTo>
                    <a:cubicBezTo>
                      <a:pt x="13329" y="106"/>
                      <a:pt x="11839" y="0"/>
                      <a:pt x="1037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9"/>
              <p:cNvSpPr/>
              <p:nvPr/>
            </p:nvSpPr>
            <p:spPr>
              <a:xfrm>
                <a:off x="2350800" y="4846975"/>
                <a:ext cx="47175" cy="60650"/>
              </a:xfrm>
              <a:custGeom>
                <a:avLst/>
                <a:gdLst/>
                <a:ahLst/>
                <a:cxnLst/>
                <a:rect l="l" t="t" r="r" b="b"/>
                <a:pathLst>
                  <a:path w="1887" h="2426" extrusionOk="0">
                    <a:moveTo>
                      <a:pt x="331" y="395"/>
                    </a:moveTo>
                    <a:lnTo>
                      <a:pt x="331" y="395"/>
                    </a:lnTo>
                    <a:cubicBezTo>
                      <a:pt x="413" y="477"/>
                      <a:pt x="511" y="576"/>
                      <a:pt x="616" y="693"/>
                    </a:cubicBezTo>
                    <a:cubicBezTo>
                      <a:pt x="807" y="902"/>
                      <a:pt x="979" y="1127"/>
                      <a:pt x="1131" y="1365"/>
                    </a:cubicBezTo>
                    <a:cubicBezTo>
                      <a:pt x="1221" y="1505"/>
                      <a:pt x="1302" y="1649"/>
                      <a:pt x="1375" y="1797"/>
                    </a:cubicBezTo>
                    <a:cubicBezTo>
                      <a:pt x="1404" y="1858"/>
                      <a:pt x="1433" y="1913"/>
                      <a:pt x="1449" y="1957"/>
                    </a:cubicBezTo>
                    <a:lnTo>
                      <a:pt x="1449" y="1957"/>
                    </a:lnTo>
                    <a:cubicBezTo>
                      <a:pt x="1407" y="1919"/>
                      <a:pt x="1348" y="1846"/>
                      <a:pt x="1298" y="1790"/>
                    </a:cubicBezTo>
                    <a:cubicBezTo>
                      <a:pt x="1183" y="1658"/>
                      <a:pt x="1078" y="1526"/>
                      <a:pt x="981" y="1397"/>
                    </a:cubicBezTo>
                    <a:cubicBezTo>
                      <a:pt x="810" y="1168"/>
                      <a:pt x="649" y="930"/>
                      <a:pt x="502" y="684"/>
                    </a:cubicBezTo>
                    <a:cubicBezTo>
                      <a:pt x="438" y="578"/>
                      <a:pt x="381" y="480"/>
                      <a:pt x="331" y="395"/>
                    </a:cubicBezTo>
                    <a:close/>
                    <a:moveTo>
                      <a:pt x="57" y="1"/>
                    </a:moveTo>
                    <a:cubicBezTo>
                      <a:pt x="55" y="1"/>
                      <a:pt x="53" y="1"/>
                      <a:pt x="51" y="2"/>
                    </a:cubicBezTo>
                    <a:cubicBezTo>
                      <a:pt x="0" y="19"/>
                      <a:pt x="40" y="339"/>
                      <a:pt x="237" y="818"/>
                    </a:cubicBezTo>
                    <a:cubicBezTo>
                      <a:pt x="355" y="1097"/>
                      <a:pt x="498" y="1365"/>
                      <a:pt x="664" y="1618"/>
                    </a:cubicBezTo>
                    <a:cubicBezTo>
                      <a:pt x="763" y="1769"/>
                      <a:pt x="869" y="1914"/>
                      <a:pt x="983" y="2053"/>
                    </a:cubicBezTo>
                    <a:cubicBezTo>
                      <a:pt x="1046" y="2127"/>
                      <a:pt x="1090" y="2193"/>
                      <a:pt x="1189" y="2284"/>
                    </a:cubicBezTo>
                    <a:cubicBezTo>
                      <a:pt x="1253" y="2333"/>
                      <a:pt x="1354" y="2425"/>
                      <a:pt x="1509" y="2425"/>
                    </a:cubicBezTo>
                    <a:cubicBezTo>
                      <a:pt x="1557" y="2425"/>
                      <a:pt x="1610" y="2416"/>
                      <a:pt x="1669" y="2395"/>
                    </a:cubicBezTo>
                    <a:cubicBezTo>
                      <a:pt x="1772" y="2352"/>
                      <a:pt x="1853" y="2240"/>
                      <a:pt x="1871" y="2145"/>
                    </a:cubicBezTo>
                    <a:cubicBezTo>
                      <a:pt x="1887" y="2068"/>
                      <a:pt x="1886" y="1988"/>
                      <a:pt x="1867" y="1912"/>
                    </a:cubicBezTo>
                    <a:cubicBezTo>
                      <a:pt x="1835" y="1776"/>
                      <a:pt x="1778" y="1690"/>
                      <a:pt x="1740" y="1610"/>
                    </a:cubicBezTo>
                    <a:cubicBezTo>
                      <a:pt x="1653" y="1449"/>
                      <a:pt x="1556" y="1294"/>
                      <a:pt x="1449" y="1146"/>
                    </a:cubicBezTo>
                    <a:cubicBezTo>
                      <a:pt x="1268" y="898"/>
                      <a:pt x="1056" y="673"/>
                      <a:pt x="820" y="478"/>
                    </a:cubicBezTo>
                    <a:cubicBezTo>
                      <a:pt x="508" y="224"/>
                      <a:pt x="253" y="102"/>
                      <a:pt x="139" y="79"/>
                    </a:cubicBezTo>
                    <a:lnTo>
                      <a:pt x="139" y="79"/>
                    </a:lnTo>
                    <a:cubicBezTo>
                      <a:pt x="104" y="29"/>
                      <a:pt x="77" y="1"/>
                      <a:pt x="5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9"/>
              <p:cNvSpPr/>
              <p:nvPr/>
            </p:nvSpPr>
            <p:spPr>
              <a:xfrm>
                <a:off x="1477425" y="4775100"/>
                <a:ext cx="247250" cy="510300"/>
              </a:xfrm>
              <a:custGeom>
                <a:avLst/>
                <a:gdLst/>
                <a:ahLst/>
                <a:cxnLst/>
                <a:rect l="l" t="t" r="r" b="b"/>
                <a:pathLst>
                  <a:path w="9890" h="20412" extrusionOk="0">
                    <a:moveTo>
                      <a:pt x="9833" y="1"/>
                    </a:moveTo>
                    <a:cubicBezTo>
                      <a:pt x="9792" y="1"/>
                      <a:pt x="9535" y="196"/>
                      <a:pt x="9101" y="553"/>
                    </a:cubicBezTo>
                    <a:cubicBezTo>
                      <a:pt x="8639" y="923"/>
                      <a:pt x="8011" y="1509"/>
                      <a:pt x="7281" y="2276"/>
                    </a:cubicBezTo>
                    <a:cubicBezTo>
                      <a:pt x="6544" y="3039"/>
                      <a:pt x="5739" y="4015"/>
                      <a:pt x="4921" y="5155"/>
                    </a:cubicBezTo>
                    <a:cubicBezTo>
                      <a:pt x="4120" y="6308"/>
                      <a:pt x="3317" y="7631"/>
                      <a:pt x="2608" y="9089"/>
                    </a:cubicBezTo>
                    <a:cubicBezTo>
                      <a:pt x="1913" y="10554"/>
                      <a:pt x="1384" y="12007"/>
                      <a:pt x="985" y="13353"/>
                    </a:cubicBezTo>
                    <a:cubicBezTo>
                      <a:pt x="607" y="14704"/>
                      <a:pt x="349" y="15943"/>
                      <a:pt x="214" y="16995"/>
                    </a:cubicBezTo>
                    <a:cubicBezTo>
                      <a:pt x="73" y="18045"/>
                      <a:pt x="7" y="18901"/>
                      <a:pt x="8" y="19492"/>
                    </a:cubicBezTo>
                    <a:cubicBezTo>
                      <a:pt x="1" y="20085"/>
                      <a:pt x="9" y="20411"/>
                      <a:pt x="39" y="20412"/>
                    </a:cubicBezTo>
                    <a:cubicBezTo>
                      <a:pt x="39" y="20412"/>
                      <a:pt x="39" y="20412"/>
                      <a:pt x="39" y="20412"/>
                    </a:cubicBezTo>
                    <a:cubicBezTo>
                      <a:pt x="117" y="20412"/>
                      <a:pt x="154" y="19106"/>
                      <a:pt x="507" y="17040"/>
                    </a:cubicBezTo>
                    <a:cubicBezTo>
                      <a:pt x="678" y="16005"/>
                      <a:pt x="963" y="14789"/>
                      <a:pt x="1356" y="13462"/>
                    </a:cubicBezTo>
                    <a:cubicBezTo>
                      <a:pt x="1769" y="12141"/>
                      <a:pt x="2302" y="10713"/>
                      <a:pt x="2986" y="9271"/>
                    </a:cubicBezTo>
                    <a:cubicBezTo>
                      <a:pt x="3685" y="7833"/>
                      <a:pt x="4465" y="6524"/>
                      <a:pt x="5238" y="5376"/>
                    </a:cubicBezTo>
                    <a:cubicBezTo>
                      <a:pt x="6027" y="4239"/>
                      <a:pt x="6798" y="3256"/>
                      <a:pt x="7500" y="2475"/>
                    </a:cubicBezTo>
                    <a:cubicBezTo>
                      <a:pt x="8892" y="907"/>
                      <a:pt x="9889" y="61"/>
                      <a:pt x="9838" y="2"/>
                    </a:cubicBezTo>
                    <a:cubicBezTo>
                      <a:pt x="9837" y="1"/>
                      <a:pt x="9836" y="1"/>
                      <a:pt x="983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9"/>
              <p:cNvSpPr/>
              <p:nvPr/>
            </p:nvSpPr>
            <p:spPr>
              <a:xfrm>
                <a:off x="1584750" y="4915125"/>
                <a:ext cx="668675" cy="375775"/>
              </a:xfrm>
              <a:custGeom>
                <a:avLst/>
                <a:gdLst/>
                <a:ahLst/>
                <a:cxnLst/>
                <a:rect l="l" t="t" r="r" b="b"/>
                <a:pathLst>
                  <a:path w="26747" h="15031" extrusionOk="0">
                    <a:moveTo>
                      <a:pt x="4043" y="1"/>
                    </a:moveTo>
                    <a:cubicBezTo>
                      <a:pt x="3757" y="2"/>
                      <a:pt x="3608" y="8"/>
                      <a:pt x="3608" y="19"/>
                    </a:cubicBezTo>
                    <a:cubicBezTo>
                      <a:pt x="3607" y="31"/>
                      <a:pt x="3756" y="46"/>
                      <a:pt x="4042" y="67"/>
                    </a:cubicBezTo>
                    <a:lnTo>
                      <a:pt x="5301" y="140"/>
                    </a:lnTo>
                    <a:cubicBezTo>
                      <a:pt x="6439" y="203"/>
                      <a:pt x="8035" y="292"/>
                      <a:pt x="10032" y="402"/>
                    </a:cubicBezTo>
                    <a:cubicBezTo>
                      <a:pt x="14040" y="643"/>
                      <a:pt x="19685" y="1051"/>
                      <a:pt x="26277" y="1785"/>
                    </a:cubicBezTo>
                    <a:lnTo>
                      <a:pt x="26277" y="1785"/>
                    </a:lnTo>
                    <a:cubicBezTo>
                      <a:pt x="25875" y="3694"/>
                      <a:pt x="25453" y="5692"/>
                      <a:pt x="25017" y="7757"/>
                    </a:cubicBezTo>
                    <a:cubicBezTo>
                      <a:pt x="24791" y="8827"/>
                      <a:pt x="24560" y="9914"/>
                      <a:pt x="24327" y="11016"/>
                    </a:cubicBezTo>
                    <a:cubicBezTo>
                      <a:pt x="24085" y="12087"/>
                      <a:pt x="23675" y="13190"/>
                      <a:pt x="22731" y="13769"/>
                    </a:cubicBezTo>
                    <a:cubicBezTo>
                      <a:pt x="21731" y="14402"/>
                      <a:pt x="20473" y="14482"/>
                      <a:pt x="19282" y="14535"/>
                    </a:cubicBezTo>
                    <a:cubicBezTo>
                      <a:pt x="18073" y="14588"/>
                      <a:pt x="16882" y="14612"/>
                      <a:pt x="15710" y="14620"/>
                    </a:cubicBezTo>
                    <a:cubicBezTo>
                      <a:pt x="15525" y="14621"/>
                      <a:pt x="15340" y="14621"/>
                      <a:pt x="15156" y="14621"/>
                    </a:cubicBezTo>
                    <a:cubicBezTo>
                      <a:pt x="13012" y="14621"/>
                      <a:pt x="10939" y="14548"/>
                      <a:pt x="8961" y="14418"/>
                    </a:cubicBezTo>
                    <a:cubicBezTo>
                      <a:pt x="6814" y="14281"/>
                      <a:pt x="4777" y="14071"/>
                      <a:pt x="2879" y="13827"/>
                    </a:cubicBezTo>
                    <a:cubicBezTo>
                      <a:pt x="1969" y="13667"/>
                      <a:pt x="875" y="13733"/>
                      <a:pt x="508" y="12992"/>
                    </a:cubicBezTo>
                    <a:cubicBezTo>
                      <a:pt x="331" y="12641"/>
                      <a:pt x="327" y="12207"/>
                      <a:pt x="354" y="11794"/>
                    </a:cubicBezTo>
                    <a:cubicBezTo>
                      <a:pt x="391" y="11376"/>
                      <a:pt x="428" y="10959"/>
                      <a:pt x="482" y="10558"/>
                    </a:cubicBezTo>
                    <a:cubicBezTo>
                      <a:pt x="890" y="7334"/>
                      <a:pt x="1781" y="4827"/>
                      <a:pt x="2492" y="3160"/>
                    </a:cubicBezTo>
                    <a:cubicBezTo>
                      <a:pt x="2847" y="2322"/>
                      <a:pt x="3172" y="1693"/>
                      <a:pt x="3381" y="1262"/>
                    </a:cubicBezTo>
                    <a:cubicBezTo>
                      <a:pt x="3480" y="1068"/>
                      <a:pt x="3562" y="907"/>
                      <a:pt x="3629" y="776"/>
                    </a:cubicBezTo>
                    <a:cubicBezTo>
                      <a:pt x="3683" y="665"/>
                      <a:pt x="3708" y="606"/>
                      <a:pt x="3701" y="602"/>
                    </a:cubicBezTo>
                    <a:cubicBezTo>
                      <a:pt x="3701" y="602"/>
                      <a:pt x="3701" y="602"/>
                      <a:pt x="3700" y="602"/>
                    </a:cubicBezTo>
                    <a:cubicBezTo>
                      <a:pt x="3693" y="602"/>
                      <a:pt x="3656" y="653"/>
                      <a:pt x="3592" y="755"/>
                    </a:cubicBezTo>
                    <a:cubicBezTo>
                      <a:pt x="3514" y="881"/>
                      <a:pt x="3420" y="1034"/>
                      <a:pt x="3307" y="1221"/>
                    </a:cubicBezTo>
                    <a:cubicBezTo>
                      <a:pt x="3072" y="1641"/>
                      <a:pt x="2723" y="2260"/>
                      <a:pt x="2344" y="3093"/>
                    </a:cubicBezTo>
                    <a:cubicBezTo>
                      <a:pt x="1583" y="4750"/>
                      <a:pt x="639" y="7264"/>
                      <a:pt x="188" y="10519"/>
                    </a:cubicBezTo>
                    <a:cubicBezTo>
                      <a:pt x="128" y="10925"/>
                      <a:pt x="87" y="11341"/>
                      <a:pt x="45" y="11772"/>
                    </a:cubicBezTo>
                    <a:cubicBezTo>
                      <a:pt x="15" y="12202"/>
                      <a:pt x="0" y="12681"/>
                      <a:pt x="220" y="13138"/>
                    </a:cubicBezTo>
                    <a:cubicBezTo>
                      <a:pt x="438" y="13613"/>
                      <a:pt x="961" y="13866"/>
                      <a:pt x="1423" y="13954"/>
                    </a:cubicBezTo>
                    <a:cubicBezTo>
                      <a:pt x="1897" y="14052"/>
                      <a:pt x="2355" y="14098"/>
                      <a:pt x="2833" y="14171"/>
                    </a:cubicBezTo>
                    <a:cubicBezTo>
                      <a:pt x="4737" y="14430"/>
                      <a:pt x="6780" y="14654"/>
                      <a:pt x="8935" y="14802"/>
                    </a:cubicBezTo>
                    <a:cubicBezTo>
                      <a:pt x="11002" y="14948"/>
                      <a:pt x="13173" y="15030"/>
                      <a:pt x="15421" y="15030"/>
                    </a:cubicBezTo>
                    <a:cubicBezTo>
                      <a:pt x="15518" y="15030"/>
                      <a:pt x="15615" y="15030"/>
                      <a:pt x="15713" y="15030"/>
                    </a:cubicBezTo>
                    <a:cubicBezTo>
                      <a:pt x="16888" y="15024"/>
                      <a:pt x="18086" y="15002"/>
                      <a:pt x="19299" y="14950"/>
                    </a:cubicBezTo>
                    <a:cubicBezTo>
                      <a:pt x="20499" y="14893"/>
                      <a:pt x="21819" y="14833"/>
                      <a:pt x="22957" y="14119"/>
                    </a:cubicBezTo>
                    <a:cubicBezTo>
                      <a:pt x="23481" y="13793"/>
                      <a:pt x="23895" y="13301"/>
                      <a:pt x="24166" y="12767"/>
                    </a:cubicBezTo>
                    <a:cubicBezTo>
                      <a:pt x="24441" y="12232"/>
                      <a:pt x="24602" y="11666"/>
                      <a:pt x="24733" y="11110"/>
                    </a:cubicBezTo>
                    <a:cubicBezTo>
                      <a:pt x="24966" y="10003"/>
                      <a:pt x="25194" y="8912"/>
                      <a:pt x="25420" y="7840"/>
                    </a:cubicBezTo>
                    <a:cubicBezTo>
                      <a:pt x="25865" y="5697"/>
                      <a:pt x="26293" y="3628"/>
                      <a:pt x="26703" y="1654"/>
                    </a:cubicBezTo>
                    <a:lnTo>
                      <a:pt x="26747" y="1442"/>
                    </a:lnTo>
                    <a:lnTo>
                      <a:pt x="26533" y="1420"/>
                    </a:lnTo>
                    <a:cubicBezTo>
                      <a:pt x="19838" y="700"/>
                      <a:pt x="14101" y="338"/>
                      <a:pt x="10045" y="163"/>
                    </a:cubicBezTo>
                    <a:cubicBezTo>
                      <a:pt x="8016" y="74"/>
                      <a:pt x="6407" y="30"/>
                      <a:pt x="5305" y="11"/>
                    </a:cubicBezTo>
                    <a:lnTo>
                      <a:pt x="4043" y="1"/>
                    </a:ln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9"/>
              <p:cNvSpPr/>
              <p:nvPr/>
            </p:nvSpPr>
            <p:spPr>
              <a:xfrm>
                <a:off x="2237125" y="4952100"/>
                <a:ext cx="57350" cy="45600"/>
              </a:xfrm>
              <a:custGeom>
                <a:avLst/>
                <a:gdLst/>
                <a:ahLst/>
                <a:cxnLst/>
                <a:rect l="l" t="t" r="r" b="b"/>
                <a:pathLst>
                  <a:path w="2294" h="1824" extrusionOk="0">
                    <a:moveTo>
                      <a:pt x="959" y="477"/>
                    </a:moveTo>
                    <a:cubicBezTo>
                      <a:pt x="1119" y="540"/>
                      <a:pt x="1271" y="622"/>
                      <a:pt x="1411" y="721"/>
                    </a:cubicBezTo>
                    <a:cubicBezTo>
                      <a:pt x="1636" y="868"/>
                      <a:pt x="1870" y="1142"/>
                      <a:pt x="1825" y="1303"/>
                    </a:cubicBezTo>
                    <a:cubicBezTo>
                      <a:pt x="1796" y="1375"/>
                      <a:pt x="1770" y="1405"/>
                      <a:pt x="1681" y="1405"/>
                    </a:cubicBezTo>
                    <a:cubicBezTo>
                      <a:pt x="1674" y="1405"/>
                      <a:pt x="1666" y="1405"/>
                      <a:pt x="1658" y="1405"/>
                    </a:cubicBezTo>
                    <a:cubicBezTo>
                      <a:pt x="1552" y="1395"/>
                      <a:pt x="1429" y="1331"/>
                      <a:pt x="1339" y="1253"/>
                    </a:cubicBezTo>
                    <a:cubicBezTo>
                      <a:pt x="1157" y="1115"/>
                      <a:pt x="1106" y="842"/>
                      <a:pt x="1013" y="621"/>
                    </a:cubicBezTo>
                    <a:cubicBezTo>
                      <a:pt x="997" y="570"/>
                      <a:pt x="979" y="522"/>
                      <a:pt x="959" y="477"/>
                    </a:cubicBezTo>
                    <a:close/>
                    <a:moveTo>
                      <a:pt x="536" y="0"/>
                    </a:moveTo>
                    <a:cubicBezTo>
                      <a:pt x="524" y="0"/>
                      <a:pt x="516" y="4"/>
                      <a:pt x="513" y="12"/>
                    </a:cubicBezTo>
                    <a:cubicBezTo>
                      <a:pt x="504" y="28"/>
                      <a:pt x="515" y="56"/>
                      <a:pt x="535" y="101"/>
                    </a:cubicBezTo>
                    <a:lnTo>
                      <a:pt x="535" y="101"/>
                    </a:lnTo>
                    <a:cubicBezTo>
                      <a:pt x="190" y="110"/>
                      <a:pt x="0" y="215"/>
                      <a:pt x="12" y="254"/>
                    </a:cubicBezTo>
                    <a:cubicBezTo>
                      <a:pt x="22" y="313"/>
                      <a:pt x="275" y="290"/>
                      <a:pt x="651" y="380"/>
                    </a:cubicBezTo>
                    <a:lnTo>
                      <a:pt x="651" y="380"/>
                    </a:lnTo>
                    <a:cubicBezTo>
                      <a:pt x="681" y="469"/>
                      <a:pt x="708" y="576"/>
                      <a:pt x="728" y="703"/>
                    </a:cubicBezTo>
                    <a:cubicBezTo>
                      <a:pt x="751" y="815"/>
                      <a:pt x="775" y="942"/>
                      <a:pt x="816" y="1084"/>
                    </a:cubicBezTo>
                    <a:cubicBezTo>
                      <a:pt x="849" y="1219"/>
                      <a:pt x="941" y="1412"/>
                      <a:pt x="1076" y="1536"/>
                    </a:cubicBezTo>
                    <a:cubicBezTo>
                      <a:pt x="1211" y="1665"/>
                      <a:pt x="1378" y="1776"/>
                      <a:pt x="1608" y="1812"/>
                    </a:cubicBezTo>
                    <a:cubicBezTo>
                      <a:pt x="1637" y="1819"/>
                      <a:pt x="1668" y="1823"/>
                      <a:pt x="1701" y="1823"/>
                    </a:cubicBezTo>
                    <a:cubicBezTo>
                      <a:pt x="1920" y="1823"/>
                      <a:pt x="2188" y="1651"/>
                      <a:pt x="2231" y="1405"/>
                    </a:cubicBezTo>
                    <a:cubicBezTo>
                      <a:pt x="2293" y="1116"/>
                      <a:pt x="2160" y="900"/>
                      <a:pt x="2041" y="749"/>
                    </a:cubicBezTo>
                    <a:cubicBezTo>
                      <a:pt x="1910" y="589"/>
                      <a:pt x="1765" y="490"/>
                      <a:pt x="1623" y="399"/>
                    </a:cubicBezTo>
                    <a:cubicBezTo>
                      <a:pt x="1333" y="223"/>
                      <a:pt x="1038" y="137"/>
                      <a:pt x="790" y="112"/>
                    </a:cubicBezTo>
                    <a:cubicBezTo>
                      <a:pt x="762" y="109"/>
                      <a:pt x="734" y="107"/>
                      <a:pt x="708" y="105"/>
                    </a:cubicBezTo>
                    <a:lnTo>
                      <a:pt x="708" y="105"/>
                    </a:lnTo>
                    <a:cubicBezTo>
                      <a:pt x="634" y="35"/>
                      <a:pt x="569" y="0"/>
                      <a:pt x="53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9"/>
              <p:cNvSpPr/>
              <p:nvPr/>
            </p:nvSpPr>
            <p:spPr>
              <a:xfrm>
                <a:off x="1943125" y="4472975"/>
                <a:ext cx="213000" cy="51275"/>
              </a:xfrm>
              <a:custGeom>
                <a:avLst/>
                <a:gdLst/>
                <a:ahLst/>
                <a:cxnLst/>
                <a:rect l="l" t="t" r="r" b="b"/>
                <a:pathLst>
                  <a:path w="8520" h="2051" extrusionOk="0">
                    <a:moveTo>
                      <a:pt x="0" y="0"/>
                    </a:moveTo>
                    <a:lnTo>
                      <a:pt x="0" y="2050"/>
                    </a:lnTo>
                    <a:lnTo>
                      <a:pt x="8520" y="2050"/>
                    </a:lnTo>
                    <a:lnTo>
                      <a:pt x="8520" y="0"/>
                    </a:lnTo>
                    <a:close/>
                  </a:path>
                </a:pathLst>
              </a:custGeom>
              <a:solidFill>
                <a:srgbClr val="EAE7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9"/>
              <p:cNvSpPr/>
              <p:nvPr/>
            </p:nvSpPr>
            <p:spPr>
              <a:xfrm>
                <a:off x="3671925" y="3038675"/>
                <a:ext cx="108500" cy="2433375"/>
              </a:xfrm>
              <a:custGeom>
                <a:avLst/>
                <a:gdLst/>
                <a:ahLst/>
                <a:cxnLst/>
                <a:rect l="l" t="t" r="r" b="b"/>
                <a:pathLst>
                  <a:path w="4340" h="97335" extrusionOk="0">
                    <a:moveTo>
                      <a:pt x="1" y="1"/>
                    </a:moveTo>
                    <a:lnTo>
                      <a:pt x="1" y="97335"/>
                    </a:lnTo>
                    <a:lnTo>
                      <a:pt x="4340" y="97335"/>
                    </a:lnTo>
                    <a:lnTo>
                      <a:pt x="4340"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9"/>
              <p:cNvSpPr/>
              <p:nvPr/>
            </p:nvSpPr>
            <p:spPr>
              <a:xfrm>
                <a:off x="3780400" y="3045650"/>
                <a:ext cx="108525" cy="2426400"/>
              </a:xfrm>
              <a:custGeom>
                <a:avLst/>
                <a:gdLst/>
                <a:ahLst/>
                <a:cxnLst/>
                <a:rect l="l" t="t" r="r" b="b"/>
                <a:pathLst>
                  <a:path w="4341" h="97056" extrusionOk="0">
                    <a:moveTo>
                      <a:pt x="1" y="0"/>
                    </a:moveTo>
                    <a:lnTo>
                      <a:pt x="1" y="97056"/>
                    </a:lnTo>
                    <a:lnTo>
                      <a:pt x="4340" y="97056"/>
                    </a:lnTo>
                    <a:lnTo>
                      <a:pt x="4340" y="0"/>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9"/>
              <p:cNvSpPr/>
              <p:nvPr/>
            </p:nvSpPr>
            <p:spPr>
              <a:xfrm>
                <a:off x="5758425" y="3038675"/>
                <a:ext cx="108500" cy="2433375"/>
              </a:xfrm>
              <a:custGeom>
                <a:avLst/>
                <a:gdLst/>
                <a:ahLst/>
                <a:cxnLst/>
                <a:rect l="l" t="t" r="r" b="b"/>
                <a:pathLst>
                  <a:path w="4340" h="97335" extrusionOk="0">
                    <a:moveTo>
                      <a:pt x="0" y="1"/>
                    </a:moveTo>
                    <a:lnTo>
                      <a:pt x="0" y="97335"/>
                    </a:lnTo>
                    <a:lnTo>
                      <a:pt x="4339" y="97335"/>
                    </a:lnTo>
                    <a:lnTo>
                      <a:pt x="4339"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9"/>
              <p:cNvSpPr/>
              <p:nvPr/>
            </p:nvSpPr>
            <p:spPr>
              <a:xfrm>
                <a:off x="5866900" y="3045650"/>
                <a:ext cx="108500" cy="2426400"/>
              </a:xfrm>
              <a:custGeom>
                <a:avLst/>
                <a:gdLst/>
                <a:ahLst/>
                <a:cxnLst/>
                <a:rect l="l" t="t" r="r" b="b"/>
                <a:pathLst>
                  <a:path w="4340" h="97056" extrusionOk="0">
                    <a:moveTo>
                      <a:pt x="0" y="0"/>
                    </a:moveTo>
                    <a:lnTo>
                      <a:pt x="0" y="97056"/>
                    </a:lnTo>
                    <a:lnTo>
                      <a:pt x="4340" y="97056"/>
                    </a:lnTo>
                    <a:lnTo>
                      <a:pt x="4340" y="0"/>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9"/>
              <p:cNvSpPr/>
              <p:nvPr/>
            </p:nvSpPr>
            <p:spPr>
              <a:xfrm>
                <a:off x="4808775" y="3038675"/>
                <a:ext cx="108525" cy="2433375"/>
              </a:xfrm>
              <a:custGeom>
                <a:avLst/>
                <a:gdLst/>
                <a:ahLst/>
                <a:cxnLst/>
                <a:rect l="l" t="t" r="r" b="b"/>
                <a:pathLst>
                  <a:path w="4341" h="97335" extrusionOk="0">
                    <a:moveTo>
                      <a:pt x="1" y="1"/>
                    </a:moveTo>
                    <a:lnTo>
                      <a:pt x="1" y="97335"/>
                    </a:lnTo>
                    <a:lnTo>
                      <a:pt x="4340" y="97335"/>
                    </a:lnTo>
                    <a:lnTo>
                      <a:pt x="4340" y="1"/>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9"/>
              <p:cNvSpPr/>
              <p:nvPr/>
            </p:nvSpPr>
            <p:spPr>
              <a:xfrm>
                <a:off x="4917275" y="3045650"/>
                <a:ext cx="108500" cy="2426400"/>
              </a:xfrm>
              <a:custGeom>
                <a:avLst/>
                <a:gdLst/>
                <a:ahLst/>
                <a:cxnLst/>
                <a:rect l="l" t="t" r="r" b="b"/>
                <a:pathLst>
                  <a:path w="4340" h="97056" extrusionOk="0">
                    <a:moveTo>
                      <a:pt x="0" y="0"/>
                    </a:moveTo>
                    <a:lnTo>
                      <a:pt x="0" y="97056"/>
                    </a:lnTo>
                    <a:lnTo>
                      <a:pt x="4340" y="97056"/>
                    </a:lnTo>
                    <a:lnTo>
                      <a:pt x="434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9"/>
              <p:cNvSpPr/>
              <p:nvPr/>
            </p:nvSpPr>
            <p:spPr>
              <a:xfrm>
                <a:off x="3359425" y="2888225"/>
                <a:ext cx="2983650" cy="212400"/>
              </a:xfrm>
              <a:custGeom>
                <a:avLst/>
                <a:gdLst/>
                <a:ahLst/>
                <a:cxnLst/>
                <a:rect l="l" t="t" r="r" b="b"/>
                <a:pathLst>
                  <a:path w="119346" h="8496" extrusionOk="0">
                    <a:moveTo>
                      <a:pt x="0" y="1"/>
                    </a:moveTo>
                    <a:lnTo>
                      <a:pt x="0" y="8496"/>
                    </a:lnTo>
                    <a:lnTo>
                      <a:pt x="119345" y="8496"/>
                    </a:lnTo>
                    <a:lnTo>
                      <a:pt x="119345"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9"/>
              <p:cNvSpPr/>
              <p:nvPr/>
            </p:nvSpPr>
            <p:spPr>
              <a:xfrm>
                <a:off x="5849150" y="1733200"/>
                <a:ext cx="367075" cy="305400"/>
              </a:xfrm>
              <a:custGeom>
                <a:avLst/>
                <a:gdLst/>
                <a:ahLst/>
                <a:cxnLst/>
                <a:rect l="l" t="t" r="r" b="b"/>
                <a:pathLst>
                  <a:path w="14683" h="12216" extrusionOk="0">
                    <a:moveTo>
                      <a:pt x="10353" y="0"/>
                    </a:moveTo>
                    <a:cubicBezTo>
                      <a:pt x="8034" y="0"/>
                      <a:pt x="5709" y="793"/>
                      <a:pt x="3919" y="2271"/>
                    </a:cubicBezTo>
                    <a:cubicBezTo>
                      <a:pt x="1390" y="4359"/>
                      <a:pt x="0" y="7750"/>
                      <a:pt x="338" y="11012"/>
                    </a:cubicBezTo>
                    <a:lnTo>
                      <a:pt x="564" y="11296"/>
                    </a:lnTo>
                    <a:cubicBezTo>
                      <a:pt x="1654" y="11927"/>
                      <a:pt x="2886" y="12215"/>
                      <a:pt x="4136" y="12215"/>
                    </a:cubicBezTo>
                    <a:cubicBezTo>
                      <a:pt x="6043" y="12215"/>
                      <a:pt x="7990" y="11545"/>
                      <a:pt x="9533" y="10400"/>
                    </a:cubicBezTo>
                    <a:cubicBezTo>
                      <a:pt x="12089" y="8505"/>
                      <a:pt x="13660" y="5529"/>
                      <a:pt x="14527" y="2468"/>
                    </a:cubicBezTo>
                    <a:cubicBezTo>
                      <a:pt x="14608" y="2185"/>
                      <a:pt x="14682" y="1890"/>
                      <a:pt x="14628" y="1602"/>
                    </a:cubicBezTo>
                    <a:cubicBezTo>
                      <a:pt x="14507" y="955"/>
                      <a:pt x="13810" y="603"/>
                      <a:pt x="13180" y="412"/>
                    </a:cubicBezTo>
                    <a:cubicBezTo>
                      <a:pt x="12264" y="135"/>
                      <a:pt x="11309" y="0"/>
                      <a:pt x="10353"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9"/>
              <p:cNvSpPr/>
              <p:nvPr/>
            </p:nvSpPr>
            <p:spPr>
              <a:xfrm>
                <a:off x="5428800" y="1307575"/>
                <a:ext cx="447500" cy="661900"/>
              </a:xfrm>
              <a:custGeom>
                <a:avLst/>
                <a:gdLst/>
                <a:ahLst/>
                <a:cxnLst/>
                <a:rect l="l" t="t" r="r" b="b"/>
                <a:pathLst>
                  <a:path w="17900" h="26476" extrusionOk="0">
                    <a:moveTo>
                      <a:pt x="6671" y="1"/>
                    </a:moveTo>
                    <a:cubicBezTo>
                      <a:pt x="5791" y="1"/>
                      <a:pt x="4991" y="709"/>
                      <a:pt x="4408" y="1417"/>
                    </a:cubicBezTo>
                    <a:cubicBezTo>
                      <a:pt x="1129" y="5399"/>
                      <a:pt x="0" y="11051"/>
                      <a:pt x="1498" y="15985"/>
                    </a:cubicBezTo>
                    <a:cubicBezTo>
                      <a:pt x="2995" y="20920"/>
                      <a:pt x="7077" y="24991"/>
                      <a:pt x="12016" y="26476"/>
                    </a:cubicBezTo>
                    <a:lnTo>
                      <a:pt x="12567" y="26319"/>
                    </a:lnTo>
                    <a:cubicBezTo>
                      <a:pt x="16549" y="23289"/>
                      <a:pt x="17899" y="17613"/>
                      <a:pt x="16696" y="12757"/>
                    </a:cubicBezTo>
                    <a:cubicBezTo>
                      <a:pt x="15491" y="7900"/>
                      <a:pt x="12125" y="3819"/>
                      <a:pt x="8205" y="707"/>
                    </a:cubicBezTo>
                    <a:cubicBezTo>
                      <a:pt x="7845" y="420"/>
                      <a:pt x="7462" y="133"/>
                      <a:pt x="7010" y="37"/>
                    </a:cubicBezTo>
                    <a:cubicBezTo>
                      <a:pt x="6896" y="12"/>
                      <a:pt x="6783" y="1"/>
                      <a:pt x="6671"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9"/>
              <p:cNvSpPr/>
              <p:nvPr/>
            </p:nvSpPr>
            <p:spPr>
              <a:xfrm>
                <a:off x="5648500" y="1603550"/>
                <a:ext cx="146450" cy="691300"/>
              </a:xfrm>
              <a:custGeom>
                <a:avLst/>
                <a:gdLst/>
                <a:ahLst/>
                <a:cxnLst/>
                <a:rect l="l" t="t" r="r" b="b"/>
                <a:pathLst>
                  <a:path w="5858" h="27652" extrusionOk="0">
                    <a:moveTo>
                      <a:pt x="212" y="0"/>
                    </a:moveTo>
                    <a:cubicBezTo>
                      <a:pt x="110" y="0"/>
                      <a:pt x="0" y="86"/>
                      <a:pt x="28" y="218"/>
                    </a:cubicBezTo>
                    <a:cubicBezTo>
                      <a:pt x="1950" y="9246"/>
                      <a:pt x="3295" y="18396"/>
                      <a:pt x="5212" y="27430"/>
                    </a:cubicBezTo>
                    <a:cubicBezTo>
                      <a:pt x="5245" y="27585"/>
                      <a:pt x="5359" y="27652"/>
                      <a:pt x="5480" y="27652"/>
                    </a:cubicBezTo>
                    <a:cubicBezTo>
                      <a:pt x="5662" y="27652"/>
                      <a:pt x="5858" y="27499"/>
                      <a:pt x="5808" y="27265"/>
                    </a:cubicBezTo>
                    <a:cubicBezTo>
                      <a:pt x="3881" y="18242"/>
                      <a:pt x="2284" y="9151"/>
                      <a:pt x="362" y="125"/>
                    </a:cubicBezTo>
                    <a:cubicBezTo>
                      <a:pt x="344" y="38"/>
                      <a:pt x="279" y="0"/>
                      <a:pt x="2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9"/>
              <p:cNvSpPr/>
              <p:nvPr/>
            </p:nvSpPr>
            <p:spPr>
              <a:xfrm>
                <a:off x="5413625" y="2238250"/>
                <a:ext cx="685125" cy="654600"/>
              </a:xfrm>
              <a:custGeom>
                <a:avLst/>
                <a:gdLst/>
                <a:ahLst/>
                <a:cxnLst/>
                <a:rect l="l" t="t" r="r" b="b"/>
                <a:pathLst>
                  <a:path w="27405" h="26184" extrusionOk="0">
                    <a:moveTo>
                      <a:pt x="1" y="0"/>
                    </a:moveTo>
                    <a:lnTo>
                      <a:pt x="1" y="26043"/>
                    </a:lnTo>
                    <a:cubicBezTo>
                      <a:pt x="1" y="26120"/>
                      <a:pt x="64" y="26183"/>
                      <a:pt x="141" y="26183"/>
                    </a:cubicBezTo>
                    <a:lnTo>
                      <a:pt x="27263" y="26183"/>
                    </a:lnTo>
                    <a:cubicBezTo>
                      <a:pt x="27341" y="26183"/>
                      <a:pt x="27404" y="26120"/>
                      <a:pt x="27404" y="26043"/>
                    </a:cubicBezTo>
                    <a:lnTo>
                      <a:pt x="27404" y="0"/>
                    </a:lnTo>
                    <a:close/>
                  </a:path>
                </a:pathLst>
              </a:cu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9"/>
              <p:cNvSpPr/>
              <p:nvPr/>
            </p:nvSpPr>
            <p:spPr>
              <a:xfrm>
                <a:off x="5754025" y="1856100"/>
                <a:ext cx="269675" cy="278025"/>
              </a:xfrm>
              <a:custGeom>
                <a:avLst/>
                <a:gdLst/>
                <a:ahLst/>
                <a:cxnLst/>
                <a:rect l="l" t="t" r="r" b="b"/>
                <a:pathLst>
                  <a:path w="10787" h="11121" extrusionOk="0">
                    <a:moveTo>
                      <a:pt x="10379" y="1"/>
                    </a:moveTo>
                    <a:cubicBezTo>
                      <a:pt x="10312" y="1"/>
                      <a:pt x="10243" y="29"/>
                      <a:pt x="10183" y="97"/>
                    </a:cubicBezTo>
                    <a:cubicBezTo>
                      <a:pt x="6970" y="3745"/>
                      <a:pt x="2770" y="6898"/>
                      <a:pt x="61" y="10943"/>
                    </a:cubicBezTo>
                    <a:cubicBezTo>
                      <a:pt x="1" y="11032"/>
                      <a:pt x="84" y="11121"/>
                      <a:pt x="170" y="11121"/>
                    </a:cubicBezTo>
                    <a:cubicBezTo>
                      <a:pt x="198" y="11121"/>
                      <a:pt x="226" y="11111"/>
                      <a:pt x="250" y="11090"/>
                    </a:cubicBezTo>
                    <a:lnTo>
                      <a:pt x="250" y="11089"/>
                    </a:lnTo>
                    <a:cubicBezTo>
                      <a:pt x="3840" y="7820"/>
                      <a:pt x="7472" y="4229"/>
                      <a:pt x="10602" y="516"/>
                    </a:cubicBezTo>
                    <a:cubicBezTo>
                      <a:pt x="10787" y="296"/>
                      <a:pt x="10594" y="1"/>
                      <a:pt x="10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9"/>
              <p:cNvSpPr/>
              <p:nvPr/>
            </p:nvSpPr>
            <p:spPr>
              <a:xfrm>
                <a:off x="5656550" y="2240950"/>
                <a:ext cx="438375" cy="239725"/>
              </a:xfrm>
              <a:custGeom>
                <a:avLst/>
                <a:gdLst/>
                <a:ahLst/>
                <a:cxnLst/>
                <a:rect l="l" t="t" r="r" b="b"/>
                <a:pathLst>
                  <a:path w="17535" h="9589" extrusionOk="0">
                    <a:moveTo>
                      <a:pt x="8372" y="2708"/>
                    </a:moveTo>
                    <a:cubicBezTo>
                      <a:pt x="8529" y="2708"/>
                      <a:pt x="8685" y="2731"/>
                      <a:pt x="8836" y="2773"/>
                    </a:cubicBezTo>
                    <a:cubicBezTo>
                      <a:pt x="9168" y="2863"/>
                      <a:pt x="9461" y="3063"/>
                      <a:pt x="9733" y="3269"/>
                    </a:cubicBezTo>
                    <a:lnTo>
                      <a:pt x="9733" y="3269"/>
                    </a:lnTo>
                    <a:cubicBezTo>
                      <a:pt x="9864" y="3718"/>
                      <a:pt x="9909" y="4190"/>
                      <a:pt x="9730" y="4568"/>
                    </a:cubicBezTo>
                    <a:cubicBezTo>
                      <a:pt x="9550" y="4965"/>
                      <a:pt x="9151" y="5229"/>
                      <a:pt x="8722" y="5383"/>
                    </a:cubicBezTo>
                    <a:cubicBezTo>
                      <a:pt x="8132" y="5578"/>
                      <a:pt x="7508" y="5657"/>
                      <a:pt x="6904" y="5657"/>
                    </a:cubicBezTo>
                    <a:cubicBezTo>
                      <a:pt x="6800" y="5657"/>
                      <a:pt x="6696" y="5655"/>
                      <a:pt x="6594" y="5650"/>
                    </a:cubicBezTo>
                    <a:lnTo>
                      <a:pt x="6594" y="5650"/>
                    </a:lnTo>
                    <a:cubicBezTo>
                      <a:pt x="6577" y="5590"/>
                      <a:pt x="6561" y="5530"/>
                      <a:pt x="6547" y="5468"/>
                    </a:cubicBezTo>
                    <a:cubicBezTo>
                      <a:pt x="6287" y="4472"/>
                      <a:pt x="6790" y="3240"/>
                      <a:pt x="7782" y="2822"/>
                    </a:cubicBezTo>
                    <a:cubicBezTo>
                      <a:pt x="7971" y="2745"/>
                      <a:pt x="8172" y="2708"/>
                      <a:pt x="8372" y="2708"/>
                    </a:cubicBezTo>
                    <a:close/>
                    <a:moveTo>
                      <a:pt x="14" y="0"/>
                    </a:moveTo>
                    <a:cubicBezTo>
                      <a:pt x="14" y="0"/>
                      <a:pt x="13" y="0"/>
                      <a:pt x="13" y="0"/>
                    </a:cubicBezTo>
                    <a:cubicBezTo>
                      <a:pt x="0" y="2"/>
                      <a:pt x="6" y="104"/>
                      <a:pt x="30" y="296"/>
                    </a:cubicBezTo>
                    <a:cubicBezTo>
                      <a:pt x="72" y="576"/>
                      <a:pt x="135" y="851"/>
                      <a:pt x="219" y="1122"/>
                    </a:cubicBezTo>
                    <a:cubicBezTo>
                      <a:pt x="431" y="1826"/>
                      <a:pt x="879" y="2843"/>
                      <a:pt x="1804" y="3834"/>
                    </a:cubicBezTo>
                    <a:cubicBezTo>
                      <a:pt x="2716" y="4821"/>
                      <a:pt x="4179" y="5729"/>
                      <a:pt x="5997" y="5971"/>
                    </a:cubicBezTo>
                    <a:cubicBezTo>
                      <a:pt x="6091" y="5983"/>
                      <a:pt x="6185" y="5993"/>
                      <a:pt x="6280" y="6002"/>
                    </a:cubicBezTo>
                    <a:lnTo>
                      <a:pt x="6280" y="6002"/>
                    </a:lnTo>
                    <a:cubicBezTo>
                      <a:pt x="6631" y="6957"/>
                      <a:pt x="7328" y="7699"/>
                      <a:pt x="8057" y="8242"/>
                    </a:cubicBezTo>
                    <a:cubicBezTo>
                      <a:pt x="9357" y="9200"/>
                      <a:pt x="10841" y="9589"/>
                      <a:pt x="12156" y="9589"/>
                    </a:cubicBezTo>
                    <a:cubicBezTo>
                      <a:pt x="12579" y="9589"/>
                      <a:pt x="12984" y="9549"/>
                      <a:pt x="13360" y="9474"/>
                    </a:cubicBezTo>
                    <a:cubicBezTo>
                      <a:pt x="14931" y="9167"/>
                      <a:pt x="16023" y="8400"/>
                      <a:pt x="16661" y="7809"/>
                    </a:cubicBezTo>
                    <a:cubicBezTo>
                      <a:pt x="16906" y="7579"/>
                      <a:pt x="17134" y="7328"/>
                      <a:pt x="17338" y="7060"/>
                    </a:cubicBezTo>
                    <a:cubicBezTo>
                      <a:pt x="17471" y="6871"/>
                      <a:pt x="17534" y="6769"/>
                      <a:pt x="17523" y="6760"/>
                    </a:cubicBezTo>
                    <a:cubicBezTo>
                      <a:pt x="17522" y="6759"/>
                      <a:pt x="17521" y="6759"/>
                      <a:pt x="17519" y="6759"/>
                    </a:cubicBezTo>
                    <a:cubicBezTo>
                      <a:pt x="17476" y="6759"/>
                      <a:pt x="17190" y="7148"/>
                      <a:pt x="16553" y="7686"/>
                    </a:cubicBezTo>
                    <a:cubicBezTo>
                      <a:pt x="15899" y="8227"/>
                      <a:pt x="14816" y="8927"/>
                      <a:pt x="13308" y="9183"/>
                    </a:cubicBezTo>
                    <a:cubicBezTo>
                      <a:pt x="12987" y="9238"/>
                      <a:pt x="12645" y="9268"/>
                      <a:pt x="12290" y="9268"/>
                    </a:cubicBezTo>
                    <a:cubicBezTo>
                      <a:pt x="11004" y="9268"/>
                      <a:pt x="9547" y="8881"/>
                      <a:pt x="8288" y="7933"/>
                    </a:cubicBezTo>
                    <a:cubicBezTo>
                      <a:pt x="7651" y="7451"/>
                      <a:pt x="7056" y="6807"/>
                      <a:pt x="6729" y="6032"/>
                    </a:cubicBezTo>
                    <a:lnTo>
                      <a:pt x="6729" y="6032"/>
                    </a:lnTo>
                    <a:cubicBezTo>
                      <a:pt x="6818" y="6035"/>
                      <a:pt x="6906" y="6037"/>
                      <a:pt x="6996" y="6037"/>
                    </a:cubicBezTo>
                    <a:cubicBezTo>
                      <a:pt x="7602" y="6037"/>
                      <a:pt x="8226" y="5959"/>
                      <a:pt x="8857" y="5758"/>
                    </a:cubicBezTo>
                    <a:cubicBezTo>
                      <a:pt x="9336" y="5590"/>
                      <a:pt x="9850" y="5277"/>
                      <a:pt x="10100" y="4740"/>
                    </a:cubicBezTo>
                    <a:cubicBezTo>
                      <a:pt x="10352" y="4202"/>
                      <a:pt x="10267" y="3600"/>
                      <a:pt x="10110" y="3082"/>
                    </a:cubicBezTo>
                    <a:lnTo>
                      <a:pt x="10092" y="3022"/>
                    </a:lnTo>
                    <a:lnTo>
                      <a:pt x="10047" y="2988"/>
                    </a:lnTo>
                    <a:cubicBezTo>
                      <a:pt x="9729" y="2740"/>
                      <a:pt x="9381" y="2491"/>
                      <a:pt x="8953" y="2372"/>
                    </a:cubicBezTo>
                    <a:cubicBezTo>
                      <a:pt x="8768" y="2319"/>
                      <a:pt x="8571" y="2291"/>
                      <a:pt x="8373" y="2291"/>
                    </a:cubicBezTo>
                    <a:cubicBezTo>
                      <a:pt x="8120" y="2291"/>
                      <a:pt x="7864" y="2336"/>
                      <a:pt x="7626" y="2434"/>
                    </a:cubicBezTo>
                    <a:cubicBezTo>
                      <a:pt x="6393" y="2961"/>
                      <a:pt x="5852" y="4403"/>
                      <a:pt x="6147" y="5557"/>
                    </a:cubicBezTo>
                    <a:cubicBezTo>
                      <a:pt x="6151" y="5578"/>
                      <a:pt x="6156" y="5598"/>
                      <a:pt x="6162" y="5619"/>
                    </a:cubicBezTo>
                    <a:lnTo>
                      <a:pt x="6162" y="5619"/>
                    </a:lnTo>
                    <a:cubicBezTo>
                      <a:pt x="6122" y="5615"/>
                      <a:pt x="6083" y="5611"/>
                      <a:pt x="6044" y="5606"/>
                    </a:cubicBezTo>
                    <a:cubicBezTo>
                      <a:pt x="4312" y="5399"/>
                      <a:pt x="2905" y="4566"/>
                      <a:pt x="2002" y="3643"/>
                    </a:cubicBezTo>
                    <a:cubicBezTo>
                      <a:pt x="1280" y="2913"/>
                      <a:pt x="719" y="2037"/>
                      <a:pt x="360" y="1074"/>
                    </a:cubicBezTo>
                    <a:cubicBezTo>
                      <a:pt x="110" y="399"/>
                      <a:pt x="49" y="0"/>
                      <a:pt x="14" y="0"/>
                    </a:cubicBezTo>
                    <a:close/>
                  </a:path>
                </a:pathLst>
              </a:custGeom>
              <a:solidFill>
                <a:srgbClr val="E660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9"/>
              <p:cNvSpPr/>
              <p:nvPr/>
            </p:nvSpPr>
            <p:spPr>
              <a:xfrm>
                <a:off x="5409800" y="2464075"/>
                <a:ext cx="398300" cy="426900"/>
              </a:xfrm>
              <a:custGeom>
                <a:avLst/>
                <a:gdLst/>
                <a:ahLst/>
                <a:cxnLst/>
                <a:rect l="l" t="t" r="r" b="b"/>
                <a:pathLst>
                  <a:path w="15932" h="17076" extrusionOk="0">
                    <a:moveTo>
                      <a:pt x="9503" y="3182"/>
                    </a:moveTo>
                    <a:cubicBezTo>
                      <a:pt x="9725" y="3843"/>
                      <a:pt x="9768" y="4592"/>
                      <a:pt x="9577" y="5310"/>
                    </a:cubicBezTo>
                    <a:cubicBezTo>
                      <a:pt x="9439" y="5824"/>
                      <a:pt x="9173" y="6317"/>
                      <a:pt x="8776" y="6692"/>
                    </a:cubicBezTo>
                    <a:cubicBezTo>
                      <a:pt x="8391" y="7065"/>
                      <a:pt x="7878" y="7299"/>
                      <a:pt x="7328" y="7394"/>
                    </a:cubicBezTo>
                    <a:lnTo>
                      <a:pt x="7328" y="7394"/>
                    </a:lnTo>
                    <a:cubicBezTo>
                      <a:pt x="6970" y="7303"/>
                      <a:pt x="6634" y="7134"/>
                      <a:pt x="6414" y="6875"/>
                    </a:cubicBezTo>
                    <a:cubicBezTo>
                      <a:pt x="6198" y="6598"/>
                      <a:pt x="6133" y="6217"/>
                      <a:pt x="6223" y="5836"/>
                    </a:cubicBezTo>
                    <a:cubicBezTo>
                      <a:pt x="6391" y="5069"/>
                      <a:pt x="6971" y="4375"/>
                      <a:pt x="7659" y="3901"/>
                    </a:cubicBezTo>
                    <a:cubicBezTo>
                      <a:pt x="8217" y="3523"/>
                      <a:pt x="8853" y="3282"/>
                      <a:pt x="9503" y="3182"/>
                    </a:cubicBezTo>
                    <a:close/>
                    <a:moveTo>
                      <a:pt x="4882" y="0"/>
                    </a:moveTo>
                    <a:cubicBezTo>
                      <a:pt x="4774" y="0"/>
                      <a:pt x="4667" y="3"/>
                      <a:pt x="4561" y="8"/>
                    </a:cubicBezTo>
                    <a:cubicBezTo>
                      <a:pt x="3018" y="100"/>
                      <a:pt x="1873" y="592"/>
                      <a:pt x="1123" y="939"/>
                    </a:cubicBezTo>
                    <a:cubicBezTo>
                      <a:pt x="747" y="1118"/>
                      <a:pt x="468" y="1277"/>
                      <a:pt x="281" y="1386"/>
                    </a:cubicBezTo>
                    <a:cubicBezTo>
                      <a:pt x="95" y="1499"/>
                      <a:pt x="1" y="1563"/>
                      <a:pt x="7" y="1573"/>
                    </a:cubicBezTo>
                    <a:cubicBezTo>
                      <a:pt x="8" y="1575"/>
                      <a:pt x="10" y="1576"/>
                      <a:pt x="13" y="1576"/>
                    </a:cubicBezTo>
                    <a:cubicBezTo>
                      <a:pt x="66" y="1576"/>
                      <a:pt x="462" y="1369"/>
                      <a:pt x="1181" y="1067"/>
                    </a:cubicBezTo>
                    <a:cubicBezTo>
                      <a:pt x="1939" y="763"/>
                      <a:pt x="3083" y="322"/>
                      <a:pt x="4572" y="269"/>
                    </a:cubicBezTo>
                    <a:cubicBezTo>
                      <a:pt x="4626" y="267"/>
                      <a:pt x="4681" y="267"/>
                      <a:pt x="4735" y="267"/>
                    </a:cubicBezTo>
                    <a:cubicBezTo>
                      <a:pt x="5430" y="267"/>
                      <a:pt x="6191" y="382"/>
                      <a:pt x="6945" y="680"/>
                    </a:cubicBezTo>
                    <a:cubicBezTo>
                      <a:pt x="7754" y="997"/>
                      <a:pt x="8561" y="1546"/>
                      <a:pt x="9106" y="2365"/>
                    </a:cubicBezTo>
                    <a:cubicBezTo>
                      <a:pt x="9194" y="2497"/>
                      <a:pt x="9273" y="2638"/>
                      <a:pt x="9343" y="2785"/>
                    </a:cubicBezTo>
                    <a:lnTo>
                      <a:pt x="9343" y="2785"/>
                    </a:lnTo>
                    <a:cubicBezTo>
                      <a:pt x="8667" y="2902"/>
                      <a:pt x="8007" y="3158"/>
                      <a:pt x="7423" y="3554"/>
                    </a:cubicBezTo>
                    <a:cubicBezTo>
                      <a:pt x="6664" y="4085"/>
                      <a:pt x="6023" y="4826"/>
                      <a:pt x="5815" y="5752"/>
                    </a:cubicBezTo>
                    <a:cubicBezTo>
                      <a:pt x="5707" y="6204"/>
                      <a:pt x="5781" y="6746"/>
                      <a:pt x="6093" y="7133"/>
                    </a:cubicBezTo>
                    <a:cubicBezTo>
                      <a:pt x="6412" y="7509"/>
                      <a:pt x="6854" y="7700"/>
                      <a:pt x="7271" y="7799"/>
                    </a:cubicBezTo>
                    <a:lnTo>
                      <a:pt x="7311" y="7808"/>
                    </a:lnTo>
                    <a:lnTo>
                      <a:pt x="7352" y="7803"/>
                    </a:lnTo>
                    <a:cubicBezTo>
                      <a:pt x="7986" y="7700"/>
                      <a:pt x="8598" y="7424"/>
                      <a:pt x="9049" y="6982"/>
                    </a:cubicBezTo>
                    <a:cubicBezTo>
                      <a:pt x="9505" y="6545"/>
                      <a:pt x="9801" y="5982"/>
                      <a:pt x="9949" y="5408"/>
                    </a:cubicBezTo>
                    <a:cubicBezTo>
                      <a:pt x="10146" y="4636"/>
                      <a:pt x="10103" y="3845"/>
                      <a:pt x="9873" y="3140"/>
                    </a:cubicBezTo>
                    <a:lnTo>
                      <a:pt x="9873" y="3140"/>
                    </a:lnTo>
                    <a:cubicBezTo>
                      <a:pt x="9984" y="3132"/>
                      <a:pt x="10095" y="3128"/>
                      <a:pt x="10206" y="3128"/>
                    </a:cubicBezTo>
                    <a:cubicBezTo>
                      <a:pt x="10730" y="3128"/>
                      <a:pt x="11247" y="3218"/>
                      <a:pt x="11726" y="3400"/>
                    </a:cubicBezTo>
                    <a:cubicBezTo>
                      <a:pt x="13030" y="3873"/>
                      <a:pt x="14061" y="4859"/>
                      <a:pt x="14692" y="5967"/>
                    </a:cubicBezTo>
                    <a:cubicBezTo>
                      <a:pt x="15326" y="7084"/>
                      <a:pt x="15568" y="8328"/>
                      <a:pt x="15568" y="9475"/>
                    </a:cubicBezTo>
                    <a:cubicBezTo>
                      <a:pt x="15572" y="10628"/>
                      <a:pt x="15343" y="11699"/>
                      <a:pt x="15003" y="12617"/>
                    </a:cubicBezTo>
                    <a:cubicBezTo>
                      <a:pt x="14312" y="14472"/>
                      <a:pt x="13151" y="15676"/>
                      <a:pt x="12243" y="16284"/>
                    </a:cubicBezTo>
                    <a:cubicBezTo>
                      <a:pt x="11327" y="16909"/>
                      <a:pt x="10698" y="17028"/>
                      <a:pt x="10717" y="17075"/>
                    </a:cubicBezTo>
                    <a:cubicBezTo>
                      <a:pt x="10717" y="17075"/>
                      <a:pt x="11361" y="17019"/>
                      <a:pt x="12332" y="16421"/>
                    </a:cubicBezTo>
                    <a:cubicBezTo>
                      <a:pt x="13292" y="15838"/>
                      <a:pt x="14529" y="14627"/>
                      <a:pt x="15279" y="12724"/>
                    </a:cubicBezTo>
                    <a:cubicBezTo>
                      <a:pt x="15648" y="11779"/>
                      <a:pt x="15903" y="10677"/>
                      <a:pt x="15915" y="9476"/>
                    </a:cubicBezTo>
                    <a:cubicBezTo>
                      <a:pt x="15931" y="8282"/>
                      <a:pt x="15692" y="6973"/>
                      <a:pt x="15028" y="5777"/>
                    </a:cubicBezTo>
                    <a:cubicBezTo>
                      <a:pt x="14366" y="4594"/>
                      <a:pt x="13278" y="3534"/>
                      <a:pt x="11866" y="3015"/>
                    </a:cubicBezTo>
                    <a:cubicBezTo>
                      <a:pt x="11340" y="2813"/>
                      <a:pt x="10770" y="2712"/>
                      <a:pt x="10193" y="2712"/>
                    </a:cubicBezTo>
                    <a:cubicBezTo>
                      <a:pt x="10034" y="2712"/>
                      <a:pt x="9875" y="2720"/>
                      <a:pt x="9716" y="2735"/>
                    </a:cubicBezTo>
                    <a:lnTo>
                      <a:pt x="9716" y="2735"/>
                    </a:lnTo>
                    <a:cubicBezTo>
                      <a:pt x="9626" y="2535"/>
                      <a:pt x="9519" y="2345"/>
                      <a:pt x="9398" y="2167"/>
                    </a:cubicBezTo>
                    <a:cubicBezTo>
                      <a:pt x="8792" y="1281"/>
                      <a:pt x="7916" y="711"/>
                      <a:pt x="7057" y="390"/>
                    </a:cubicBezTo>
                    <a:cubicBezTo>
                      <a:pt x="6311" y="109"/>
                      <a:pt x="5566" y="0"/>
                      <a:pt x="4882" y="0"/>
                    </a:cubicBezTo>
                    <a:close/>
                  </a:path>
                </a:pathLst>
              </a:custGeom>
              <a:solidFill>
                <a:srgbClr val="E660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19"/>
            <p:cNvSpPr/>
            <p:nvPr/>
          </p:nvSpPr>
          <p:spPr>
            <a:xfrm>
              <a:off x="3340250" y="2190575"/>
              <a:ext cx="89100" cy="269400"/>
            </a:xfrm>
            <a:prstGeom prst="rect">
              <a:avLst/>
            </a:pr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9"/>
            <p:cNvSpPr/>
            <p:nvPr/>
          </p:nvSpPr>
          <p:spPr>
            <a:xfrm>
              <a:off x="2766025" y="449625"/>
              <a:ext cx="111300" cy="101400"/>
            </a:xfrm>
            <a:prstGeom prst="ellipse">
              <a:avLst/>
            </a:pr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9"/>
            <p:cNvSpPr/>
            <p:nvPr/>
          </p:nvSpPr>
          <p:spPr>
            <a:xfrm>
              <a:off x="3261275" y="2271425"/>
              <a:ext cx="186100" cy="178125"/>
            </a:xfrm>
            <a:custGeom>
              <a:avLst/>
              <a:gdLst/>
              <a:ahLst/>
              <a:cxnLst/>
              <a:rect l="l" t="t" r="r" b="b"/>
              <a:pathLst>
                <a:path w="7444" h="7125" extrusionOk="0">
                  <a:moveTo>
                    <a:pt x="3496" y="279"/>
                  </a:moveTo>
                  <a:cubicBezTo>
                    <a:pt x="3662" y="279"/>
                    <a:pt x="3834" y="290"/>
                    <a:pt x="4013" y="313"/>
                  </a:cubicBezTo>
                  <a:cubicBezTo>
                    <a:pt x="4506" y="382"/>
                    <a:pt x="5041" y="554"/>
                    <a:pt x="5515" y="887"/>
                  </a:cubicBezTo>
                  <a:cubicBezTo>
                    <a:pt x="5983" y="1224"/>
                    <a:pt x="6386" y="1720"/>
                    <a:pt x="6589" y="2342"/>
                  </a:cubicBezTo>
                  <a:cubicBezTo>
                    <a:pt x="7016" y="3549"/>
                    <a:pt x="6716" y="5241"/>
                    <a:pt x="5511" y="6146"/>
                  </a:cubicBezTo>
                  <a:cubicBezTo>
                    <a:pt x="4961" y="6540"/>
                    <a:pt x="4315" y="6712"/>
                    <a:pt x="3677" y="6712"/>
                  </a:cubicBezTo>
                  <a:cubicBezTo>
                    <a:pt x="2893" y="6712"/>
                    <a:pt x="2122" y="6451"/>
                    <a:pt x="1560" y="6024"/>
                  </a:cubicBezTo>
                  <a:cubicBezTo>
                    <a:pt x="1030" y="5642"/>
                    <a:pt x="682" y="5104"/>
                    <a:pt x="509" y="4556"/>
                  </a:cubicBezTo>
                  <a:cubicBezTo>
                    <a:pt x="339" y="4001"/>
                    <a:pt x="347" y="3440"/>
                    <a:pt x="439" y="2951"/>
                  </a:cubicBezTo>
                  <a:cubicBezTo>
                    <a:pt x="632" y="1961"/>
                    <a:pt x="1158" y="1272"/>
                    <a:pt x="1582" y="907"/>
                  </a:cubicBezTo>
                  <a:cubicBezTo>
                    <a:pt x="1745" y="766"/>
                    <a:pt x="1891" y="661"/>
                    <a:pt x="2008" y="584"/>
                  </a:cubicBezTo>
                  <a:lnTo>
                    <a:pt x="2008" y="584"/>
                  </a:lnTo>
                  <a:cubicBezTo>
                    <a:pt x="2393" y="415"/>
                    <a:pt x="2902" y="279"/>
                    <a:pt x="3496" y="279"/>
                  </a:cubicBezTo>
                  <a:close/>
                  <a:moveTo>
                    <a:pt x="3659" y="0"/>
                  </a:moveTo>
                  <a:cubicBezTo>
                    <a:pt x="2758" y="0"/>
                    <a:pt x="2044" y="301"/>
                    <a:pt x="1621" y="597"/>
                  </a:cubicBezTo>
                  <a:cubicBezTo>
                    <a:pt x="1373" y="763"/>
                    <a:pt x="1204" y="925"/>
                    <a:pt x="1106" y="1046"/>
                  </a:cubicBezTo>
                  <a:cubicBezTo>
                    <a:pt x="1006" y="1165"/>
                    <a:pt x="960" y="1233"/>
                    <a:pt x="970" y="1242"/>
                  </a:cubicBezTo>
                  <a:cubicBezTo>
                    <a:pt x="972" y="1244"/>
                    <a:pt x="974" y="1245"/>
                    <a:pt x="977" y="1245"/>
                  </a:cubicBezTo>
                  <a:cubicBezTo>
                    <a:pt x="977" y="1245"/>
                    <a:pt x="977" y="1245"/>
                    <a:pt x="977" y="1245"/>
                  </a:cubicBezTo>
                  <a:lnTo>
                    <a:pt x="977" y="1245"/>
                  </a:lnTo>
                  <a:cubicBezTo>
                    <a:pt x="638" y="1634"/>
                    <a:pt x="314" y="2182"/>
                    <a:pt x="148" y="2890"/>
                  </a:cubicBezTo>
                  <a:cubicBezTo>
                    <a:pt x="31" y="3414"/>
                    <a:pt x="1" y="4028"/>
                    <a:pt x="175" y="4653"/>
                  </a:cubicBezTo>
                  <a:cubicBezTo>
                    <a:pt x="352" y="5273"/>
                    <a:pt x="740" y="5896"/>
                    <a:pt x="1326" y="6331"/>
                  </a:cubicBezTo>
                  <a:cubicBezTo>
                    <a:pt x="1955" y="6820"/>
                    <a:pt x="2815" y="7124"/>
                    <a:pt x="3700" y="7124"/>
                  </a:cubicBezTo>
                  <a:cubicBezTo>
                    <a:pt x="4405" y="7124"/>
                    <a:pt x="5126" y="6931"/>
                    <a:pt x="5757" y="6483"/>
                  </a:cubicBezTo>
                  <a:cubicBezTo>
                    <a:pt x="7148" y="5428"/>
                    <a:pt x="7443" y="3556"/>
                    <a:pt x="6952" y="2213"/>
                  </a:cubicBezTo>
                  <a:cubicBezTo>
                    <a:pt x="6716" y="1522"/>
                    <a:pt x="6244" y="963"/>
                    <a:pt x="5711" y="601"/>
                  </a:cubicBezTo>
                  <a:cubicBezTo>
                    <a:pt x="5173" y="241"/>
                    <a:pt x="4583" y="74"/>
                    <a:pt x="4047" y="19"/>
                  </a:cubicBezTo>
                  <a:cubicBezTo>
                    <a:pt x="3914" y="6"/>
                    <a:pt x="3785" y="0"/>
                    <a:pt x="3659"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1" name="Google Shape;231;p19"/>
          <p:cNvSpPr/>
          <p:nvPr/>
        </p:nvSpPr>
        <p:spPr>
          <a:xfrm>
            <a:off x="350025" y="300550"/>
            <a:ext cx="162300" cy="4521900"/>
          </a:xfrm>
          <a:prstGeom prst="rect">
            <a:avLst/>
          </a:prstGeom>
          <a:solidFill>
            <a:srgbClr val="477861">
              <a:alpha val="88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9"/>
          <p:cNvSpPr/>
          <p:nvPr/>
        </p:nvSpPr>
        <p:spPr>
          <a:xfrm>
            <a:off x="2069425" y="3258013"/>
            <a:ext cx="489600" cy="110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3"/>
        <p:cNvGrpSpPr/>
        <p:nvPr/>
      </p:nvGrpSpPr>
      <p:grpSpPr>
        <a:xfrm>
          <a:off x="0" y="0"/>
          <a:ext cx="0" cy="0"/>
          <a:chOff x="0" y="0"/>
          <a:chExt cx="0" cy="0"/>
        </a:xfrm>
      </p:grpSpPr>
      <p:sp>
        <p:nvSpPr>
          <p:cNvPr id="1054" name="Google Shape;1054;p33"/>
          <p:cNvSpPr txBox="1">
            <a:spLocks noGrp="1"/>
          </p:cNvSpPr>
          <p:nvPr>
            <p:ph type="ctrTitle"/>
          </p:nvPr>
        </p:nvSpPr>
        <p:spPr>
          <a:xfrm>
            <a:off x="1802100" y="1491180"/>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THANKS!</a:t>
            </a:r>
            <a:endParaRPr dirty="0"/>
          </a:p>
        </p:txBody>
      </p:sp>
      <p:sp>
        <p:nvSpPr>
          <p:cNvPr id="1055" name="Google Shape;1055;p33"/>
          <p:cNvSpPr txBox="1">
            <a:spLocks noGrp="1"/>
          </p:cNvSpPr>
          <p:nvPr>
            <p:ph type="subTitle" idx="1"/>
          </p:nvPr>
        </p:nvSpPr>
        <p:spPr>
          <a:xfrm>
            <a:off x="2512050" y="2431287"/>
            <a:ext cx="41199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Elizabeth Wood</a:t>
            </a:r>
          </a:p>
          <a:p>
            <a:pPr marL="0" lvl="0" indent="0" algn="ctr" rtl="0">
              <a:spcBef>
                <a:spcPts val="0"/>
              </a:spcBef>
              <a:spcAft>
                <a:spcPts val="0"/>
              </a:spcAft>
              <a:buNone/>
            </a:pPr>
            <a:r>
              <a:rPr lang="en-US" dirty="0"/>
              <a:t>liz07@phhp.ufl.edu</a:t>
            </a:r>
            <a:endParaRPr dirty="0"/>
          </a:p>
        </p:txBody>
      </p:sp>
      <p:grpSp>
        <p:nvGrpSpPr>
          <p:cNvPr id="1065" name="Google Shape;1065;p33"/>
          <p:cNvGrpSpPr/>
          <p:nvPr/>
        </p:nvGrpSpPr>
        <p:grpSpPr>
          <a:xfrm>
            <a:off x="-315020" y="1200274"/>
            <a:ext cx="3332610" cy="4217487"/>
            <a:chOff x="-315020" y="1200274"/>
            <a:chExt cx="3332610" cy="4217487"/>
          </a:xfrm>
        </p:grpSpPr>
        <p:sp>
          <p:nvSpPr>
            <p:cNvPr id="1066" name="Google Shape;1066;p33"/>
            <p:cNvSpPr/>
            <p:nvPr/>
          </p:nvSpPr>
          <p:spPr>
            <a:xfrm>
              <a:off x="1623684" y="2379983"/>
              <a:ext cx="1340782" cy="568338"/>
            </a:xfrm>
            <a:custGeom>
              <a:avLst/>
              <a:gdLst/>
              <a:ahLst/>
              <a:cxnLst/>
              <a:rect l="l" t="t" r="r" b="b"/>
              <a:pathLst>
                <a:path w="56454" h="23930" extrusionOk="0">
                  <a:moveTo>
                    <a:pt x="30977" y="1"/>
                  </a:moveTo>
                  <a:lnTo>
                    <a:pt x="23281" y="20853"/>
                  </a:lnTo>
                  <a:lnTo>
                    <a:pt x="81" y="22368"/>
                  </a:lnTo>
                  <a:lnTo>
                    <a:pt x="1" y="23929"/>
                  </a:lnTo>
                  <a:lnTo>
                    <a:pt x="47859" y="23844"/>
                  </a:lnTo>
                  <a:lnTo>
                    <a:pt x="56453" y="1294"/>
                  </a:lnTo>
                  <a:lnTo>
                    <a:pt x="30977" y="1"/>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3"/>
            <p:cNvSpPr/>
            <p:nvPr/>
          </p:nvSpPr>
          <p:spPr>
            <a:xfrm>
              <a:off x="2538771" y="2600417"/>
              <a:ext cx="94383" cy="89728"/>
            </a:xfrm>
            <a:custGeom>
              <a:avLst/>
              <a:gdLst/>
              <a:ahLst/>
              <a:cxnLst/>
              <a:rect l="l" t="t" r="r" b="b"/>
              <a:pathLst>
                <a:path w="3974" h="3778" extrusionOk="0">
                  <a:moveTo>
                    <a:pt x="2032" y="1"/>
                  </a:moveTo>
                  <a:cubicBezTo>
                    <a:pt x="1307" y="1"/>
                    <a:pt x="643" y="418"/>
                    <a:pt x="329" y="1078"/>
                  </a:cubicBezTo>
                  <a:cubicBezTo>
                    <a:pt x="0" y="1769"/>
                    <a:pt x="121" y="2588"/>
                    <a:pt x="632" y="3155"/>
                  </a:cubicBezTo>
                  <a:cubicBezTo>
                    <a:pt x="997" y="3558"/>
                    <a:pt x="1509" y="3777"/>
                    <a:pt x="2033" y="3777"/>
                  </a:cubicBezTo>
                  <a:cubicBezTo>
                    <a:pt x="2245" y="3777"/>
                    <a:pt x="2460" y="3741"/>
                    <a:pt x="2667" y="3668"/>
                  </a:cubicBezTo>
                  <a:cubicBezTo>
                    <a:pt x="3387" y="3411"/>
                    <a:pt x="3880" y="2747"/>
                    <a:pt x="3919" y="1984"/>
                  </a:cubicBezTo>
                  <a:cubicBezTo>
                    <a:pt x="3973" y="942"/>
                    <a:pt x="3171" y="56"/>
                    <a:pt x="2130" y="3"/>
                  </a:cubicBezTo>
                  <a:cubicBezTo>
                    <a:pt x="2097" y="2"/>
                    <a:pt x="2065" y="1"/>
                    <a:pt x="2032" y="1"/>
                  </a:cubicBez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3"/>
            <p:cNvSpPr/>
            <p:nvPr/>
          </p:nvSpPr>
          <p:spPr>
            <a:xfrm>
              <a:off x="2515354" y="2582487"/>
              <a:ext cx="143497" cy="125638"/>
            </a:xfrm>
            <a:custGeom>
              <a:avLst/>
              <a:gdLst/>
              <a:ahLst/>
              <a:cxnLst/>
              <a:rect l="l" t="t" r="r" b="b"/>
              <a:pathLst>
                <a:path w="6042" h="5290" extrusionOk="0">
                  <a:moveTo>
                    <a:pt x="3024" y="0"/>
                  </a:moveTo>
                  <a:cubicBezTo>
                    <a:pt x="2080" y="0"/>
                    <a:pt x="1167" y="506"/>
                    <a:pt x="691" y="1397"/>
                  </a:cubicBezTo>
                  <a:cubicBezTo>
                    <a:pt x="0" y="2684"/>
                    <a:pt x="485" y="4285"/>
                    <a:pt x="1772" y="4976"/>
                  </a:cubicBezTo>
                  <a:cubicBezTo>
                    <a:pt x="2169" y="5189"/>
                    <a:pt x="2597" y="5290"/>
                    <a:pt x="3019" y="5290"/>
                  </a:cubicBezTo>
                  <a:cubicBezTo>
                    <a:pt x="3962" y="5290"/>
                    <a:pt x="4875" y="4784"/>
                    <a:pt x="5351" y="3895"/>
                  </a:cubicBezTo>
                  <a:cubicBezTo>
                    <a:pt x="6042" y="2607"/>
                    <a:pt x="5557" y="1005"/>
                    <a:pt x="4270" y="314"/>
                  </a:cubicBezTo>
                  <a:cubicBezTo>
                    <a:pt x="3873" y="101"/>
                    <a:pt x="3445" y="0"/>
                    <a:pt x="3024" y="0"/>
                  </a:cubicBez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3"/>
            <p:cNvSpPr/>
            <p:nvPr/>
          </p:nvSpPr>
          <p:spPr>
            <a:xfrm>
              <a:off x="1205255" y="3952944"/>
              <a:ext cx="56383" cy="1364034"/>
            </a:xfrm>
            <a:custGeom>
              <a:avLst/>
              <a:gdLst/>
              <a:ahLst/>
              <a:cxnLst/>
              <a:rect l="l" t="t" r="r" b="b"/>
              <a:pathLst>
                <a:path w="2374" h="57433" extrusionOk="0">
                  <a:moveTo>
                    <a:pt x="2374" y="0"/>
                  </a:moveTo>
                  <a:lnTo>
                    <a:pt x="1" y="90"/>
                  </a:lnTo>
                  <a:lnTo>
                    <a:pt x="212" y="57350"/>
                  </a:lnTo>
                  <a:lnTo>
                    <a:pt x="1854" y="57432"/>
                  </a:lnTo>
                  <a:lnTo>
                    <a:pt x="2374" y="0"/>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3"/>
            <p:cNvSpPr/>
            <p:nvPr/>
          </p:nvSpPr>
          <p:spPr>
            <a:xfrm>
              <a:off x="393571" y="3983841"/>
              <a:ext cx="151596" cy="1361849"/>
            </a:xfrm>
            <a:custGeom>
              <a:avLst/>
              <a:gdLst/>
              <a:ahLst/>
              <a:cxnLst/>
              <a:rect l="l" t="t" r="r" b="b"/>
              <a:pathLst>
                <a:path w="6383" h="57341" extrusionOk="0">
                  <a:moveTo>
                    <a:pt x="2359" y="0"/>
                  </a:moveTo>
                  <a:lnTo>
                    <a:pt x="1" y="276"/>
                  </a:lnTo>
                  <a:lnTo>
                    <a:pt x="4738" y="57341"/>
                  </a:lnTo>
                  <a:lnTo>
                    <a:pt x="6382" y="57294"/>
                  </a:lnTo>
                  <a:lnTo>
                    <a:pt x="2359" y="0"/>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3"/>
            <p:cNvSpPr/>
            <p:nvPr/>
          </p:nvSpPr>
          <p:spPr>
            <a:xfrm>
              <a:off x="-39345" y="3992177"/>
              <a:ext cx="112361" cy="1362917"/>
            </a:xfrm>
            <a:custGeom>
              <a:avLst/>
              <a:gdLst/>
              <a:ahLst/>
              <a:cxnLst/>
              <a:rect l="l" t="t" r="r" b="b"/>
              <a:pathLst>
                <a:path w="4731" h="57386" extrusionOk="0">
                  <a:moveTo>
                    <a:pt x="2366" y="1"/>
                  </a:moveTo>
                  <a:lnTo>
                    <a:pt x="0" y="208"/>
                  </a:lnTo>
                  <a:lnTo>
                    <a:pt x="3086" y="57385"/>
                  </a:lnTo>
                  <a:lnTo>
                    <a:pt x="4731" y="57385"/>
                  </a:lnTo>
                  <a:lnTo>
                    <a:pt x="2366"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3"/>
            <p:cNvSpPr/>
            <p:nvPr/>
          </p:nvSpPr>
          <p:spPr>
            <a:xfrm>
              <a:off x="588714" y="3986667"/>
              <a:ext cx="151572" cy="1361872"/>
            </a:xfrm>
            <a:custGeom>
              <a:avLst/>
              <a:gdLst/>
              <a:ahLst/>
              <a:cxnLst/>
              <a:rect l="l" t="t" r="r" b="b"/>
              <a:pathLst>
                <a:path w="6382" h="57342" extrusionOk="0">
                  <a:moveTo>
                    <a:pt x="2359" y="1"/>
                  </a:moveTo>
                  <a:lnTo>
                    <a:pt x="1" y="278"/>
                  </a:lnTo>
                  <a:lnTo>
                    <a:pt x="4738" y="57341"/>
                  </a:lnTo>
                  <a:lnTo>
                    <a:pt x="6382" y="57294"/>
                  </a:lnTo>
                  <a:lnTo>
                    <a:pt x="2359"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3"/>
            <p:cNvSpPr/>
            <p:nvPr/>
          </p:nvSpPr>
          <p:spPr>
            <a:xfrm>
              <a:off x="-39350" y="3845800"/>
              <a:ext cx="1386387" cy="137527"/>
            </a:xfrm>
            <a:custGeom>
              <a:avLst/>
              <a:gdLst/>
              <a:ahLst/>
              <a:cxnLst/>
              <a:rect l="l" t="t" r="r" b="b"/>
              <a:pathLst>
                <a:path w="60160" h="7509" extrusionOk="0">
                  <a:moveTo>
                    <a:pt x="59331" y="0"/>
                  </a:moveTo>
                  <a:lnTo>
                    <a:pt x="0" y="880"/>
                  </a:lnTo>
                  <a:lnTo>
                    <a:pt x="906" y="7508"/>
                  </a:lnTo>
                  <a:lnTo>
                    <a:pt x="60159" y="6517"/>
                  </a:lnTo>
                  <a:lnTo>
                    <a:pt x="5933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3"/>
            <p:cNvSpPr/>
            <p:nvPr/>
          </p:nvSpPr>
          <p:spPr>
            <a:xfrm>
              <a:off x="-315020" y="2037814"/>
              <a:ext cx="860225" cy="1975905"/>
            </a:xfrm>
            <a:custGeom>
              <a:avLst/>
              <a:gdLst/>
              <a:ahLst/>
              <a:cxnLst/>
              <a:rect l="l" t="t" r="r" b="b"/>
              <a:pathLst>
                <a:path w="36220" h="83196" extrusionOk="0">
                  <a:moveTo>
                    <a:pt x="25458" y="0"/>
                  </a:moveTo>
                  <a:lnTo>
                    <a:pt x="0" y="999"/>
                  </a:lnTo>
                  <a:lnTo>
                    <a:pt x="10833" y="83196"/>
                  </a:lnTo>
                  <a:lnTo>
                    <a:pt x="36219" y="82259"/>
                  </a:lnTo>
                  <a:lnTo>
                    <a:pt x="254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3"/>
            <p:cNvSpPr/>
            <p:nvPr/>
          </p:nvSpPr>
          <p:spPr>
            <a:xfrm>
              <a:off x="464651" y="1200274"/>
              <a:ext cx="607501" cy="508321"/>
            </a:xfrm>
            <a:custGeom>
              <a:avLst/>
              <a:gdLst/>
              <a:ahLst/>
              <a:cxnLst/>
              <a:rect l="l" t="t" r="r" b="b"/>
              <a:pathLst>
                <a:path w="25579" h="21403" extrusionOk="0">
                  <a:moveTo>
                    <a:pt x="13257" y="1"/>
                  </a:moveTo>
                  <a:cubicBezTo>
                    <a:pt x="12713" y="1"/>
                    <a:pt x="12181" y="126"/>
                    <a:pt x="11717" y="413"/>
                  </a:cubicBezTo>
                  <a:cubicBezTo>
                    <a:pt x="10711" y="1034"/>
                    <a:pt x="10262" y="2547"/>
                    <a:pt x="11007" y="3468"/>
                  </a:cubicBezTo>
                  <a:cubicBezTo>
                    <a:pt x="10205" y="2534"/>
                    <a:pt x="9095" y="1826"/>
                    <a:pt x="7873" y="1684"/>
                  </a:cubicBezTo>
                  <a:cubicBezTo>
                    <a:pt x="7735" y="1667"/>
                    <a:pt x="7595" y="1659"/>
                    <a:pt x="7455" y="1659"/>
                  </a:cubicBezTo>
                  <a:cubicBezTo>
                    <a:pt x="6359" y="1659"/>
                    <a:pt x="5251" y="2148"/>
                    <a:pt x="4638" y="3050"/>
                  </a:cubicBezTo>
                  <a:cubicBezTo>
                    <a:pt x="3948" y="4069"/>
                    <a:pt x="4031" y="5596"/>
                    <a:pt x="4945" y="6419"/>
                  </a:cubicBezTo>
                  <a:cubicBezTo>
                    <a:pt x="4202" y="6175"/>
                    <a:pt x="3422" y="5929"/>
                    <a:pt x="2652" y="5929"/>
                  </a:cubicBezTo>
                  <a:cubicBezTo>
                    <a:pt x="2392" y="5929"/>
                    <a:pt x="2134" y="5957"/>
                    <a:pt x="1879" y="6022"/>
                  </a:cubicBezTo>
                  <a:cubicBezTo>
                    <a:pt x="866" y="6282"/>
                    <a:pt x="1" y="7389"/>
                    <a:pt x="393" y="8357"/>
                  </a:cubicBezTo>
                  <a:cubicBezTo>
                    <a:pt x="764" y="9267"/>
                    <a:pt x="1939" y="9530"/>
                    <a:pt x="2573" y="10281"/>
                  </a:cubicBezTo>
                  <a:cubicBezTo>
                    <a:pt x="3239" y="11073"/>
                    <a:pt x="3172" y="12268"/>
                    <a:pt x="2772" y="13222"/>
                  </a:cubicBezTo>
                  <a:cubicBezTo>
                    <a:pt x="2372" y="14175"/>
                    <a:pt x="1694" y="14985"/>
                    <a:pt x="1188" y="15886"/>
                  </a:cubicBezTo>
                  <a:cubicBezTo>
                    <a:pt x="667" y="16815"/>
                    <a:pt x="324" y="17887"/>
                    <a:pt x="466" y="18943"/>
                  </a:cubicBezTo>
                  <a:cubicBezTo>
                    <a:pt x="610" y="20001"/>
                    <a:pt x="1317" y="21020"/>
                    <a:pt x="2343" y="21311"/>
                  </a:cubicBezTo>
                  <a:cubicBezTo>
                    <a:pt x="2568" y="21375"/>
                    <a:pt x="2796" y="21403"/>
                    <a:pt x="3025" y="21403"/>
                  </a:cubicBezTo>
                  <a:cubicBezTo>
                    <a:pt x="3822" y="21403"/>
                    <a:pt x="4628" y="21063"/>
                    <a:pt x="5373" y="20728"/>
                  </a:cubicBezTo>
                  <a:lnTo>
                    <a:pt x="21398" y="13530"/>
                  </a:lnTo>
                  <a:cubicBezTo>
                    <a:pt x="22182" y="13177"/>
                    <a:pt x="22986" y="12812"/>
                    <a:pt x="23583" y="12194"/>
                  </a:cubicBezTo>
                  <a:cubicBezTo>
                    <a:pt x="24129" y="11629"/>
                    <a:pt x="24471" y="10798"/>
                    <a:pt x="24286" y="10046"/>
                  </a:cubicBezTo>
                  <a:lnTo>
                    <a:pt x="24286" y="10046"/>
                  </a:lnTo>
                  <a:lnTo>
                    <a:pt x="24398" y="10402"/>
                  </a:lnTo>
                  <a:cubicBezTo>
                    <a:pt x="25360" y="8827"/>
                    <a:pt x="25579" y="6817"/>
                    <a:pt x="24976" y="5072"/>
                  </a:cubicBezTo>
                  <a:cubicBezTo>
                    <a:pt x="24374" y="3326"/>
                    <a:pt x="22963" y="1879"/>
                    <a:pt x="21232" y="1234"/>
                  </a:cubicBezTo>
                  <a:cubicBezTo>
                    <a:pt x="20790" y="1069"/>
                    <a:pt x="20315" y="956"/>
                    <a:pt x="19846" y="956"/>
                  </a:cubicBezTo>
                  <a:cubicBezTo>
                    <a:pt x="19583" y="956"/>
                    <a:pt x="19322" y="992"/>
                    <a:pt x="19070" y="1074"/>
                  </a:cubicBezTo>
                  <a:cubicBezTo>
                    <a:pt x="18371" y="1305"/>
                    <a:pt x="17782" y="1976"/>
                    <a:pt x="17832" y="2711"/>
                  </a:cubicBezTo>
                  <a:cubicBezTo>
                    <a:pt x="17012" y="1858"/>
                    <a:pt x="16170" y="990"/>
                    <a:pt x="15113" y="459"/>
                  </a:cubicBezTo>
                  <a:cubicBezTo>
                    <a:pt x="14543" y="173"/>
                    <a:pt x="13893" y="1"/>
                    <a:pt x="13257"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3"/>
            <p:cNvSpPr/>
            <p:nvPr/>
          </p:nvSpPr>
          <p:spPr>
            <a:xfrm>
              <a:off x="2052088" y="1883710"/>
              <a:ext cx="387576" cy="459064"/>
            </a:xfrm>
            <a:custGeom>
              <a:avLst/>
              <a:gdLst/>
              <a:ahLst/>
              <a:cxnLst/>
              <a:rect l="l" t="t" r="r" b="b"/>
              <a:pathLst>
                <a:path w="16319" h="19329" extrusionOk="0">
                  <a:moveTo>
                    <a:pt x="11982" y="0"/>
                  </a:moveTo>
                  <a:cubicBezTo>
                    <a:pt x="10176" y="0"/>
                    <a:pt x="3701" y="5825"/>
                    <a:pt x="3701" y="5825"/>
                  </a:cubicBezTo>
                  <a:cubicBezTo>
                    <a:pt x="4183" y="2846"/>
                    <a:pt x="2673" y="800"/>
                    <a:pt x="1864" y="800"/>
                  </a:cubicBezTo>
                  <a:cubicBezTo>
                    <a:pt x="1834" y="800"/>
                    <a:pt x="1806" y="803"/>
                    <a:pt x="1779" y="808"/>
                  </a:cubicBezTo>
                  <a:cubicBezTo>
                    <a:pt x="997" y="963"/>
                    <a:pt x="1" y="10550"/>
                    <a:pt x="1" y="10550"/>
                  </a:cubicBezTo>
                  <a:cubicBezTo>
                    <a:pt x="1" y="10550"/>
                    <a:pt x="7674" y="19329"/>
                    <a:pt x="10301" y="19329"/>
                  </a:cubicBezTo>
                  <a:cubicBezTo>
                    <a:pt x="10558" y="19329"/>
                    <a:pt x="10766" y="19245"/>
                    <a:pt x="10915" y="19061"/>
                  </a:cubicBezTo>
                  <a:cubicBezTo>
                    <a:pt x="10915" y="19061"/>
                    <a:pt x="16318" y="10113"/>
                    <a:pt x="16240" y="8907"/>
                  </a:cubicBezTo>
                  <a:cubicBezTo>
                    <a:pt x="16227" y="8717"/>
                    <a:pt x="16125" y="8636"/>
                    <a:pt x="15962" y="8636"/>
                  </a:cubicBezTo>
                  <a:cubicBezTo>
                    <a:pt x="15095" y="8636"/>
                    <a:pt x="12500" y="10904"/>
                    <a:pt x="12500" y="10904"/>
                  </a:cubicBezTo>
                  <a:cubicBezTo>
                    <a:pt x="12500" y="10904"/>
                    <a:pt x="15753" y="7230"/>
                    <a:pt x="15675" y="6025"/>
                  </a:cubicBezTo>
                  <a:cubicBezTo>
                    <a:pt x="15665" y="5875"/>
                    <a:pt x="15571" y="5810"/>
                    <a:pt x="15413" y="5810"/>
                  </a:cubicBezTo>
                  <a:cubicBezTo>
                    <a:pt x="14305" y="5810"/>
                    <a:pt x="10058" y="9069"/>
                    <a:pt x="10058" y="9069"/>
                  </a:cubicBezTo>
                  <a:cubicBezTo>
                    <a:pt x="10058" y="9069"/>
                    <a:pt x="15332" y="4556"/>
                    <a:pt x="14367" y="3405"/>
                  </a:cubicBezTo>
                  <a:cubicBezTo>
                    <a:pt x="14260" y="3277"/>
                    <a:pt x="14090" y="3220"/>
                    <a:pt x="13872" y="3220"/>
                  </a:cubicBezTo>
                  <a:cubicBezTo>
                    <a:pt x="12121" y="3220"/>
                    <a:pt x="7282" y="6875"/>
                    <a:pt x="7282" y="6875"/>
                  </a:cubicBezTo>
                  <a:cubicBezTo>
                    <a:pt x="7282" y="6875"/>
                    <a:pt x="13207" y="1604"/>
                    <a:pt x="12373" y="188"/>
                  </a:cubicBezTo>
                  <a:cubicBezTo>
                    <a:pt x="12297" y="59"/>
                    <a:pt x="12163" y="0"/>
                    <a:pt x="11982"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3"/>
            <p:cNvSpPr/>
            <p:nvPr/>
          </p:nvSpPr>
          <p:spPr>
            <a:xfrm>
              <a:off x="883626" y="2079968"/>
              <a:ext cx="1429322" cy="908628"/>
            </a:xfrm>
            <a:custGeom>
              <a:avLst/>
              <a:gdLst/>
              <a:ahLst/>
              <a:cxnLst/>
              <a:rect l="l" t="t" r="r" b="b"/>
              <a:pathLst>
                <a:path w="60182" h="38258" extrusionOk="0">
                  <a:moveTo>
                    <a:pt x="11070" y="0"/>
                  </a:moveTo>
                  <a:lnTo>
                    <a:pt x="1" y="6150"/>
                  </a:lnTo>
                  <a:cubicBezTo>
                    <a:pt x="1" y="6150"/>
                    <a:pt x="1789" y="15181"/>
                    <a:pt x="14573" y="30870"/>
                  </a:cubicBezTo>
                  <a:cubicBezTo>
                    <a:pt x="19042" y="36355"/>
                    <a:pt x="23545" y="38257"/>
                    <a:pt x="27651" y="38257"/>
                  </a:cubicBezTo>
                  <a:cubicBezTo>
                    <a:pt x="35250" y="38257"/>
                    <a:pt x="41494" y="31743"/>
                    <a:pt x="43666" y="29371"/>
                  </a:cubicBezTo>
                  <a:cubicBezTo>
                    <a:pt x="47013" y="25718"/>
                    <a:pt x="60181" y="10919"/>
                    <a:pt x="60181" y="10919"/>
                  </a:cubicBezTo>
                  <a:lnTo>
                    <a:pt x="49200" y="2286"/>
                  </a:lnTo>
                  <a:cubicBezTo>
                    <a:pt x="49200" y="2286"/>
                    <a:pt x="40150" y="14711"/>
                    <a:pt x="30092" y="23213"/>
                  </a:cubicBezTo>
                  <a:lnTo>
                    <a:pt x="1107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3"/>
            <p:cNvSpPr/>
            <p:nvPr/>
          </p:nvSpPr>
          <p:spPr>
            <a:xfrm>
              <a:off x="1033077" y="2737850"/>
              <a:ext cx="914423" cy="542996"/>
            </a:xfrm>
            <a:custGeom>
              <a:avLst/>
              <a:gdLst/>
              <a:ahLst/>
              <a:cxnLst/>
              <a:rect l="l" t="t" r="r" b="b"/>
              <a:pathLst>
                <a:path w="38502" h="22863" extrusionOk="0">
                  <a:moveTo>
                    <a:pt x="18170" y="0"/>
                  </a:moveTo>
                  <a:lnTo>
                    <a:pt x="4039" y="12743"/>
                  </a:lnTo>
                  <a:lnTo>
                    <a:pt x="1" y="22862"/>
                  </a:lnTo>
                  <a:lnTo>
                    <a:pt x="14121" y="22142"/>
                  </a:lnTo>
                  <a:lnTo>
                    <a:pt x="38501" y="0"/>
                  </a:lnTo>
                  <a:close/>
                </a:path>
              </a:pathLst>
            </a:custGeom>
            <a:solidFill>
              <a:srgbClr val="F7F7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3"/>
            <p:cNvSpPr/>
            <p:nvPr/>
          </p:nvSpPr>
          <p:spPr>
            <a:xfrm>
              <a:off x="1950633" y="5175472"/>
              <a:ext cx="637592" cy="197410"/>
            </a:xfrm>
            <a:custGeom>
              <a:avLst/>
              <a:gdLst/>
              <a:ahLst/>
              <a:cxnLst/>
              <a:rect l="l" t="t" r="r" b="b"/>
              <a:pathLst>
                <a:path w="26846" h="8312" extrusionOk="0">
                  <a:moveTo>
                    <a:pt x="1492" y="1"/>
                  </a:moveTo>
                  <a:lnTo>
                    <a:pt x="1" y="8312"/>
                  </a:lnTo>
                  <a:lnTo>
                    <a:pt x="23368" y="8312"/>
                  </a:lnTo>
                  <a:cubicBezTo>
                    <a:pt x="26846" y="8312"/>
                    <a:pt x="20570" y="5154"/>
                    <a:pt x="20570" y="5154"/>
                  </a:cubicBezTo>
                  <a:lnTo>
                    <a:pt x="21684" y="1"/>
                  </a:lnTo>
                  <a:close/>
                </a:path>
              </a:pathLst>
            </a:custGeom>
            <a:solidFill>
              <a:srgbClr val="682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3"/>
            <p:cNvSpPr/>
            <p:nvPr/>
          </p:nvSpPr>
          <p:spPr>
            <a:xfrm>
              <a:off x="2413971" y="5306896"/>
              <a:ext cx="48046" cy="18881"/>
            </a:xfrm>
            <a:custGeom>
              <a:avLst/>
              <a:gdLst/>
              <a:ahLst/>
              <a:cxnLst/>
              <a:rect l="l" t="t" r="r" b="b"/>
              <a:pathLst>
                <a:path w="2023" h="795" extrusionOk="0">
                  <a:moveTo>
                    <a:pt x="1958" y="0"/>
                  </a:moveTo>
                  <a:cubicBezTo>
                    <a:pt x="1820" y="0"/>
                    <a:pt x="1419" y="90"/>
                    <a:pt x="964" y="267"/>
                  </a:cubicBezTo>
                  <a:cubicBezTo>
                    <a:pt x="411" y="480"/>
                    <a:pt x="1" y="740"/>
                    <a:pt x="25" y="787"/>
                  </a:cubicBezTo>
                  <a:cubicBezTo>
                    <a:pt x="28" y="792"/>
                    <a:pt x="35" y="795"/>
                    <a:pt x="46" y="795"/>
                  </a:cubicBezTo>
                  <a:cubicBezTo>
                    <a:pt x="144" y="795"/>
                    <a:pt x="548" y="629"/>
                    <a:pt x="1033" y="440"/>
                  </a:cubicBezTo>
                  <a:cubicBezTo>
                    <a:pt x="1575" y="227"/>
                    <a:pt x="2022" y="64"/>
                    <a:pt x="2008" y="13"/>
                  </a:cubicBezTo>
                  <a:cubicBezTo>
                    <a:pt x="2005" y="5"/>
                    <a:pt x="1988" y="0"/>
                    <a:pt x="1958"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3"/>
            <p:cNvSpPr/>
            <p:nvPr/>
          </p:nvSpPr>
          <p:spPr>
            <a:xfrm>
              <a:off x="2393191" y="5298751"/>
              <a:ext cx="49186" cy="16388"/>
            </a:xfrm>
            <a:custGeom>
              <a:avLst/>
              <a:gdLst/>
              <a:ahLst/>
              <a:cxnLst/>
              <a:rect l="l" t="t" r="r" b="b"/>
              <a:pathLst>
                <a:path w="2071" h="690" extrusionOk="0">
                  <a:moveTo>
                    <a:pt x="1959" y="1"/>
                  </a:moveTo>
                  <a:cubicBezTo>
                    <a:pt x="1785" y="1"/>
                    <a:pt x="1411" y="55"/>
                    <a:pt x="992" y="190"/>
                  </a:cubicBezTo>
                  <a:cubicBezTo>
                    <a:pt x="417" y="376"/>
                    <a:pt x="0" y="637"/>
                    <a:pt x="25" y="681"/>
                  </a:cubicBezTo>
                  <a:cubicBezTo>
                    <a:pt x="28" y="687"/>
                    <a:pt x="36" y="689"/>
                    <a:pt x="48" y="689"/>
                  </a:cubicBezTo>
                  <a:cubicBezTo>
                    <a:pt x="149" y="689"/>
                    <a:pt x="554" y="530"/>
                    <a:pt x="1049" y="368"/>
                  </a:cubicBezTo>
                  <a:cubicBezTo>
                    <a:pt x="1606" y="185"/>
                    <a:pt x="2071" y="74"/>
                    <a:pt x="2063" y="22"/>
                  </a:cubicBezTo>
                  <a:cubicBezTo>
                    <a:pt x="2061" y="8"/>
                    <a:pt x="2023" y="1"/>
                    <a:pt x="1959"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3"/>
            <p:cNvSpPr/>
            <p:nvPr/>
          </p:nvSpPr>
          <p:spPr>
            <a:xfrm>
              <a:off x="1960774" y="5289845"/>
              <a:ext cx="160289" cy="61988"/>
            </a:xfrm>
            <a:custGeom>
              <a:avLst/>
              <a:gdLst/>
              <a:ahLst/>
              <a:cxnLst/>
              <a:rect l="l" t="t" r="r" b="b"/>
              <a:pathLst>
                <a:path w="6749" h="2610" extrusionOk="0">
                  <a:moveTo>
                    <a:pt x="2101" y="0"/>
                  </a:moveTo>
                  <a:cubicBezTo>
                    <a:pt x="1738" y="0"/>
                    <a:pt x="1407" y="21"/>
                    <a:pt x="1125" y="42"/>
                  </a:cubicBezTo>
                  <a:cubicBezTo>
                    <a:pt x="428" y="101"/>
                    <a:pt x="0" y="168"/>
                    <a:pt x="3" y="191"/>
                  </a:cubicBezTo>
                  <a:cubicBezTo>
                    <a:pt x="4" y="201"/>
                    <a:pt x="56" y="205"/>
                    <a:pt x="154" y="205"/>
                  </a:cubicBezTo>
                  <a:cubicBezTo>
                    <a:pt x="337" y="205"/>
                    <a:pt x="679" y="191"/>
                    <a:pt x="1133" y="175"/>
                  </a:cubicBezTo>
                  <a:cubicBezTo>
                    <a:pt x="1325" y="170"/>
                    <a:pt x="1539" y="165"/>
                    <a:pt x="1770" y="165"/>
                  </a:cubicBezTo>
                  <a:cubicBezTo>
                    <a:pt x="2369" y="165"/>
                    <a:pt x="3081" y="201"/>
                    <a:pt x="3821" y="379"/>
                  </a:cubicBezTo>
                  <a:cubicBezTo>
                    <a:pt x="4842" y="629"/>
                    <a:pt x="5661" y="1174"/>
                    <a:pt x="6112" y="1688"/>
                  </a:cubicBezTo>
                  <a:cubicBezTo>
                    <a:pt x="6565" y="2190"/>
                    <a:pt x="6698" y="2610"/>
                    <a:pt x="6737" y="2610"/>
                  </a:cubicBezTo>
                  <a:cubicBezTo>
                    <a:pt x="6738" y="2610"/>
                    <a:pt x="6738" y="2610"/>
                    <a:pt x="6739" y="2609"/>
                  </a:cubicBezTo>
                  <a:cubicBezTo>
                    <a:pt x="6749" y="2606"/>
                    <a:pt x="6723" y="2498"/>
                    <a:pt x="6651" y="2315"/>
                  </a:cubicBezTo>
                  <a:cubicBezTo>
                    <a:pt x="6577" y="2131"/>
                    <a:pt x="6435" y="1876"/>
                    <a:pt x="6212" y="1600"/>
                  </a:cubicBezTo>
                  <a:cubicBezTo>
                    <a:pt x="5767" y="1045"/>
                    <a:pt x="4923" y="454"/>
                    <a:pt x="3863" y="196"/>
                  </a:cubicBezTo>
                  <a:cubicBezTo>
                    <a:pt x="3236" y="45"/>
                    <a:pt x="2633" y="0"/>
                    <a:pt x="2101"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3"/>
            <p:cNvSpPr/>
            <p:nvPr/>
          </p:nvSpPr>
          <p:spPr>
            <a:xfrm>
              <a:off x="2436152" y="5319531"/>
              <a:ext cx="39544" cy="37074"/>
            </a:xfrm>
            <a:custGeom>
              <a:avLst/>
              <a:gdLst/>
              <a:ahLst/>
              <a:cxnLst/>
              <a:rect l="l" t="t" r="r" b="b"/>
              <a:pathLst>
                <a:path w="1665" h="1561" extrusionOk="0">
                  <a:moveTo>
                    <a:pt x="1531" y="1"/>
                  </a:moveTo>
                  <a:cubicBezTo>
                    <a:pt x="1324" y="1"/>
                    <a:pt x="894" y="85"/>
                    <a:pt x="522" y="446"/>
                  </a:cubicBezTo>
                  <a:cubicBezTo>
                    <a:pt x="1" y="935"/>
                    <a:pt x="2" y="1560"/>
                    <a:pt x="51" y="1560"/>
                  </a:cubicBezTo>
                  <a:cubicBezTo>
                    <a:pt x="52" y="1560"/>
                    <a:pt x="52" y="1560"/>
                    <a:pt x="53" y="1560"/>
                  </a:cubicBezTo>
                  <a:cubicBezTo>
                    <a:pt x="54" y="1560"/>
                    <a:pt x="54" y="1560"/>
                    <a:pt x="55" y="1560"/>
                  </a:cubicBezTo>
                  <a:cubicBezTo>
                    <a:pt x="108" y="1560"/>
                    <a:pt x="184" y="1015"/>
                    <a:pt x="651" y="580"/>
                  </a:cubicBezTo>
                  <a:cubicBezTo>
                    <a:pt x="1111" y="130"/>
                    <a:pt x="1665" y="82"/>
                    <a:pt x="1655" y="28"/>
                  </a:cubicBezTo>
                  <a:cubicBezTo>
                    <a:pt x="1660" y="14"/>
                    <a:pt x="1613" y="1"/>
                    <a:pt x="1531"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3"/>
            <p:cNvSpPr/>
            <p:nvPr/>
          </p:nvSpPr>
          <p:spPr>
            <a:xfrm>
              <a:off x="2181423" y="5330265"/>
              <a:ext cx="111483" cy="4655"/>
            </a:xfrm>
            <a:custGeom>
              <a:avLst/>
              <a:gdLst/>
              <a:ahLst/>
              <a:cxnLst/>
              <a:rect l="l" t="t" r="r" b="b"/>
              <a:pathLst>
                <a:path w="4694" h="196" extrusionOk="0">
                  <a:moveTo>
                    <a:pt x="2998" y="0"/>
                  </a:moveTo>
                  <a:cubicBezTo>
                    <a:pt x="2791" y="0"/>
                    <a:pt x="2573" y="2"/>
                    <a:pt x="2347" y="4"/>
                  </a:cubicBezTo>
                  <a:cubicBezTo>
                    <a:pt x="1050" y="19"/>
                    <a:pt x="0" y="74"/>
                    <a:pt x="2" y="125"/>
                  </a:cubicBezTo>
                  <a:cubicBezTo>
                    <a:pt x="3" y="168"/>
                    <a:pt x="720" y="196"/>
                    <a:pt x="1699" y="196"/>
                  </a:cubicBezTo>
                  <a:cubicBezTo>
                    <a:pt x="1905" y="196"/>
                    <a:pt x="2123" y="195"/>
                    <a:pt x="2348" y="192"/>
                  </a:cubicBezTo>
                  <a:cubicBezTo>
                    <a:pt x="3645" y="176"/>
                    <a:pt x="4693" y="122"/>
                    <a:pt x="4693" y="70"/>
                  </a:cubicBezTo>
                  <a:cubicBezTo>
                    <a:pt x="4692" y="28"/>
                    <a:pt x="3976" y="0"/>
                    <a:pt x="2998"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3"/>
            <p:cNvSpPr/>
            <p:nvPr/>
          </p:nvSpPr>
          <p:spPr>
            <a:xfrm>
              <a:off x="1660732" y="5195682"/>
              <a:ext cx="637545" cy="197410"/>
            </a:xfrm>
            <a:custGeom>
              <a:avLst/>
              <a:gdLst/>
              <a:ahLst/>
              <a:cxnLst/>
              <a:rect l="l" t="t" r="r" b="b"/>
              <a:pathLst>
                <a:path w="26844" h="8312" extrusionOk="0">
                  <a:moveTo>
                    <a:pt x="1490" y="0"/>
                  </a:moveTo>
                  <a:lnTo>
                    <a:pt x="0" y="8312"/>
                  </a:lnTo>
                  <a:lnTo>
                    <a:pt x="23365" y="8312"/>
                  </a:lnTo>
                  <a:cubicBezTo>
                    <a:pt x="26843" y="8312"/>
                    <a:pt x="20570" y="5154"/>
                    <a:pt x="20570" y="5154"/>
                  </a:cubicBezTo>
                  <a:lnTo>
                    <a:pt x="21682" y="0"/>
                  </a:lnTo>
                  <a:close/>
                </a:path>
              </a:pathLst>
            </a:custGeom>
            <a:solidFill>
              <a:srgbClr val="682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3"/>
            <p:cNvSpPr/>
            <p:nvPr/>
          </p:nvSpPr>
          <p:spPr>
            <a:xfrm>
              <a:off x="2124070" y="5327059"/>
              <a:ext cx="48022" cy="18929"/>
            </a:xfrm>
            <a:custGeom>
              <a:avLst/>
              <a:gdLst/>
              <a:ahLst/>
              <a:cxnLst/>
              <a:rect l="l" t="t" r="r" b="b"/>
              <a:pathLst>
                <a:path w="2022" h="797" extrusionOk="0">
                  <a:moveTo>
                    <a:pt x="1958" y="1"/>
                  </a:moveTo>
                  <a:cubicBezTo>
                    <a:pt x="1822" y="1"/>
                    <a:pt x="1419" y="91"/>
                    <a:pt x="964" y="268"/>
                  </a:cubicBezTo>
                  <a:cubicBezTo>
                    <a:pt x="408" y="482"/>
                    <a:pt x="0" y="742"/>
                    <a:pt x="25" y="789"/>
                  </a:cubicBezTo>
                  <a:cubicBezTo>
                    <a:pt x="27" y="794"/>
                    <a:pt x="34" y="796"/>
                    <a:pt x="46" y="796"/>
                  </a:cubicBezTo>
                  <a:cubicBezTo>
                    <a:pt x="143" y="796"/>
                    <a:pt x="546" y="631"/>
                    <a:pt x="1032" y="441"/>
                  </a:cubicBezTo>
                  <a:cubicBezTo>
                    <a:pt x="1574" y="229"/>
                    <a:pt x="2022" y="66"/>
                    <a:pt x="2007" y="14"/>
                  </a:cubicBezTo>
                  <a:cubicBezTo>
                    <a:pt x="2005" y="5"/>
                    <a:pt x="1988" y="1"/>
                    <a:pt x="1958"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3"/>
            <p:cNvSpPr/>
            <p:nvPr/>
          </p:nvSpPr>
          <p:spPr>
            <a:xfrm>
              <a:off x="2103243" y="5318961"/>
              <a:ext cx="49186" cy="16364"/>
            </a:xfrm>
            <a:custGeom>
              <a:avLst/>
              <a:gdLst/>
              <a:ahLst/>
              <a:cxnLst/>
              <a:rect l="l" t="t" r="r" b="b"/>
              <a:pathLst>
                <a:path w="2071" h="689" extrusionOk="0">
                  <a:moveTo>
                    <a:pt x="1959" y="0"/>
                  </a:moveTo>
                  <a:cubicBezTo>
                    <a:pt x="1785" y="0"/>
                    <a:pt x="1411" y="55"/>
                    <a:pt x="991" y="190"/>
                  </a:cubicBezTo>
                  <a:cubicBezTo>
                    <a:pt x="417" y="374"/>
                    <a:pt x="0" y="637"/>
                    <a:pt x="25" y="681"/>
                  </a:cubicBezTo>
                  <a:cubicBezTo>
                    <a:pt x="28" y="686"/>
                    <a:pt x="35" y="689"/>
                    <a:pt x="48" y="689"/>
                  </a:cubicBezTo>
                  <a:cubicBezTo>
                    <a:pt x="149" y="689"/>
                    <a:pt x="554" y="530"/>
                    <a:pt x="1049" y="368"/>
                  </a:cubicBezTo>
                  <a:cubicBezTo>
                    <a:pt x="1605" y="185"/>
                    <a:pt x="2071" y="74"/>
                    <a:pt x="2063" y="21"/>
                  </a:cubicBezTo>
                  <a:cubicBezTo>
                    <a:pt x="2061" y="8"/>
                    <a:pt x="2024" y="0"/>
                    <a:pt x="195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3"/>
            <p:cNvSpPr/>
            <p:nvPr/>
          </p:nvSpPr>
          <p:spPr>
            <a:xfrm>
              <a:off x="1670849" y="5310055"/>
              <a:ext cx="160265" cy="61988"/>
            </a:xfrm>
            <a:custGeom>
              <a:avLst/>
              <a:gdLst/>
              <a:ahLst/>
              <a:cxnLst/>
              <a:rect l="l" t="t" r="r" b="b"/>
              <a:pathLst>
                <a:path w="6748" h="2610" extrusionOk="0">
                  <a:moveTo>
                    <a:pt x="2104" y="1"/>
                  </a:moveTo>
                  <a:cubicBezTo>
                    <a:pt x="1739" y="1"/>
                    <a:pt x="1408" y="21"/>
                    <a:pt x="1126" y="42"/>
                  </a:cubicBezTo>
                  <a:cubicBezTo>
                    <a:pt x="428" y="101"/>
                    <a:pt x="1" y="168"/>
                    <a:pt x="2" y="191"/>
                  </a:cubicBezTo>
                  <a:cubicBezTo>
                    <a:pt x="3" y="200"/>
                    <a:pt x="55" y="204"/>
                    <a:pt x="153" y="204"/>
                  </a:cubicBezTo>
                  <a:cubicBezTo>
                    <a:pt x="336" y="204"/>
                    <a:pt x="679" y="190"/>
                    <a:pt x="1134" y="174"/>
                  </a:cubicBezTo>
                  <a:cubicBezTo>
                    <a:pt x="1332" y="169"/>
                    <a:pt x="1553" y="163"/>
                    <a:pt x="1792" y="163"/>
                  </a:cubicBezTo>
                  <a:cubicBezTo>
                    <a:pt x="2387" y="163"/>
                    <a:pt x="3092" y="200"/>
                    <a:pt x="3820" y="378"/>
                  </a:cubicBezTo>
                  <a:cubicBezTo>
                    <a:pt x="4840" y="628"/>
                    <a:pt x="5660" y="1174"/>
                    <a:pt x="6112" y="1688"/>
                  </a:cubicBezTo>
                  <a:cubicBezTo>
                    <a:pt x="6564" y="2190"/>
                    <a:pt x="6699" y="2609"/>
                    <a:pt x="6736" y="2609"/>
                  </a:cubicBezTo>
                  <a:cubicBezTo>
                    <a:pt x="6737" y="2609"/>
                    <a:pt x="6737" y="2609"/>
                    <a:pt x="6738" y="2609"/>
                  </a:cubicBezTo>
                  <a:cubicBezTo>
                    <a:pt x="6748" y="2606"/>
                    <a:pt x="6725" y="2498"/>
                    <a:pt x="6651" y="2315"/>
                  </a:cubicBezTo>
                  <a:cubicBezTo>
                    <a:pt x="6578" y="2131"/>
                    <a:pt x="6437" y="1876"/>
                    <a:pt x="6212" y="1600"/>
                  </a:cubicBezTo>
                  <a:cubicBezTo>
                    <a:pt x="5770" y="1045"/>
                    <a:pt x="4924" y="454"/>
                    <a:pt x="3866" y="196"/>
                  </a:cubicBezTo>
                  <a:cubicBezTo>
                    <a:pt x="3238" y="45"/>
                    <a:pt x="2636" y="1"/>
                    <a:pt x="210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3"/>
            <p:cNvSpPr/>
            <p:nvPr/>
          </p:nvSpPr>
          <p:spPr>
            <a:xfrm>
              <a:off x="301236" y="3247518"/>
              <a:ext cx="2184074" cy="2051881"/>
            </a:xfrm>
            <a:custGeom>
              <a:avLst/>
              <a:gdLst/>
              <a:ahLst/>
              <a:cxnLst/>
              <a:rect l="l" t="t" r="r" b="b"/>
              <a:pathLst>
                <a:path w="91961" h="86395" extrusionOk="0">
                  <a:moveTo>
                    <a:pt x="56224" y="1"/>
                  </a:moveTo>
                  <a:cubicBezTo>
                    <a:pt x="34391" y="1"/>
                    <a:pt x="4864" y="1731"/>
                    <a:pt x="4864" y="1731"/>
                  </a:cubicBezTo>
                  <a:cubicBezTo>
                    <a:pt x="4864" y="1731"/>
                    <a:pt x="1" y="21175"/>
                    <a:pt x="19050" y="24993"/>
                  </a:cubicBezTo>
                  <a:cubicBezTo>
                    <a:pt x="22796" y="25744"/>
                    <a:pt x="26965" y="26024"/>
                    <a:pt x="31247" y="26024"/>
                  </a:cubicBezTo>
                  <a:cubicBezTo>
                    <a:pt x="43833" y="26024"/>
                    <a:pt x="57395" y="23605"/>
                    <a:pt x="64059" y="23605"/>
                  </a:cubicBezTo>
                  <a:cubicBezTo>
                    <a:pt x="66656" y="23605"/>
                    <a:pt x="68206" y="23972"/>
                    <a:pt x="68241" y="24993"/>
                  </a:cubicBezTo>
                  <a:cubicBezTo>
                    <a:pt x="68398" y="29526"/>
                    <a:pt x="69938" y="85338"/>
                    <a:pt x="69938" y="85338"/>
                  </a:cubicBezTo>
                  <a:lnTo>
                    <a:pt x="91961" y="86395"/>
                  </a:lnTo>
                  <a:cubicBezTo>
                    <a:pt x="91961" y="86395"/>
                    <a:pt x="90970" y="5652"/>
                    <a:pt x="77740" y="1401"/>
                  </a:cubicBezTo>
                  <a:cubicBezTo>
                    <a:pt x="74497" y="359"/>
                    <a:pt x="66157" y="1"/>
                    <a:pt x="56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3"/>
            <p:cNvSpPr/>
            <p:nvPr/>
          </p:nvSpPr>
          <p:spPr>
            <a:xfrm>
              <a:off x="47243" y="1959254"/>
              <a:ext cx="985910" cy="1479150"/>
            </a:xfrm>
            <a:custGeom>
              <a:avLst/>
              <a:gdLst/>
              <a:ahLst/>
              <a:cxnLst/>
              <a:rect l="l" t="t" r="r" b="b"/>
              <a:pathLst>
                <a:path w="41512" h="62280" extrusionOk="0">
                  <a:moveTo>
                    <a:pt x="28182" y="1"/>
                  </a:moveTo>
                  <a:cubicBezTo>
                    <a:pt x="23881" y="1"/>
                    <a:pt x="18787" y="197"/>
                    <a:pt x="14635" y="769"/>
                  </a:cubicBezTo>
                  <a:cubicBezTo>
                    <a:pt x="9824" y="1434"/>
                    <a:pt x="5641" y="4415"/>
                    <a:pt x="3415" y="8729"/>
                  </a:cubicBezTo>
                  <a:cubicBezTo>
                    <a:pt x="1932" y="11606"/>
                    <a:pt x="575" y="15441"/>
                    <a:pt x="402" y="20022"/>
                  </a:cubicBezTo>
                  <a:cubicBezTo>
                    <a:pt x="1" y="30613"/>
                    <a:pt x="2107" y="35037"/>
                    <a:pt x="2107" y="35037"/>
                  </a:cubicBezTo>
                  <a:lnTo>
                    <a:pt x="2664" y="57739"/>
                  </a:lnTo>
                  <a:cubicBezTo>
                    <a:pt x="2664" y="57739"/>
                    <a:pt x="7334" y="62280"/>
                    <a:pt x="17514" y="62280"/>
                  </a:cubicBezTo>
                  <a:cubicBezTo>
                    <a:pt x="23531" y="62280"/>
                    <a:pt x="31472" y="60694"/>
                    <a:pt x="41512" y="55647"/>
                  </a:cubicBezTo>
                  <a:lnTo>
                    <a:pt x="40005" y="31453"/>
                  </a:lnTo>
                  <a:lnTo>
                    <a:pt x="40046" y="9149"/>
                  </a:lnTo>
                  <a:cubicBezTo>
                    <a:pt x="40046" y="9149"/>
                    <a:pt x="39626" y="998"/>
                    <a:pt x="36984" y="411"/>
                  </a:cubicBezTo>
                  <a:cubicBezTo>
                    <a:pt x="36026" y="199"/>
                    <a:pt x="32505" y="1"/>
                    <a:pt x="281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3"/>
            <p:cNvSpPr/>
            <p:nvPr/>
          </p:nvSpPr>
          <p:spPr>
            <a:xfrm>
              <a:off x="-5004" y="3308528"/>
              <a:ext cx="2176854" cy="2018988"/>
            </a:xfrm>
            <a:custGeom>
              <a:avLst/>
              <a:gdLst/>
              <a:ahLst/>
              <a:cxnLst/>
              <a:rect l="l" t="t" r="r" b="b"/>
              <a:pathLst>
                <a:path w="91657" h="85010" extrusionOk="0">
                  <a:moveTo>
                    <a:pt x="45783" y="1"/>
                  </a:moveTo>
                  <a:cubicBezTo>
                    <a:pt x="25310" y="1"/>
                    <a:pt x="4864" y="924"/>
                    <a:pt x="4864" y="924"/>
                  </a:cubicBezTo>
                  <a:cubicBezTo>
                    <a:pt x="4864" y="924"/>
                    <a:pt x="1" y="20368"/>
                    <a:pt x="19049" y="24186"/>
                  </a:cubicBezTo>
                  <a:cubicBezTo>
                    <a:pt x="22794" y="24936"/>
                    <a:pt x="26963" y="25216"/>
                    <a:pt x="31244" y="25216"/>
                  </a:cubicBezTo>
                  <a:cubicBezTo>
                    <a:pt x="43830" y="25216"/>
                    <a:pt x="57392" y="22797"/>
                    <a:pt x="64057" y="22797"/>
                  </a:cubicBezTo>
                  <a:cubicBezTo>
                    <a:pt x="66654" y="22797"/>
                    <a:pt x="68204" y="23164"/>
                    <a:pt x="68240" y="24186"/>
                  </a:cubicBezTo>
                  <a:cubicBezTo>
                    <a:pt x="68398" y="28719"/>
                    <a:pt x="70568" y="84472"/>
                    <a:pt x="70568" y="84472"/>
                  </a:cubicBezTo>
                  <a:lnTo>
                    <a:pt x="91657" y="85010"/>
                  </a:lnTo>
                  <a:cubicBezTo>
                    <a:pt x="91657" y="85010"/>
                    <a:pt x="91657" y="6089"/>
                    <a:pt x="85403" y="3083"/>
                  </a:cubicBezTo>
                  <a:cubicBezTo>
                    <a:pt x="80358" y="658"/>
                    <a:pt x="63061" y="1"/>
                    <a:pt x="457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3"/>
            <p:cNvSpPr/>
            <p:nvPr/>
          </p:nvSpPr>
          <p:spPr>
            <a:xfrm>
              <a:off x="845581" y="1967352"/>
              <a:ext cx="375084" cy="468801"/>
            </a:xfrm>
            <a:custGeom>
              <a:avLst/>
              <a:gdLst/>
              <a:ahLst/>
              <a:cxnLst/>
              <a:rect l="l" t="t" r="r" b="b"/>
              <a:pathLst>
                <a:path w="15793" h="19739" extrusionOk="0">
                  <a:moveTo>
                    <a:pt x="1472" y="1"/>
                  </a:moveTo>
                  <a:cubicBezTo>
                    <a:pt x="562" y="1"/>
                    <a:pt x="1" y="70"/>
                    <a:pt x="1" y="70"/>
                  </a:cubicBezTo>
                  <a:lnTo>
                    <a:pt x="3063" y="16897"/>
                  </a:lnTo>
                  <a:lnTo>
                    <a:pt x="15793" y="19739"/>
                  </a:lnTo>
                  <a:lnTo>
                    <a:pt x="15332" y="11123"/>
                  </a:lnTo>
                  <a:cubicBezTo>
                    <a:pt x="13694" y="1038"/>
                    <a:pt x="4986" y="1"/>
                    <a:pt x="14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3"/>
            <p:cNvSpPr/>
            <p:nvPr/>
          </p:nvSpPr>
          <p:spPr>
            <a:xfrm>
              <a:off x="958126" y="2924466"/>
              <a:ext cx="420613" cy="457306"/>
            </a:xfrm>
            <a:custGeom>
              <a:avLst/>
              <a:gdLst/>
              <a:ahLst/>
              <a:cxnLst/>
              <a:rect l="l" t="t" r="r" b="b"/>
              <a:pathLst>
                <a:path w="17710" h="19255" extrusionOk="0">
                  <a:moveTo>
                    <a:pt x="9385" y="0"/>
                  </a:moveTo>
                  <a:cubicBezTo>
                    <a:pt x="8277" y="0"/>
                    <a:pt x="1222" y="5483"/>
                    <a:pt x="1222" y="5483"/>
                  </a:cubicBezTo>
                  <a:cubicBezTo>
                    <a:pt x="1222" y="5483"/>
                    <a:pt x="1" y="19254"/>
                    <a:pt x="2564" y="19254"/>
                  </a:cubicBezTo>
                  <a:cubicBezTo>
                    <a:pt x="2585" y="19254"/>
                    <a:pt x="2606" y="19253"/>
                    <a:pt x="2628" y="19251"/>
                  </a:cubicBezTo>
                  <a:cubicBezTo>
                    <a:pt x="2628" y="19251"/>
                    <a:pt x="12827" y="16960"/>
                    <a:pt x="13643" y="16070"/>
                  </a:cubicBezTo>
                  <a:cubicBezTo>
                    <a:pt x="14460" y="15182"/>
                    <a:pt x="9615" y="14753"/>
                    <a:pt x="9615" y="14753"/>
                  </a:cubicBezTo>
                  <a:cubicBezTo>
                    <a:pt x="9615" y="14753"/>
                    <a:pt x="14517" y="14558"/>
                    <a:pt x="15333" y="13668"/>
                  </a:cubicBezTo>
                  <a:cubicBezTo>
                    <a:pt x="16150" y="12779"/>
                    <a:pt x="9250" y="11719"/>
                    <a:pt x="9249" y="11719"/>
                  </a:cubicBezTo>
                  <a:lnTo>
                    <a:pt x="9249" y="11719"/>
                  </a:lnTo>
                  <a:cubicBezTo>
                    <a:pt x="9249" y="11719"/>
                    <a:pt x="10832" y="11876"/>
                    <a:pt x="12500" y="11876"/>
                  </a:cubicBezTo>
                  <a:cubicBezTo>
                    <a:pt x="14317" y="11876"/>
                    <a:pt x="16236" y="11689"/>
                    <a:pt x="16321" y="10911"/>
                  </a:cubicBezTo>
                  <a:cubicBezTo>
                    <a:pt x="16485" y="9416"/>
                    <a:pt x="8913" y="8197"/>
                    <a:pt x="8913" y="8197"/>
                  </a:cubicBezTo>
                  <a:lnTo>
                    <a:pt x="8913" y="8197"/>
                  </a:lnTo>
                  <a:cubicBezTo>
                    <a:pt x="8913" y="8197"/>
                    <a:pt x="10469" y="8321"/>
                    <a:pt x="12239" y="8321"/>
                  </a:cubicBezTo>
                  <a:cubicBezTo>
                    <a:pt x="14459" y="8321"/>
                    <a:pt x="17016" y="8126"/>
                    <a:pt x="17264" y="7246"/>
                  </a:cubicBezTo>
                  <a:cubicBezTo>
                    <a:pt x="17709" y="5666"/>
                    <a:pt x="7195" y="4884"/>
                    <a:pt x="7195" y="4884"/>
                  </a:cubicBezTo>
                  <a:cubicBezTo>
                    <a:pt x="9767" y="3110"/>
                    <a:pt x="10139" y="485"/>
                    <a:pt x="9486" y="26"/>
                  </a:cubicBezTo>
                  <a:cubicBezTo>
                    <a:pt x="9462" y="9"/>
                    <a:pt x="9428" y="0"/>
                    <a:pt x="9385"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3"/>
            <p:cNvSpPr/>
            <p:nvPr/>
          </p:nvSpPr>
          <p:spPr>
            <a:xfrm>
              <a:off x="-126788" y="2167101"/>
              <a:ext cx="1146389" cy="1238159"/>
            </a:xfrm>
            <a:custGeom>
              <a:avLst/>
              <a:gdLst/>
              <a:ahLst/>
              <a:cxnLst/>
              <a:rect l="l" t="t" r="r" b="b"/>
              <a:pathLst>
                <a:path w="48269" h="52133" extrusionOk="0">
                  <a:moveTo>
                    <a:pt x="10570" y="0"/>
                  </a:moveTo>
                  <a:cubicBezTo>
                    <a:pt x="10570" y="0"/>
                    <a:pt x="4789" y="12066"/>
                    <a:pt x="2309" y="32150"/>
                  </a:cubicBezTo>
                  <a:cubicBezTo>
                    <a:pt x="0" y="50833"/>
                    <a:pt x="16160" y="52133"/>
                    <a:pt x="22355" y="52133"/>
                  </a:cubicBezTo>
                  <a:cubicBezTo>
                    <a:pt x="22798" y="52133"/>
                    <a:pt x="23190" y="52126"/>
                    <a:pt x="23520" y="52119"/>
                  </a:cubicBezTo>
                  <a:cubicBezTo>
                    <a:pt x="28474" y="52008"/>
                    <a:pt x="48268" y="51275"/>
                    <a:pt x="48268" y="51275"/>
                  </a:cubicBezTo>
                  <a:lnTo>
                    <a:pt x="46905" y="37374"/>
                  </a:lnTo>
                  <a:cubicBezTo>
                    <a:pt x="46905" y="37374"/>
                    <a:pt x="45234" y="37430"/>
                    <a:pt x="42461" y="37430"/>
                  </a:cubicBezTo>
                  <a:cubicBezTo>
                    <a:pt x="37776" y="37430"/>
                    <a:pt x="29944" y="37269"/>
                    <a:pt x="21714" y="36402"/>
                  </a:cubicBezTo>
                  <a:cubicBezTo>
                    <a:pt x="15751" y="35775"/>
                    <a:pt x="25823" y="4074"/>
                    <a:pt x="25823" y="4074"/>
                  </a:cubicBezTo>
                  <a:lnTo>
                    <a:pt x="1057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3"/>
            <p:cNvSpPr/>
            <p:nvPr/>
          </p:nvSpPr>
          <p:spPr>
            <a:xfrm>
              <a:off x="154184" y="3331421"/>
              <a:ext cx="20283" cy="105497"/>
            </a:xfrm>
            <a:custGeom>
              <a:avLst/>
              <a:gdLst/>
              <a:ahLst/>
              <a:cxnLst/>
              <a:rect l="l" t="t" r="r" b="b"/>
              <a:pathLst>
                <a:path w="854" h="4442" extrusionOk="0">
                  <a:moveTo>
                    <a:pt x="718" y="1"/>
                  </a:moveTo>
                  <a:cubicBezTo>
                    <a:pt x="591" y="1"/>
                    <a:pt x="161" y="941"/>
                    <a:pt x="84" y="2189"/>
                  </a:cubicBezTo>
                  <a:cubicBezTo>
                    <a:pt x="0" y="3448"/>
                    <a:pt x="295" y="4441"/>
                    <a:pt x="418" y="4441"/>
                  </a:cubicBezTo>
                  <a:cubicBezTo>
                    <a:pt x="419" y="4441"/>
                    <a:pt x="421" y="4441"/>
                    <a:pt x="422" y="4441"/>
                  </a:cubicBezTo>
                  <a:cubicBezTo>
                    <a:pt x="556" y="4419"/>
                    <a:pt x="470" y="3425"/>
                    <a:pt x="551" y="2220"/>
                  </a:cubicBezTo>
                  <a:cubicBezTo>
                    <a:pt x="623" y="1013"/>
                    <a:pt x="853" y="46"/>
                    <a:pt x="726" y="2"/>
                  </a:cubicBezTo>
                  <a:cubicBezTo>
                    <a:pt x="723" y="1"/>
                    <a:pt x="721" y="1"/>
                    <a:pt x="71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3"/>
            <p:cNvSpPr/>
            <p:nvPr/>
          </p:nvSpPr>
          <p:spPr>
            <a:xfrm>
              <a:off x="197097" y="3536727"/>
              <a:ext cx="70276" cy="84051"/>
            </a:xfrm>
            <a:custGeom>
              <a:avLst/>
              <a:gdLst/>
              <a:ahLst/>
              <a:cxnLst/>
              <a:rect l="l" t="t" r="r" b="b"/>
              <a:pathLst>
                <a:path w="2959" h="3539" extrusionOk="0">
                  <a:moveTo>
                    <a:pt x="126" y="0"/>
                  </a:moveTo>
                  <a:cubicBezTo>
                    <a:pt x="120" y="0"/>
                    <a:pt x="115" y="1"/>
                    <a:pt x="111" y="3"/>
                  </a:cubicBezTo>
                  <a:cubicBezTo>
                    <a:pt x="0" y="61"/>
                    <a:pt x="392" y="1018"/>
                    <a:pt x="1176" y="2012"/>
                  </a:cubicBezTo>
                  <a:cubicBezTo>
                    <a:pt x="1903" y="2941"/>
                    <a:pt x="2675" y="3538"/>
                    <a:pt x="2843" y="3538"/>
                  </a:cubicBezTo>
                  <a:cubicBezTo>
                    <a:pt x="2855" y="3538"/>
                    <a:pt x="2863" y="3535"/>
                    <a:pt x="2869" y="3529"/>
                  </a:cubicBezTo>
                  <a:cubicBezTo>
                    <a:pt x="2959" y="3431"/>
                    <a:pt x="2294" y="2685"/>
                    <a:pt x="1543" y="1723"/>
                  </a:cubicBezTo>
                  <a:cubicBezTo>
                    <a:pt x="816" y="801"/>
                    <a:pt x="270" y="0"/>
                    <a:pt x="126"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3"/>
            <p:cNvSpPr/>
            <p:nvPr/>
          </p:nvSpPr>
          <p:spPr>
            <a:xfrm>
              <a:off x="350372" y="3681522"/>
              <a:ext cx="101056" cy="41325"/>
            </a:xfrm>
            <a:custGeom>
              <a:avLst/>
              <a:gdLst/>
              <a:ahLst/>
              <a:cxnLst/>
              <a:rect l="l" t="t" r="r" b="b"/>
              <a:pathLst>
                <a:path w="4255" h="1740" extrusionOk="0">
                  <a:moveTo>
                    <a:pt x="123" y="1"/>
                  </a:moveTo>
                  <a:cubicBezTo>
                    <a:pt x="91" y="1"/>
                    <a:pt x="71" y="8"/>
                    <a:pt x="63" y="22"/>
                  </a:cubicBezTo>
                  <a:cubicBezTo>
                    <a:pt x="1" y="133"/>
                    <a:pt x="848" y="712"/>
                    <a:pt x="2013" y="1179"/>
                  </a:cubicBezTo>
                  <a:cubicBezTo>
                    <a:pt x="2938" y="1552"/>
                    <a:pt x="3764" y="1740"/>
                    <a:pt x="4081" y="1740"/>
                  </a:cubicBezTo>
                  <a:cubicBezTo>
                    <a:pt x="4163" y="1740"/>
                    <a:pt x="4212" y="1727"/>
                    <a:pt x="4219" y="1702"/>
                  </a:cubicBezTo>
                  <a:cubicBezTo>
                    <a:pt x="4255" y="1576"/>
                    <a:pt x="3324" y="1202"/>
                    <a:pt x="2186" y="747"/>
                  </a:cubicBezTo>
                  <a:cubicBezTo>
                    <a:pt x="1186" y="348"/>
                    <a:pt x="354" y="1"/>
                    <a:pt x="123"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3"/>
            <p:cNvSpPr/>
            <p:nvPr/>
          </p:nvSpPr>
          <p:spPr>
            <a:xfrm>
              <a:off x="553899" y="3743577"/>
              <a:ext cx="106590" cy="17338"/>
            </a:xfrm>
            <a:custGeom>
              <a:avLst/>
              <a:gdLst/>
              <a:ahLst/>
              <a:cxnLst/>
              <a:rect l="l" t="t" r="r" b="b"/>
              <a:pathLst>
                <a:path w="4488" h="730" extrusionOk="0">
                  <a:moveTo>
                    <a:pt x="552" y="1"/>
                  </a:moveTo>
                  <a:cubicBezTo>
                    <a:pt x="230" y="1"/>
                    <a:pt x="32" y="28"/>
                    <a:pt x="23" y="83"/>
                  </a:cubicBezTo>
                  <a:cubicBezTo>
                    <a:pt x="0" y="211"/>
                    <a:pt x="985" y="441"/>
                    <a:pt x="2219" y="596"/>
                  </a:cubicBezTo>
                  <a:cubicBezTo>
                    <a:pt x="2912" y="684"/>
                    <a:pt x="3535" y="729"/>
                    <a:pt x="3949" y="729"/>
                  </a:cubicBezTo>
                  <a:cubicBezTo>
                    <a:pt x="4274" y="729"/>
                    <a:pt x="4471" y="702"/>
                    <a:pt x="4476" y="645"/>
                  </a:cubicBezTo>
                  <a:cubicBezTo>
                    <a:pt x="4487" y="518"/>
                    <a:pt x="3504" y="287"/>
                    <a:pt x="2280" y="132"/>
                  </a:cubicBezTo>
                  <a:cubicBezTo>
                    <a:pt x="1589" y="46"/>
                    <a:pt x="967" y="1"/>
                    <a:pt x="552"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3"/>
            <p:cNvSpPr/>
            <p:nvPr/>
          </p:nvSpPr>
          <p:spPr>
            <a:xfrm>
              <a:off x="766212" y="3764405"/>
              <a:ext cx="106780" cy="12872"/>
            </a:xfrm>
            <a:custGeom>
              <a:avLst/>
              <a:gdLst/>
              <a:ahLst/>
              <a:cxnLst/>
              <a:rect l="l" t="t" r="r" b="b"/>
              <a:pathLst>
                <a:path w="4496" h="542" extrusionOk="0">
                  <a:moveTo>
                    <a:pt x="1129" y="0"/>
                  </a:moveTo>
                  <a:cubicBezTo>
                    <a:pt x="465" y="0"/>
                    <a:pt x="16" y="48"/>
                    <a:pt x="10" y="134"/>
                  </a:cubicBezTo>
                  <a:cubicBezTo>
                    <a:pt x="0" y="263"/>
                    <a:pt x="996" y="428"/>
                    <a:pt x="2236" y="504"/>
                  </a:cubicBezTo>
                  <a:cubicBezTo>
                    <a:pt x="2645" y="529"/>
                    <a:pt x="3030" y="541"/>
                    <a:pt x="3361" y="541"/>
                  </a:cubicBezTo>
                  <a:cubicBezTo>
                    <a:pt x="4031" y="541"/>
                    <a:pt x="4485" y="493"/>
                    <a:pt x="4489" y="407"/>
                  </a:cubicBezTo>
                  <a:cubicBezTo>
                    <a:pt x="4496" y="278"/>
                    <a:pt x="3500" y="113"/>
                    <a:pt x="2264" y="37"/>
                  </a:cubicBezTo>
                  <a:cubicBezTo>
                    <a:pt x="1850" y="12"/>
                    <a:pt x="1463" y="0"/>
                    <a:pt x="1129"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3"/>
            <p:cNvSpPr/>
            <p:nvPr/>
          </p:nvSpPr>
          <p:spPr>
            <a:xfrm>
              <a:off x="979215" y="3773785"/>
              <a:ext cx="106756" cy="11329"/>
            </a:xfrm>
            <a:custGeom>
              <a:avLst/>
              <a:gdLst/>
              <a:ahLst/>
              <a:cxnLst/>
              <a:rect l="l" t="t" r="r" b="b"/>
              <a:pathLst>
                <a:path w="4495" h="477" extrusionOk="0">
                  <a:moveTo>
                    <a:pt x="1834" y="1"/>
                  </a:moveTo>
                  <a:cubicBezTo>
                    <a:pt x="796" y="1"/>
                    <a:pt x="9" y="80"/>
                    <a:pt x="6" y="194"/>
                  </a:cubicBezTo>
                  <a:cubicBezTo>
                    <a:pt x="1" y="323"/>
                    <a:pt x="1003" y="447"/>
                    <a:pt x="2244" y="472"/>
                  </a:cubicBezTo>
                  <a:cubicBezTo>
                    <a:pt x="2390" y="475"/>
                    <a:pt x="2533" y="476"/>
                    <a:pt x="2671" y="476"/>
                  </a:cubicBezTo>
                  <a:cubicBezTo>
                    <a:pt x="3708" y="476"/>
                    <a:pt x="4492" y="398"/>
                    <a:pt x="4493" y="284"/>
                  </a:cubicBezTo>
                  <a:cubicBezTo>
                    <a:pt x="4495" y="154"/>
                    <a:pt x="3492" y="29"/>
                    <a:pt x="2254" y="5"/>
                  </a:cubicBezTo>
                  <a:cubicBezTo>
                    <a:pt x="2111" y="2"/>
                    <a:pt x="1970" y="1"/>
                    <a:pt x="183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3"/>
            <p:cNvSpPr/>
            <p:nvPr/>
          </p:nvSpPr>
          <p:spPr>
            <a:xfrm>
              <a:off x="1192478" y="3773690"/>
              <a:ext cx="106733" cy="11353"/>
            </a:xfrm>
            <a:custGeom>
              <a:avLst/>
              <a:gdLst/>
              <a:ahLst/>
              <a:cxnLst/>
              <a:rect l="l" t="t" r="r" b="b"/>
              <a:pathLst>
                <a:path w="4494" h="478" extrusionOk="0">
                  <a:moveTo>
                    <a:pt x="2688" y="1"/>
                  </a:moveTo>
                  <a:cubicBezTo>
                    <a:pt x="2544" y="1"/>
                    <a:pt x="2394" y="2"/>
                    <a:pt x="2240" y="6"/>
                  </a:cubicBezTo>
                  <a:cubicBezTo>
                    <a:pt x="1003" y="30"/>
                    <a:pt x="0" y="156"/>
                    <a:pt x="2" y="285"/>
                  </a:cubicBezTo>
                  <a:cubicBezTo>
                    <a:pt x="2" y="398"/>
                    <a:pt x="778" y="477"/>
                    <a:pt x="1807" y="477"/>
                  </a:cubicBezTo>
                  <a:cubicBezTo>
                    <a:pt x="1951" y="477"/>
                    <a:pt x="2099" y="476"/>
                    <a:pt x="2250" y="473"/>
                  </a:cubicBezTo>
                  <a:cubicBezTo>
                    <a:pt x="3491" y="447"/>
                    <a:pt x="4494" y="321"/>
                    <a:pt x="4489" y="192"/>
                  </a:cubicBezTo>
                  <a:cubicBezTo>
                    <a:pt x="4485" y="79"/>
                    <a:pt x="3712" y="1"/>
                    <a:pt x="268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3"/>
            <p:cNvSpPr/>
            <p:nvPr/>
          </p:nvSpPr>
          <p:spPr>
            <a:xfrm>
              <a:off x="1405433" y="3764310"/>
              <a:ext cx="106733" cy="12778"/>
            </a:xfrm>
            <a:custGeom>
              <a:avLst/>
              <a:gdLst/>
              <a:ahLst/>
              <a:cxnLst/>
              <a:rect l="l" t="t" r="r" b="b"/>
              <a:pathLst>
                <a:path w="4494" h="538" extrusionOk="0">
                  <a:moveTo>
                    <a:pt x="3368" y="0"/>
                  </a:moveTo>
                  <a:cubicBezTo>
                    <a:pt x="3034" y="0"/>
                    <a:pt x="2645" y="12"/>
                    <a:pt x="2232" y="37"/>
                  </a:cubicBezTo>
                  <a:cubicBezTo>
                    <a:pt x="997" y="110"/>
                    <a:pt x="1" y="275"/>
                    <a:pt x="6" y="404"/>
                  </a:cubicBezTo>
                  <a:cubicBezTo>
                    <a:pt x="10" y="490"/>
                    <a:pt x="464" y="538"/>
                    <a:pt x="1135" y="538"/>
                  </a:cubicBezTo>
                  <a:cubicBezTo>
                    <a:pt x="1466" y="538"/>
                    <a:pt x="1851" y="526"/>
                    <a:pt x="2261" y="502"/>
                  </a:cubicBezTo>
                  <a:cubicBezTo>
                    <a:pt x="3500" y="428"/>
                    <a:pt x="4493" y="262"/>
                    <a:pt x="4487" y="131"/>
                  </a:cubicBezTo>
                  <a:cubicBezTo>
                    <a:pt x="4481" y="47"/>
                    <a:pt x="4032" y="0"/>
                    <a:pt x="3368"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3"/>
            <p:cNvSpPr/>
            <p:nvPr/>
          </p:nvSpPr>
          <p:spPr>
            <a:xfrm>
              <a:off x="1615467" y="3778844"/>
              <a:ext cx="62961" cy="84621"/>
            </a:xfrm>
            <a:custGeom>
              <a:avLst/>
              <a:gdLst/>
              <a:ahLst/>
              <a:cxnLst/>
              <a:rect l="l" t="t" r="r" b="b"/>
              <a:pathLst>
                <a:path w="2651" h="3563" extrusionOk="0">
                  <a:moveTo>
                    <a:pt x="128" y="1"/>
                  </a:moveTo>
                  <a:cubicBezTo>
                    <a:pt x="88" y="1"/>
                    <a:pt x="65" y="9"/>
                    <a:pt x="63" y="25"/>
                  </a:cubicBezTo>
                  <a:cubicBezTo>
                    <a:pt x="1" y="153"/>
                    <a:pt x="925" y="592"/>
                    <a:pt x="1554" y="1588"/>
                  </a:cubicBezTo>
                  <a:cubicBezTo>
                    <a:pt x="2169" y="2565"/>
                    <a:pt x="2347" y="3563"/>
                    <a:pt x="2493" y="3563"/>
                  </a:cubicBezTo>
                  <a:cubicBezTo>
                    <a:pt x="2495" y="3563"/>
                    <a:pt x="2497" y="3563"/>
                    <a:pt x="2499" y="3562"/>
                  </a:cubicBezTo>
                  <a:cubicBezTo>
                    <a:pt x="2604" y="3561"/>
                    <a:pt x="2651" y="2472"/>
                    <a:pt x="1946" y="1335"/>
                  </a:cubicBezTo>
                  <a:cubicBezTo>
                    <a:pt x="1310" y="345"/>
                    <a:pt x="381" y="1"/>
                    <a:pt x="12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3"/>
            <p:cNvSpPr/>
            <p:nvPr/>
          </p:nvSpPr>
          <p:spPr>
            <a:xfrm>
              <a:off x="1675860" y="3969806"/>
              <a:ext cx="12896" cy="106590"/>
            </a:xfrm>
            <a:custGeom>
              <a:avLst/>
              <a:gdLst/>
              <a:ahLst/>
              <a:cxnLst/>
              <a:rect l="l" t="t" r="r" b="b"/>
              <a:pathLst>
                <a:path w="543" h="4488" extrusionOk="0">
                  <a:moveTo>
                    <a:pt x="202" y="0"/>
                  </a:moveTo>
                  <a:cubicBezTo>
                    <a:pt x="201" y="0"/>
                    <a:pt x="201" y="0"/>
                    <a:pt x="201" y="0"/>
                  </a:cubicBezTo>
                  <a:cubicBezTo>
                    <a:pt x="72" y="5"/>
                    <a:pt x="0" y="1013"/>
                    <a:pt x="38" y="2250"/>
                  </a:cubicBezTo>
                  <a:cubicBezTo>
                    <a:pt x="75" y="3488"/>
                    <a:pt x="212" y="4488"/>
                    <a:pt x="341" y="4488"/>
                  </a:cubicBezTo>
                  <a:cubicBezTo>
                    <a:pt x="341" y="4488"/>
                    <a:pt x="341" y="4488"/>
                    <a:pt x="341" y="4488"/>
                  </a:cubicBezTo>
                  <a:cubicBezTo>
                    <a:pt x="470" y="4483"/>
                    <a:pt x="542" y="3475"/>
                    <a:pt x="505" y="2237"/>
                  </a:cubicBezTo>
                  <a:cubicBezTo>
                    <a:pt x="467" y="1000"/>
                    <a:pt x="330" y="0"/>
                    <a:pt x="202"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3"/>
            <p:cNvSpPr/>
            <p:nvPr/>
          </p:nvSpPr>
          <p:spPr>
            <a:xfrm>
              <a:off x="1682439" y="4182901"/>
              <a:ext cx="12896" cy="106543"/>
            </a:xfrm>
            <a:custGeom>
              <a:avLst/>
              <a:gdLst/>
              <a:ahLst/>
              <a:cxnLst/>
              <a:rect l="l" t="t" r="r" b="b"/>
              <a:pathLst>
                <a:path w="543" h="4486" extrusionOk="0">
                  <a:moveTo>
                    <a:pt x="204" y="0"/>
                  </a:moveTo>
                  <a:cubicBezTo>
                    <a:pt x="204" y="0"/>
                    <a:pt x="203" y="0"/>
                    <a:pt x="203" y="0"/>
                  </a:cubicBezTo>
                  <a:cubicBezTo>
                    <a:pt x="74" y="3"/>
                    <a:pt x="1" y="1011"/>
                    <a:pt x="40" y="2250"/>
                  </a:cubicBezTo>
                  <a:cubicBezTo>
                    <a:pt x="77" y="3487"/>
                    <a:pt x="212" y="4486"/>
                    <a:pt x="341" y="4486"/>
                  </a:cubicBezTo>
                  <a:cubicBezTo>
                    <a:pt x="341" y="4486"/>
                    <a:pt x="342" y="4486"/>
                    <a:pt x="342" y="4486"/>
                  </a:cubicBezTo>
                  <a:cubicBezTo>
                    <a:pt x="471" y="4482"/>
                    <a:pt x="543" y="3475"/>
                    <a:pt x="505" y="2235"/>
                  </a:cubicBezTo>
                  <a:cubicBezTo>
                    <a:pt x="468" y="998"/>
                    <a:pt x="331" y="0"/>
                    <a:pt x="204"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3"/>
            <p:cNvSpPr/>
            <p:nvPr/>
          </p:nvSpPr>
          <p:spPr>
            <a:xfrm>
              <a:off x="1689065" y="4395950"/>
              <a:ext cx="12920" cy="106590"/>
            </a:xfrm>
            <a:custGeom>
              <a:avLst/>
              <a:gdLst/>
              <a:ahLst/>
              <a:cxnLst/>
              <a:rect l="l" t="t" r="r" b="b"/>
              <a:pathLst>
                <a:path w="544" h="4488" extrusionOk="0">
                  <a:moveTo>
                    <a:pt x="202" y="0"/>
                  </a:moveTo>
                  <a:cubicBezTo>
                    <a:pt x="202" y="0"/>
                    <a:pt x="202" y="0"/>
                    <a:pt x="202" y="0"/>
                  </a:cubicBezTo>
                  <a:cubicBezTo>
                    <a:pt x="73" y="5"/>
                    <a:pt x="1" y="1013"/>
                    <a:pt x="39" y="2250"/>
                  </a:cubicBezTo>
                  <a:cubicBezTo>
                    <a:pt x="76" y="3488"/>
                    <a:pt x="213" y="4487"/>
                    <a:pt x="342" y="4487"/>
                  </a:cubicBezTo>
                  <a:cubicBezTo>
                    <a:pt x="342" y="4487"/>
                    <a:pt x="342" y="4487"/>
                    <a:pt x="342" y="4487"/>
                  </a:cubicBezTo>
                  <a:cubicBezTo>
                    <a:pt x="471" y="4482"/>
                    <a:pt x="543" y="3475"/>
                    <a:pt x="506" y="2237"/>
                  </a:cubicBezTo>
                  <a:cubicBezTo>
                    <a:pt x="468" y="1000"/>
                    <a:pt x="331" y="0"/>
                    <a:pt x="202"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3"/>
            <p:cNvSpPr/>
            <p:nvPr/>
          </p:nvSpPr>
          <p:spPr>
            <a:xfrm>
              <a:off x="1695667" y="4609022"/>
              <a:ext cx="12896" cy="106566"/>
            </a:xfrm>
            <a:custGeom>
              <a:avLst/>
              <a:gdLst/>
              <a:ahLst/>
              <a:cxnLst/>
              <a:rect l="l" t="t" r="r" b="b"/>
              <a:pathLst>
                <a:path w="543" h="4487" extrusionOk="0">
                  <a:moveTo>
                    <a:pt x="204" y="1"/>
                  </a:moveTo>
                  <a:cubicBezTo>
                    <a:pt x="203" y="1"/>
                    <a:pt x="203" y="1"/>
                    <a:pt x="203" y="1"/>
                  </a:cubicBezTo>
                  <a:cubicBezTo>
                    <a:pt x="74" y="4"/>
                    <a:pt x="1" y="1013"/>
                    <a:pt x="40" y="2251"/>
                  </a:cubicBezTo>
                  <a:cubicBezTo>
                    <a:pt x="77" y="3486"/>
                    <a:pt x="212" y="4486"/>
                    <a:pt x="341" y="4486"/>
                  </a:cubicBezTo>
                  <a:cubicBezTo>
                    <a:pt x="341" y="4486"/>
                    <a:pt x="342" y="4486"/>
                    <a:pt x="342" y="4486"/>
                  </a:cubicBezTo>
                  <a:cubicBezTo>
                    <a:pt x="471" y="4483"/>
                    <a:pt x="543" y="3476"/>
                    <a:pt x="505" y="2236"/>
                  </a:cubicBezTo>
                  <a:cubicBezTo>
                    <a:pt x="468" y="999"/>
                    <a:pt x="331" y="1"/>
                    <a:pt x="20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3"/>
            <p:cNvSpPr/>
            <p:nvPr/>
          </p:nvSpPr>
          <p:spPr>
            <a:xfrm>
              <a:off x="1702293" y="4822070"/>
              <a:ext cx="12896" cy="106614"/>
            </a:xfrm>
            <a:custGeom>
              <a:avLst/>
              <a:gdLst/>
              <a:ahLst/>
              <a:cxnLst/>
              <a:rect l="l" t="t" r="r" b="b"/>
              <a:pathLst>
                <a:path w="543" h="4489" extrusionOk="0">
                  <a:moveTo>
                    <a:pt x="202" y="1"/>
                  </a:moveTo>
                  <a:cubicBezTo>
                    <a:pt x="202" y="1"/>
                    <a:pt x="202" y="1"/>
                    <a:pt x="202" y="1"/>
                  </a:cubicBezTo>
                  <a:cubicBezTo>
                    <a:pt x="74" y="6"/>
                    <a:pt x="1" y="1013"/>
                    <a:pt x="38" y="2251"/>
                  </a:cubicBezTo>
                  <a:cubicBezTo>
                    <a:pt x="76" y="3488"/>
                    <a:pt x="213" y="4488"/>
                    <a:pt x="341" y="4488"/>
                  </a:cubicBezTo>
                  <a:cubicBezTo>
                    <a:pt x="342" y="4488"/>
                    <a:pt x="342" y="4488"/>
                    <a:pt x="342" y="4488"/>
                  </a:cubicBezTo>
                  <a:cubicBezTo>
                    <a:pt x="471" y="4483"/>
                    <a:pt x="543" y="3476"/>
                    <a:pt x="505" y="2238"/>
                  </a:cubicBezTo>
                  <a:cubicBezTo>
                    <a:pt x="468" y="1001"/>
                    <a:pt x="331" y="1"/>
                    <a:pt x="202"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3"/>
            <p:cNvSpPr/>
            <p:nvPr/>
          </p:nvSpPr>
          <p:spPr>
            <a:xfrm>
              <a:off x="1708895" y="5035165"/>
              <a:ext cx="12944" cy="106566"/>
            </a:xfrm>
            <a:custGeom>
              <a:avLst/>
              <a:gdLst/>
              <a:ahLst/>
              <a:cxnLst/>
              <a:rect l="l" t="t" r="r" b="b"/>
              <a:pathLst>
                <a:path w="545" h="4487" extrusionOk="0">
                  <a:moveTo>
                    <a:pt x="204" y="1"/>
                  </a:moveTo>
                  <a:cubicBezTo>
                    <a:pt x="204" y="1"/>
                    <a:pt x="203" y="1"/>
                    <a:pt x="203" y="1"/>
                  </a:cubicBezTo>
                  <a:cubicBezTo>
                    <a:pt x="74" y="4"/>
                    <a:pt x="0" y="1011"/>
                    <a:pt x="38" y="2251"/>
                  </a:cubicBezTo>
                  <a:cubicBezTo>
                    <a:pt x="77" y="3486"/>
                    <a:pt x="212" y="4486"/>
                    <a:pt x="341" y="4486"/>
                  </a:cubicBezTo>
                  <a:cubicBezTo>
                    <a:pt x="341" y="4486"/>
                    <a:pt x="341" y="4486"/>
                    <a:pt x="342" y="4486"/>
                  </a:cubicBezTo>
                  <a:cubicBezTo>
                    <a:pt x="471" y="4483"/>
                    <a:pt x="544" y="3476"/>
                    <a:pt x="505" y="2236"/>
                  </a:cubicBezTo>
                  <a:cubicBezTo>
                    <a:pt x="467" y="1000"/>
                    <a:pt x="333" y="1"/>
                    <a:pt x="20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3"/>
            <p:cNvSpPr/>
            <p:nvPr/>
          </p:nvSpPr>
          <p:spPr>
            <a:xfrm>
              <a:off x="1714832" y="5248214"/>
              <a:ext cx="11424" cy="16079"/>
            </a:xfrm>
            <a:custGeom>
              <a:avLst/>
              <a:gdLst/>
              <a:ahLst/>
              <a:cxnLst/>
              <a:rect l="l" t="t" r="r" b="b"/>
              <a:pathLst>
                <a:path w="481" h="677" extrusionOk="0">
                  <a:moveTo>
                    <a:pt x="237" y="1"/>
                  </a:moveTo>
                  <a:cubicBezTo>
                    <a:pt x="235" y="1"/>
                    <a:pt x="233" y="1"/>
                    <a:pt x="230" y="1"/>
                  </a:cubicBezTo>
                  <a:cubicBezTo>
                    <a:pt x="101" y="4"/>
                    <a:pt x="0" y="159"/>
                    <a:pt x="7" y="345"/>
                  </a:cubicBezTo>
                  <a:cubicBezTo>
                    <a:pt x="15" y="530"/>
                    <a:pt x="119" y="677"/>
                    <a:pt x="246" y="677"/>
                  </a:cubicBezTo>
                  <a:cubicBezTo>
                    <a:pt x="248" y="677"/>
                    <a:pt x="250" y="677"/>
                    <a:pt x="252" y="677"/>
                  </a:cubicBezTo>
                  <a:cubicBezTo>
                    <a:pt x="382" y="674"/>
                    <a:pt x="480" y="518"/>
                    <a:pt x="474" y="331"/>
                  </a:cubicBezTo>
                  <a:cubicBezTo>
                    <a:pt x="469" y="147"/>
                    <a:pt x="363" y="1"/>
                    <a:pt x="237"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3"/>
            <p:cNvSpPr/>
            <p:nvPr/>
          </p:nvSpPr>
          <p:spPr>
            <a:xfrm>
              <a:off x="466646" y="1318494"/>
              <a:ext cx="600851" cy="761520"/>
            </a:xfrm>
            <a:custGeom>
              <a:avLst/>
              <a:gdLst/>
              <a:ahLst/>
              <a:cxnLst/>
              <a:rect l="l" t="t" r="r" b="b"/>
              <a:pathLst>
                <a:path w="25299" h="32064" extrusionOk="0">
                  <a:moveTo>
                    <a:pt x="13171" y="0"/>
                  </a:moveTo>
                  <a:cubicBezTo>
                    <a:pt x="7030" y="0"/>
                    <a:pt x="6738" y="2922"/>
                    <a:pt x="6738" y="2922"/>
                  </a:cubicBezTo>
                  <a:lnTo>
                    <a:pt x="6738" y="7986"/>
                  </a:lnTo>
                  <a:cubicBezTo>
                    <a:pt x="6738" y="7986"/>
                    <a:pt x="5074" y="6805"/>
                    <a:pt x="3478" y="6805"/>
                  </a:cubicBezTo>
                  <a:cubicBezTo>
                    <a:pt x="2302" y="6805"/>
                    <a:pt x="1163" y="7446"/>
                    <a:pt x="755" y="9674"/>
                  </a:cubicBezTo>
                  <a:cubicBezTo>
                    <a:pt x="0" y="13782"/>
                    <a:pt x="3976" y="14582"/>
                    <a:pt x="3976" y="14582"/>
                  </a:cubicBezTo>
                  <a:lnTo>
                    <a:pt x="3041" y="26483"/>
                  </a:lnTo>
                  <a:cubicBezTo>
                    <a:pt x="2918" y="28041"/>
                    <a:pt x="3406" y="29629"/>
                    <a:pt x="4525" y="30719"/>
                  </a:cubicBezTo>
                  <a:cubicBezTo>
                    <a:pt x="5538" y="31705"/>
                    <a:pt x="6694" y="32064"/>
                    <a:pt x="7841" y="32064"/>
                  </a:cubicBezTo>
                  <a:cubicBezTo>
                    <a:pt x="9593" y="32064"/>
                    <a:pt x="11324" y="31226"/>
                    <a:pt x="12494" y="30501"/>
                  </a:cubicBezTo>
                  <a:cubicBezTo>
                    <a:pt x="13401" y="29940"/>
                    <a:pt x="13952" y="28947"/>
                    <a:pt x="13950" y="27879"/>
                  </a:cubicBezTo>
                  <a:lnTo>
                    <a:pt x="13950" y="24716"/>
                  </a:lnTo>
                  <a:lnTo>
                    <a:pt x="18245" y="24708"/>
                  </a:lnTo>
                  <a:cubicBezTo>
                    <a:pt x="25299" y="24357"/>
                    <a:pt x="24076" y="2001"/>
                    <a:pt x="24076" y="2001"/>
                  </a:cubicBezTo>
                  <a:cubicBezTo>
                    <a:pt x="24061" y="161"/>
                    <a:pt x="20240" y="159"/>
                    <a:pt x="20240" y="159"/>
                  </a:cubicBezTo>
                  <a:lnTo>
                    <a:pt x="13643" y="6"/>
                  </a:lnTo>
                  <a:cubicBezTo>
                    <a:pt x="13482" y="2"/>
                    <a:pt x="13325" y="0"/>
                    <a:pt x="13171"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3"/>
            <p:cNvSpPr/>
            <p:nvPr/>
          </p:nvSpPr>
          <p:spPr>
            <a:xfrm>
              <a:off x="911816" y="1567759"/>
              <a:ext cx="32039" cy="158151"/>
            </a:xfrm>
            <a:custGeom>
              <a:avLst/>
              <a:gdLst/>
              <a:ahLst/>
              <a:cxnLst/>
              <a:rect l="l" t="t" r="r" b="b"/>
              <a:pathLst>
                <a:path w="1349" h="6659" extrusionOk="0">
                  <a:moveTo>
                    <a:pt x="1054" y="1"/>
                  </a:moveTo>
                  <a:cubicBezTo>
                    <a:pt x="1054" y="1"/>
                    <a:pt x="1054" y="1"/>
                    <a:pt x="1054" y="1"/>
                  </a:cubicBezTo>
                  <a:cubicBezTo>
                    <a:pt x="925" y="3"/>
                    <a:pt x="845" y="1627"/>
                    <a:pt x="876" y="3629"/>
                  </a:cubicBezTo>
                  <a:cubicBezTo>
                    <a:pt x="855" y="4622"/>
                    <a:pt x="1046" y="5582"/>
                    <a:pt x="783" y="6064"/>
                  </a:cubicBezTo>
                  <a:cubicBezTo>
                    <a:pt x="651" y="6307"/>
                    <a:pt x="435" y="6436"/>
                    <a:pt x="283" y="6477"/>
                  </a:cubicBezTo>
                  <a:cubicBezTo>
                    <a:pt x="130" y="6519"/>
                    <a:pt x="27" y="6497"/>
                    <a:pt x="14" y="6529"/>
                  </a:cubicBezTo>
                  <a:cubicBezTo>
                    <a:pt x="1" y="6552"/>
                    <a:pt x="87" y="6647"/>
                    <a:pt x="303" y="6658"/>
                  </a:cubicBezTo>
                  <a:cubicBezTo>
                    <a:pt x="310" y="6658"/>
                    <a:pt x="317" y="6659"/>
                    <a:pt x="325" y="6659"/>
                  </a:cubicBezTo>
                  <a:cubicBezTo>
                    <a:pt x="534" y="6659"/>
                    <a:pt x="838" y="6546"/>
                    <a:pt x="1061" y="6242"/>
                  </a:cubicBezTo>
                  <a:cubicBezTo>
                    <a:pt x="1291" y="5923"/>
                    <a:pt x="1346" y="5471"/>
                    <a:pt x="1348" y="5033"/>
                  </a:cubicBezTo>
                  <a:cubicBezTo>
                    <a:pt x="1346" y="4560"/>
                    <a:pt x="1345" y="4101"/>
                    <a:pt x="1345" y="3621"/>
                  </a:cubicBezTo>
                  <a:cubicBezTo>
                    <a:pt x="1314" y="1621"/>
                    <a:pt x="1183" y="1"/>
                    <a:pt x="1054"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3"/>
            <p:cNvSpPr/>
            <p:nvPr/>
          </p:nvSpPr>
          <p:spPr>
            <a:xfrm>
              <a:off x="818958" y="1571986"/>
              <a:ext cx="12231" cy="38665"/>
            </a:xfrm>
            <a:custGeom>
              <a:avLst/>
              <a:gdLst/>
              <a:ahLst/>
              <a:cxnLst/>
              <a:rect l="l" t="t" r="r" b="b"/>
              <a:pathLst>
                <a:path w="515" h="1628" extrusionOk="0">
                  <a:moveTo>
                    <a:pt x="217" y="1"/>
                  </a:moveTo>
                  <a:cubicBezTo>
                    <a:pt x="216" y="1"/>
                    <a:pt x="215" y="1"/>
                    <a:pt x="214" y="1"/>
                  </a:cubicBezTo>
                  <a:cubicBezTo>
                    <a:pt x="85" y="9"/>
                    <a:pt x="0" y="378"/>
                    <a:pt x="25" y="827"/>
                  </a:cubicBezTo>
                  <a:cubicBezTo>
                    <a:pt x="47" y="1272"/>
                    <a:pt x="169" y="1627"/>
                    <a:pt x="297" y="1627"/>
                  </a:cubicBezTo>
                  <a:cubicBezTo>
                    <a:pt x="298" y="1627"/>
                    <a:pt x="299" y="1627"/>
                    <a:pt x="301" y="1627"/>
                  </a:cubicBezTo>
                  <a:cubicBezTo>
                    <a:pt x="430" y="1621"/>
                    <a:pt x="514" y="1250"/>
                    <a:pt x="490" y="801"/>
                  </a:cubicBezTo>
                  <a:cubicBezTo>
                    <a:pt x="467" y="358"/>
                    <a:pt x="345" y="1"/>
                    <a:pt x="217"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3"/>
            <p:cNvSpPr/>
            <p:nvPr/>
          </p:nvSpPr>
          <p:spPr>
            <a:xfrm>
              <a:off x="990163" y="1569327"/>
              <a:ext cx="12231" cy="38617"/>
            </a:xfrm>
            <a:custGeom>
              <a:avLst/>
              <a:gdLst/>
              <a:ahLst/>
              <a:cxnLst/>
              <a:rect l="l" t="t" r="r" b="b"/>
              <a:pathLst>
                <a:path w="515" h="1626" extrusionOk="0">
                  <a:moveTo>
                    <a:pt x="218" y="0"/>
                  </a:moveTo>
                  <a:cubicBezTo>
                    <a:pt x="217" y="0"/>
                    <a:pt x="215" y="0"/>
                    <a:pt x="214" y="0"/>
                  </a:cubicBezTo>
                  <a:cubicBezTo>
                    <a:pt x="85" y="7"/>
                    <a:pt x="0" y="376"/>
                    <a:pt x="23" y="825"/>
                  </a:cubicBezTo>
                  <a:cubicBezTo>
                    <a:pt x="47" y="1270"/>
                    <a:pt x="170" y="1625"/>
                    <a:pt x="297" y="1625"/>
                  </a:cubicBezTo>
                  <a:cubicBezTo>
                    <a:pt x="298" y="1625"/>
                    <a:pt x="300" y="1625"/>
                    <a:pt x="301" y="1625"/>
                  </a:cubicBezTo>
                  <a:cubicBezTo>
                    <a:pt x="430" y="1618"/>
                    <a:pt x="515" y="1248"/>
                    <a:pt x="490" y="800"/>
                  </a:cubicBezTo>
                  <a:cubicBezTo>
                    <a:pt x="468" y="355"/>
                    <a:pt x="345" y="0"/>
                    <a:pt x="218" y="0"/>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3"/>
            <p:cNvSpPr/>
            <p:nvPr/>
          </p:nvSpPr>
          <p:spPr>
            <a:xfrm>
              <a:off x="535755" y="1528408"/>
              <a:ext cx="77449" cy="105236"/>
            </a:xfrm>
            <a:custGeom>
              <a:avLst/>
              <a:gdLst/>
              <a:ahLst/>
              <a:cxnLst/>
              <a:rect l="l" t="t" r="r" b="b"/>
              <a:pathLst>
                <a:path w="3261" h="4431" extrusionOk="0">
                  <a:moveTo>
                    <a:pt x="413" y="1"/>
                  </a:moveTo>
                  <a:cubicBezTo>
                    <a:pt x="354" y="1"/>
                    <a:pt x="322" y="10"/>
                    <a:pt x="320" y="23"/>
                  </a:cubicBezTo>
                  <a:cubicBezTo>
                    <a:pt x="304" y="82"/>
                    <a:pt x="627" y="183"/>
                    <a:pt x="1084" y="477"/>
                  </a:cubicBezTo>
                  <a:cubicBezTo>
                    <a:pt x="1369" y="659"/>
                    <a:pt x="1708" y="933"/>
                    <a:pt x="2008" y="1307"/>
                  </a:cubicBezTo>
                  <a:lnTo>
                    <a:pt x="2008" y="1307"/>
                  </a:lnTo>
                  <a:cubicBezTo>
                    <a:pt x="1926" y="1274"/>
                    <a:pt x="1839" y="1245"/>
                    <a:pt x="1747" y="1222"/>
                  </a:cubicBezTo>
                  <a:cubicBezTo>
                    <a:pt x="1647" y="1196"/>
                    <a:pt x="1541" y="1183"/>
                    <a:pt x="1434" y="1183"/>
                  </a:cubicBezTo>
                  <a:cubicBezTo>
                    <a:pt x="1186" y="1183"/>
                    <a:pt x="933" y="1254"/>
                    <a:pt x="737" y="1397"/>
                  </a:cubicBezTo>
                  <a:cubicBezTo>
                    <a:pt x="454" y="1593"/>
                    <a:pt x="284" y="1877"/>
                    <a:pt x="193" y="2154"/>
                  </a:cubicBezTo>
                  <a:cubicBezTo>
                    <a:pt x="0" y="2727"/>
                    <a:pt x="193" y="3286"/>
                    <a:pt x="426" y="3617"/>
                  </a:cubicBezTo>
                  <a:cubicBezTo>
                    <a:pt x="875" y="4244"/>
                    <a:pt x="1334" y="4431"/>
                    <a:pt x="1426" y="4431"/>
                  </a:cubicBezTo>
                  <a:cubicBezTo>
                    <a:pt x="1435" y="4431"/>
                    <a:pt x="1440" y="4429"/>
                    <a:pt x="1442" y="4426"/>
                  </a:cubicBezTo>
                  <a:cubicBezTo>
                    <a:pt x="1496" y="4364"/>
                    <a:pt x="1065" y="4086"/>
                    <a:pt x="709" y="3449"/>
                  </a:cubicBezTo>
                  <a:cubicBezTo>
                    <a:pt x="541" y="3132"/>
                    <a:pt x="436" y="2709"/>
                    <a:pt x="599" y="2295"/>
                  </a:cubicBezTo>
                  <a:cubicBezTo>
                    <a:pt x="725" y="1938"/>
                    <a:pt x="1037" y="1646"/>
                    <a:pt x="1423" y="1646"/>
                  </a:cubicBezTo>
                  <a:cubicBezTo>
                    <a:pt x="1493" y="1646"/>
                    <a:pt x="1565" y="1655"/>
                    <a:pt x="1639" y="1676"/>
                  </a:cubicBezTo>
                  <a:cubicBezTo>
                    <a:pt x="1960" y="1754"/>
                    <a:pt x="2265" y="1962"/>
                    <a:pt x="2549" y="2161"/>
                  </a:cubicBezTo>
                  <a:lnTo>
                    <a:pt x="3261" y="2657"/>
                  </a:lnTo>
                  <a:lnTo>
                    <a:pt x="2887" y="1885"/>
                  </a:lnTo>
                  <a:cubicBezTo>
                    <a:pt x="2458" y="997"/>
                    <a:pt x="1749" y="466"/>
                    <a:pt x="1221" y="227"/>
                  </a:cubicBezTo>
                  <a:cubicBezTo>
                    <a:pt x="843" y="54"/>
                    <a:pt x="553" y="1"/>
                    <a:pt x="413"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3"/>
            <p:cNvSpPr/>
            <p:nvPr/>
          </p:nvSpPr>
          <p:spPr>
            <a:xfrm>
              <a:off x="844203" y="1781591"/>
              <a:ext cx="61892" cy="15390"/>
            </a:xfrm>
            <a:custGeom>
              <a:avLst/>
              <a:gdLst/>
              <a:ahLst/>
              <a:cxnLst/>
              <a:rect l="l" t="t" r="r" b="b"/>
              <a:pathLst>
                <a:path w="2606" h="648" extrusionOk="0">
                  <a:moveTo>
                    <a:pt x="201" y="0"/>
                  </a:moveTo>
                  <a:cubicBezTo>
                    <a:pt x="124" y="0"/>
                    <a:pt x="74" y="13"/>
                    <a:pt x="59" y="45"/>
                  </a:cubicBezTo>
                  <a:cubicBezTo>
                    <a:pt x="0" y="156"/>
                    <a:pt x="514" y="525"/>
                    <a:pt x="1266" y="621"/>
                  </a:cubicBezTo>
                  <a:cubicBezTo>
                    <a:pt x="1401" y="640"/>
                    <a:pt x="1530" y="648"/>
                    <a:pt x="1652" y="648"/>
                  </a:cubicBezTo>
                  <a:cubicBezTo>
                    <a:pt x="2211" y="648"/>
                    <a:pt x="2606" y="480"/>
                    <a:pt x="2582" y="379"/>
                  </a:cubicBezTo>
                  <a:cubicBezTo>
                    <a:pt x="2559" y="247"/>
                    <a:pt x="1996" y="250"/>
                    <a:pt x="1328" y="159"/>
                  </a:cubicBezTo>
                  <a:cubicBezTo>
                    <a:pt x="838" y="97"/>
                    <a:pt x="415" y="0"/>
                    <a:pt x="201" y="0"/>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3"/>
            <p:cNvSpPr/>
            <p:nvPr/>
          </p:nvSpPr>
          <p:spPr>
            <a:xfrm>
              <a:off x="599544" y="1291682"/>
              <a:ext cx="465856" cy="178196"/>
            </a:xfrm>
            <a:custGeom>
              <a:avLst/>
              <a:gdLst/>
              <a:ahLst/>
              <a:cxnLst/>
              <a:rect l="l" t="t" r="r" b="b"/>
              <a:pathLst>
                <a:path w="19615" h="7503" extrusionOk="0">
                  <a:moveTo>
                    <a:pt x="9008" y="1"/>
                  </a:moveTo>
                  <a:cubicBezTo>
                    <a:pt x="7544" y="1"/>
                    <a:pt x="6074" y="126"/>
                    <a:pt x="4688" y="581"/>
                  </a:cubicBezTo>
                  <a:cubicBezTo>
                    <a:pt x="3077" y="1112"/>
                    <a:pt x="1574" y="2129"/>
                    <a:pt x="743" y="3607"/>
                  </a:cubicBezTo>
                  <a:cubicBezTo>
                    <a:pt x="157" y="4652"/>
                    <a:pt x="0" y="6123"/>
                    <a:pt x="887" y="6928"/>
                  </a:cubicBezTo>
                  <a:cubicBezTo>
                    <a:pt x="1381" y="7378"/>
                    <a:pt x="2062" y="7502"/>
                    <a:pt x="2745" y="7502"/>
                  </a:cubicBezTo>
                  <a:cubicBezTo>
                    <a:pt x="2964" y="7502"/>
                    <a:pt x="3184" y="7489"/>
                    <a:pt x="3398" y="7470"/>
                  </a:cubicBezTo>
                  <a:cubicBezTo>
                    <a:pt x="6230" y="7215"/>
                    <a:pt x="8948" y="6246"/>
                    <a:pt x="11298" y="4649"/>
                  </a:cubicBezTo>
                  <a:lnTo>
                    <a:pt x="11298" y="4649"/>
                  </a:lnTo>
                  <a:cubicBezTo>
                    <a:pt x="10691" y="5174"/>
                    <a:pt x="11070" y="6268"/>
                    <a:pt x="11788" y="6626"/>
                  </a:cubicBezTo>
                  <a:cubicBezTo>
                    <a:pt x="12117" y="6789"/>
                    <a:pt x="12474" y="6848"/>
                    <a:pt x="12841" y="6848"/>
                  </a:cubicBezTo>
                  <a:cubicBezTo>
                    <a:pt x="13276" y="6848"/>
                    <a:pt x="13724" y="6766"/>
                    <a:pt x="14151" y="6682"/>
                  </a:cubicBezTo>
                  <a:cubicBezTo>
                    <a:pt x="15196" y="6474"/>
                    <a:pt x="16257" y="6260"/>
                    <a:pt x="17198" y="5762"/>
                  </a:cubicBezTo>
                  <a:cubicBezTo>
                    <a:pt x="18140" y="5266"/>
                    <a:pt x="18963" y="4436"/>
                    <a:pt x="19196" y="3398"/>
                  </a:cubicBezTo>
                  <a:lnTo>
                    <a:pt x="19404" y="3950"/>
                  </a:lnTo>
                  <a:cubicBezTo>
                    <a:pt x="19615" y="3079"/>
                    <a:pt x="19112" y="2160"/>
                    <a:pt x="18393" y="1626"/>
                  </a:cubicBezTo>
                  <a:cubicBezTo>
                    <a:pt x="17675" y="1094"/>
                    <a:pt x="16777" y="873"/>
                    <a:pt x="15900" y="697"/>
                  </a:cubicBezTo>
                  <a:cubicBezTo>
                    <a:pt x="13862" y="289"/>
                    <a:pt x="11795" y="59"/>
                    <a:pt x="9718" y="10"/>
                  </a:cubicBezTo>
                  <a:cubicBezTo>
                    <a:pt x="9481" y="4"/>
                    <a:pt x="9245" y="1"/>
                    <a:pt x="9008"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3"/>
            <p:cNvSpPr/>
            <p:nvPr/>
          </p:nvSpPr>
          <p:spPr>
            <a:xfrm>
              <a:off x="92294" y="2093504"/>
              <a:ext cx="394630" cy="1004981"/>
            </a:xfrm>
            <a:custGeom>
              <a:avLst/>
              <a:gdLst/>
              <a:ahLst/>
              <a:cxnLst/>
              <a:rect l="l" t="t" r="r" b="b"/>
              <a:pathLst>
                <a:path w="16616" h="42315" extrusionOk="0">
                  <a:moveTo>
                    <a:pt x="8745" y="0"/>
                  </a:moveTo>
                  <a:cubicBezTo>
                    <a:pt x="8118" y="0"/>
                    <a:pt x="7490" y="68"/>
                    <a:pt x="6872" y="202"/>
                  </a:cubicBezTo>
                  <a:cubicBezTo>
                    <a:pt x="4284" y="794"/>
                    <a:pt x="2563" y="2185"/>
                    <a:pt x="1510" y="3153"/>
                  </a:cubicBezTo>
                  <a:cubicBezTo>
                    <a:pt x="1101" y="3535"/>
                    <a:pt x="718" y="3940"/>
                    <a:pt x="360" y="4368"/>
                  </a:cubicBezTo>
                  <a:cubicBezTo>
                    <a:pt x="117" y="4665"/>
                    <a:pt x="1" y="4828"/>
                    <a:pt x="12" y="4837"/>
                  </a:cubicBezTo>
                  <a:cubicBezTo>
                    <a:pt x="13" y="4837"/>
                    <a:pt x="14" y="4838"/>
                    <a:pt x="16" y="4838"/>
                  </a:cubicBezTo>
                  <a:cubicBezTo>
                    <a:pt x="71" y="4838"/>
                    <a:pt x="574" y="4216"/>
                    <a:pt x="1631" y="3289"/>
                  </a:cubicBezTo>
                  <a:cubicBezTo>
                    <a:pt x="2708" y="2373"/>
                    <a:pt x="4433" y="1053"/>
                    <a:pt x="6941" y="526"/>
                  </a:cubicBezTo>
                  <a:cubicBezTo>
                    <a:pt x="7474" y="418"/>
                    <a:pt x="8042" y="358"/>
                    <a:pt x="8630" y="358"/>
                  </a:cubicBezTo>
                  <a:cubicBezTo>
                    <a:pt x="9409" y="358"/>
                    <a:pt x="10223" y="464"/>
                    <a:pt x="11036" y="707"/>
                  </a:cubicBezTo>
                  <a:cubicBezTo>
                    <a:pt x="12455" y="1120"/>
                    <a:pt x="13866" y="2013"/>
                    <a:pt x="14767" y="3416"/>
                  </a:cubicBezTo>
                  <a:cubicBezTo>
                    <a:pt x="15696" y="4797"/>
                    <a:pt x="16090" y="6577"/>
                    <a:pt x="16114" y="8404"/>
                  </a:cubicBezTo>
                  <a:cubicBezTo>
                    <a:pt x="16150" y="10241"/>
                    <a:pt x="15876" y="12144"/>
                    <a:pt x="15549" y="14085"/>
                  </a:cubicBezTo>
                  <a:cubicBezTo>
                    <a:pt x="14284" y="21848"/>
                    <a:pt x="13139" y="28874"/>
                    <a:pt x="12298" y="34029"/>
                  </a:cubicBezTo>
                  <a:cubicBezTo>
                    <a:pt x="11911" y="36542"/>
                    <a:pt x="11594" y="38597"/>
                    <a:pt x="11366" y="40084"/>
                  </a:cubicBezTo>
                  <a:cubicBezTo>
                    <a:pt x="11271" y="40760"/>
                    <a:pt x="11194" y="41307"/>
                    <a:pt x="11136" y="41733"/>
                  </a:cubicBezTo>
                  <a:cubicBezTo>
                    <a:pt x="11088" y="42112"/>
                    <a:pt x="11070" y="42311"/>
                    <a:pt x="11087" y="42315"/>
                  </a:cubicBezTo>
                  <a:cubicBezTo>
                    <a:pt x="11087" y="42315"/>
                    <a:pt x="11087" y="42315"/>
                    <a:pt x="11087" y="42315"/>
                  </a:cubicBezTo>
                  <a:cubicBezTo>
                    <a:pt x="11103" y="42315"/>
                    <a:pt x="11151" y="42120"/>
                    <a:pt x="11229" y="41748"/>
                  </a:cubicBezTo>
                  <a:cubicBezTo>
                    <a:pt x="11310" y="41327"/>
                    <a:pt x="11415" y="40783"/>
                    <a:pt x="11545" y="40112"/>
                  </a:cubicBezTo>
                  <a:cubicBezTo>
                    <a:pt x="11810" y="38631"/>
                    <a:pt x="12176" y="36587"/>
                    <a:pt x="12625" y="34083"/>
                  </a:cubicBezTo>
                  <a:cubicBezTo>
                    <a:pt x="13500" y="28933"/>
                    <a:pt x="14694" y="21915"/>
                    <a:pt x="16011" y="14162"/>
                  </a:cubicBezTo>
                  <a:cubicBezTo>
                    <a:pt x="16340" y="12216"/>
                    <a:pt x="16616" y="10284"/>
                    <a:pt x="16572" y="8395"/>
                  </a:cubicBezTo>
                  <a:cubicBezTo>
                    <a:pt x="16541" y="6517"/>
                    <a:pt x="16126" y="4642"/>
                    <a:pt x="15125" y="3176"/>
                  </a:cubicBezTo>
                  <a:cubicBezTo>
                    <a:pt x="14155" y="1688"/>
                    <a:pt x="12635" y="749"/>
                    <a:pt x="11145" y="335"/>
                  </a:cubicBezTo>
                  <a:cubicBezTo>
                    <a:pt x="10362" y="112"/>
                    <a:pt x="9554" y="0"/>
                    <a:pt x="8745" y="0"/>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3"/>
            <p:cNvSpPr/>
            <p:nvPr/>
          </p:nvSpPr>
          <p:spPr>
            <a:xfrm>
              <a:off x="369062" y="3023972"/>
              <a:ext cx="577457" cy="30970"/>
            </a:xfrm>
            <a:custGeom>
              <a:avLst/>
              <a:gdLst/>
              <a:ahLst/>
              <a:cxnLst/>
              <a:rect l="l" t="t" r="r" b="b"/>
              <a:pathLst>
                <a:path w="24314" h="1304" extrusionOk="0">
                  <a:moveTo>
                    <a:pt x="23501" y="0"/>
                  </a:moveTo>
                  <a:cubicBezTo>
                    <a:pt x="21748" y="0"/>
                    <a:pt x="17325" y="160"/>
                    <a:pt x="12146" y="419"/>
                  </a:cubicBezTo>
                  <a:cubicBezTo>
                    <a:pt x="5435" y="754"/>
                    <a:pt x="1" y="1131"/>
                    <a:pt x="7" y="1260"/>
                  </a:cubicBezTo>
                  <a:cubicBezTo>
                    <a:pt x="9" y="1290"/>
                    <a:pt x="294" y="1304"/>
                    <a:pt x="814" y="1304"/>
                  </a:cubicBezTo>
                  <a:cubicBezTo>
                    <a:pt x="2569" y="1304"/>
                    <a:pt x="6993" y="1144"/>
                    <a:pt x="12169" y="886"/>
                  </a:cubicBezTo>
                  <a:cubicBezTo>
                    <a:pt x="18879" y="550"/>
                    <a:pt x="24313" y="173"/>
                    <a:pt x="24307" y="44"/>
                  </a:cubicBezTo>
                  <a:cubicBezTo>
                    <a:pt x="24305" y="14"/>
                    <a:pt x="24020" y="0"/>
                    <a:pt x="23501" y="0"/>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3"/>
            <p:cNvSpPr/>
            <p:nvPr/>
          </p:nvSpPr>
          <p:spPr>
            <a:xfrm>
              <a:off x="981946" y="2203151"/>
              <a:ext cx="20259" cy="522714"/>
            </a:xfrm>
            <a:custGeom>
              <a:avLst/>
              <a:gdLst/>
              <a:ahLst/>
              <a:cxnLst/>
              <a:rect l="l" t="t" r="r" b="b"/>
              <a:pathLst>
                <a:path w="853" h="22009" extrusionOk="0">
                  <a:moveTo>
                    <a:pt x="723" y="1"/>
                  </a:moveTo>
                  <a:cubicBezTo>
                    <a:pt x="594" y="1"/>
                    <a:pt x="356" y="4924"/>
                    <a:pt x="193" y="10998"/>
                  </a:cubicBezTo>
                  <a:cubicBezTo>
                    <a:pt x="28" y="17076"/>
                    <a:pt x="0" y="22004"/>
                    <a:pt x="129" y="22009"/>
                  </a:cubicBezTo>
                  <a:cubicBezTo>
                    <a:pt x="129" y="22009"/>
                    <a:pt x="129" y="22009"/>
                    <a:pt x="129" y="22009"/>
                  </a:cubicBezTo>
                  <a:cubicBezTo>
                    <a:pt x="258" y="22009"/>
                    <a:pt x="497" y="17089"/>
                    <a:pt x="660" y="11011"/>
                  </a:cubicBezTo>
                  <a:cubicBezTo>
                    <a:pt x="825" y="4934"/>
                    <a:pt x="853" y="6"/>
                    <a:pt x="724" y="1"/>
                  </a:cubicBezTo>
                  <a:cubicBezTo>
                    <a:pt x="723" y="1"/>
                    <a:pt x="723" y="1"/>
                    <a:pt x="723" y="1"/>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3"/>
            <p:cNvSpPr/>
            <p:nvPr/>
          </p:nvSpPr>
          <p:spPr>
            <a:xfrm>
              <a:off x="512837" y="1959230"/>
              <a:ext cx="315970" cy="162616"/>
            </a:xfrm>
            <a:custGeom>
              <a:avLst/>
              <a:gdLst/>
              <a:ahLst/>
              <a:cxnLst/>
              <a:rect l="l" t="t" r="r" b="b"/>
              <a:pathLst>
                <a:path w="13304" h="6847" extrusionOk="0">
                  <a:moveTo>
                    <a:pt x="12868" y="1"/>
                  </a:moveTo>
                  <a:cubicBezTo>
                    <a:pt x="12868" y="1"/>
                    <a:pt x="12868" y="1"/>
                    <a:pt x="12867" y="1"/>
                  </a:cubicBezTo>
                  <a:cubicBezTo>
                    <a:pt x="12763" y="4"/>
                    <a:pt x="13303" y="1147"/>
                    <a:pt x="12683" y="2845"/>
                  </a:cubicBezTo>
                  <a:cubicBezTo>
                    <a:pt x="12379" y="3670"/>
                    <a:pt x="11773" y="4583"/>
                    <a:pt x="10823" y="5256"/>
                  </a:cubicBezTo>
                  <a:cubicBezTo>
                    <a:pt x="9879" y="5927"/>
                    <a:pt x="8610" y="6343"/>
                    <a:pt x="7260" y="6377"/>
                  </a:cubicBezTo>
                  <a:cubicBezTo>
                    <a:pt x="7194" y="6379"/>
                    <a:pt x="7129" y="6380"/>
                    <a:pt x="7064" y="6380"/>
                  </a:cubicBezTo>
                  <a:cubicBezTo>
                    <a:pt x="5783" y="6380"/>
                    <a:pt x="4568" y="6062"/>
                    <a:pt x="3597" y="5520"/>
                  </a:cubicBezTo>
                  <a:cubicBezTo>
                    <a:pt x="2683" y="5017"/>
                    <a:pt x="1891" y="4317"/>
                    <a:pt x="1279" y="3471"/>
                  </a:cubicBezTo>
                  <a:cubicBezTo>
                    <a:pt x="243" y="2024"/>
                    <a:pt x="119" y="854"/>
                    <a:pt x="29" y="854"/>
                  </a:cubicBezTo>
                  <a:cubicBezTo>
                    <a:pt x="28" y="854"/>
                    <a:pt x="27" y="855"/>
                    <a:pt x="26" y="855"/>
                  </a:cubicBezTo>
                  <a:cubicBezTo>
                    <a:pt x="0" y="858"/>
                    <a:pt x="2" y="1146"/>
                    <a:pt x="118" y="1652"/>
                  </a:cubicBezTo>
                  <a:cubicBezTo>
                    <a:pt x="238" y="2155"/>
                    <a:pt x="493" y="2876"/>
                    <a:pt x="1008" y="3659"/>
                  </a:cubicBezTo>
                  <a:cubicBezTo>
                    <a:pt x="1514" y="4441"/>
                    <a:pt x="2304" y="5272"/>
                    <a:pt x="3387" y="5896"/>
                  </a:cubicBezTo>
                  <a:cubicBezTo>
                    <a:pt x="4413" y="6495"/>
                    <a:pt x="5711" y="6847"/>
                    <a:pt x="7075" y="6847"/>
                  </a:cubicBezTo>
                  <a:cubicBezTo>
                    <a:pt x="7141" y="6847"/>
                    <a:pt x="7207" y="6846"/>
                    <a:pt x="7273" y="6844"/>
                  </a:cubicBezTo>
                  <a:cubicBezTo>
                    <a:pt x="8707" y="6808"/>
                    <a:pt x="10067" y="6353"/>
                    <a:pt x="11076" y="5605"/>
                  </a:cubicBezTo>
                  <a:cubicBezTo>
                    <a:pt x="12093" y="4855"/>
                    <a:pt x="12712" y="3850"/>
                    <a:pt x="12995" y="2955"/>
                  </a:cubicBezTo>
                  <a:cubicBezTo>
                    <a:pt x="13287" y="2052"/>
                    <a:pt x="13251" y="1265"/>
                    <a:pt x="13148" y="757"/>
                  </a:cubicBezTo>
                  <a:cubicBezTo>
                    <a:pt x="13037" y="252"/>
                    <a:pt x="12891" y="1"/>
                    <a:pt x="12868" y="1"/>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3"/>
            <p:cNvSpPr/>
            <p:nvPr/>
          </p:nvSpPr>
          <p:spPr>
            <a:xfrm>
              <a:off x="-315020" y="2054438"/>
              <a:ext cx="1068988" cy="1959280"/>
            </a:xfrm>
            <a:custGeom>
              <a:avLst/>
              <a:gdLst/>
              <a:ahLst/>
              <a:cxnLst/>
              <a:rect l="l" t="t" r="r" b="b"/>
              <a:pathLst>
                <a:path w="45010" h="82496" extrusionOk="0">
                  <a:moveTo>
                    <a:pt x="7583" y="1"/>
                  </a:moveTo>
                  <a:lnTo>
                    <a:pt x="0" y="299"/>
                  </a:lnTo>
                  <a:lnTo>
                    <a:pt x="5596" y="42760"/>
                  </a:lnTo>
                  <a:lnTo>
                    <a:pt x="10833" y="82496"/>
                  </a:lnTo>
                  <a:lnTo>
                    <a:pt x="45009" y="81694"/>
                  </a:lnTo>
                  <a:lnTo>
                    <a:pt x="41378" y="51425"/>
                  </a:lnTo>
                  <a:lnTo>
                    <a:pt x="13315" y="53956"/>
                  </a:lnTo>
                  <a:lnTo>
                    <a:pt x="7583"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3"/>
            <p:cNvSpPr/>
            <p:nvPr/>
          </p:nvSpPr>
          <p:spPr>
            <a:xfrm>
              <a:off x="34822" y="4614104"/>
              <a:ext cx="1216713" cy="38974"/>
            </a:xfrm>
            <a:custGeom>
              <a:avLst/>
              <a:gdLst/>
              <a:ahLst/>
              <a:cxnLst/>
              <a:rect l="l" t="t" r="r" b="b"/>
              <a:pathLst>
                <a:path w="51230" h="1641" extrusionOk="0">
                  <a:moveTo>
                    <a:pt x="51230" y="1"/>
                  </a:moveTo>
                  <a:lnTo>
                    <a:pt x="1" y="105"/>
                  </a:lnTo>
                  <a:lnTo>
                    <a:pt x="1" y="1640"/>
                  </a:lnTo>
                  <a:lnTo>
                    <a:pt x="51230" y="1159"/>
                  </a:lnTo>
                  <a:lnTo>
                    <a:pt x="51230"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3"/>
            <p:cNvSpPr/>
            <p:nvPr/>
          </p:nvSpPr>
          <p:spPr>
            <a:xfrm>
              <a:off x="1189059" y="2943631"/>
              <a:ext cx="1828531" cy="119747"/>
            </a:xfrm>
            <a:custGeom>
              <a:avLst/>
              <a:gdLst/>
              <a:ahLst/>
              <a:cxnLst/>
              <a:rect l="l" t="t" r="r" b="b"/>
              <a:pathLst>
                <a:path w="189191" h="5042" extrusionOk="0">
                  <a:moveTo>
                    <a:pt x="1571" y="1"/>
                  </a:moveTo>
                  <a:lnTo>
                    <a:pt x="0" y="5042"/>
                  </a:lnTo>
                  <a:lnTo>
                    <a:pt x="189191" y="5042"/>
                  </a:lnTo>
                  <a:lnTo>
                    <a:pt x="189191"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3"/>
            <p:cNvSpPr/>
            <p:nvPr/>
          </p:nvSpPr>
          <p:spPr>
            <a:xfrm>
              <a:off x="1671526" y="3054869"/>
              <a:ext cx="131242" cy="2362745"/>
            </a:xfrm>
            <a:custGeom>
              <a:avLst/>
              <a:gdLst/>
              <a:ahLst/>
              <a:cxnLst/>
              <a:rect l="l" t="t" r="r" b="b"/>
              <a:pathLst>
                <a:path w="5526" h="99484" extrusionOk="0">
                  <a:moveTo>
                    <a:pt x="0" y="1"/>
                  </a:moveTo>
                  <a:lnTo>
                    <a:pt x="2554" y="99483"/>
                  </a:lnTo>
                  <a:lnTo>
                    <a:pt x="4899" y="98899"/>
                  </a:lnTo>
                  <a:lnTo>
                    <a:pt x="5526" y="127"/>
                  </a:lnTo>
                  <a:lnTo>
                    <a:pt x="0"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3"/>
            <p:cNvSpPr/>
            <p:nvPr/>
          </p:nvSpPr>
          <p:spPr>
            <a:xfrm>
              <a:off x="1719332" y="2999678"/>
              <a:ext cx="131242" cy="2362721"/>
            </a:xfrm>
            <a:custGeom>
              <a:avLst/>
              <a:gdLst/>
              <a:ahLst/>
              <a:cxnLst/>
              <a:rect l="l" t="t" r="r" b="b"/>
              <a:pathLst>
                <a:path w="5526" h="99483" extrusionOk="0">
                  <a:moveTo>
                    <a:pt x="0" y="0"/>
                  </a:moveTo>
                  <a:lnTo>
                    <a:pt x="2554" y="99483"/>
                  </a:lnTo>
                  <a:lnTo>
                    <a:pt x="4899" y="98898"/>
                  </a:lnTo>
                  <a:lnTo>
                    <a:pt x="5526" y="126"/>
                  </a:lnTo>
                  <a:lnTo>
                    <a:pt x="0" y="0"/>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7" name="Google Shape;1127;p33"/>
            <p:cNvGrpSpPr/>
            <p:nvPr/>
          </p:nvGrpSpPr>
          <p:grpSpPr>
            <a:xfrm>
              <a:off x="2383215" y="2999822"/>
              <a:ext cx="179051" cy="2417940"/>
              <a:chOff x="2329338" y="2472150"/>
              <a:chExt cx="188475" cy="2545200"/>
            </a:xfrm>
          </p:grpSpPr>
          <p:sp>
            <p:nvSpPr>
              <p:cNvPr id="1128" name="Google Shape;1128;p33"/>
              <p:cNvSpPr/>
              <p:nvPr/>
            </p:nvSpPr>
            <p:spPr>
              <a:xfrm>
                <a:off x="2329338" y="2530250"/>
                <a:ext cx="138150" cy="2487100"/>
              </a:xfrm>
              <a:custGeom>
                <a:avLst/>
                <a:gdLst/>
                <a:ahLst/>
                <a:cxnLst/>
                <a:rect l="l" t="t" r="r" b="b"/>
                <a:pathLst>
                  <a:path w="5526" h="99484" extrusionOk="0">
                    <a:moveTo>
                      <a:pt x="0" y="1"/>
                    </a:moveTo>
                    <a:lnTo>
                      <a:pt x="2554" y="99483"/>
                    </a:lnTo>
                    <a:lnTo>
                      <a:pt x="4899" y="98899"/>
                    </a:lnTo>
                    <a:lnTo>
                      <a:pt x="5526" y="127"/>
                    </a:lnTo>
                    <a:lnTo>
                      <a:pt x="0"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3"/>
              <p:cNvSpPr/>
              <p:nvPr/>
            </p:nvSpPr>
            <p:spPr>
              <a:xfrm>
                <a:off x="2379663" y="2472150"/>
                <a:ext cx="138150" cy="2487075"/>
              </a:xfrm>
              <a:custGeom>
                <a:avLst/>
                <a:gdLst/>
                <a:ahLst/>
                <a:cxnLst/>
                <a:rect l="l" t="t" r="r" b="b"/>
                <a:pathLst>
                  <a:path w="5526" h="99483" extrusionOk="0">
                    <a:moveTo>
                      <a:pt x="0" y="0"/>
                    </a:moveTo>
                    <a:lnTo>
                      <a:pt x="2554" y="99483"/>
                    </a:lnTo>
                    <a:lnTo>
                      <a:pt x="4899" y="98898"/>
                    </a:lnTo>
                    <a:lnTo>
                      <a:pt x="5526" y="126"/>
                    </a:lnTo>
                    <a:lnTo>
                      <a:pt x="0" y="0"/>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30" name="Google Shape;1130;p33"/>
          <p:cNvGrpSpPr/>
          <p:nvPr/>
        </p:nvGrpSpPr>
        <p:grpSpPr>
          <a:xfrm>
            <a:off x="6677125" y="1139850"/>
            <a:ext cx="2505332" cy="4281101"/>
            <a:chOff x="6677125" y="1139850"/>
            <a:chExt cx="2505332" cy="4281101"/>
          </a:xfrm>
        </p:grpSpPr>
        <p:sp>
          <p:nvSpPr>
            <p:cNvPr id="1131" name="Google Shape;1131;p33"/>
            <p:cNvSpPr/>
            <p:nvPr/>
          </p:nvSpPr>
          <p:spPr>
            <a:xfrm>
              <a:off x="6912859" y="2601028"/>
              <a:ext cx="1241018" cy="170860"/>
            </a:xfrm>
            <a:custGeom>
              <a:avLst/>
              <a:gdLst/>
              <a:ahLst/>
              <a:cxnLst/>
              <a:rect l="l" t="t" r="r" b="b"/>
              <a:pathLst>
                <a:path w="51548" h="7097" extrusionOk="0">
                  <a:moveTo>
                    <a:pt x="19042" y="0"/>
                  </a:moveTo>
                  <a:lnTo>
                    <a:pt x="19042" y="6155"/>
                  </a:lnTo>
                  <a:lnTo>
                    <a:pt x="1" y="6155"/>
                  </a:lnTo>
                  <a:lnTo>
                    <a:pt x="1" y="7097"/>
                  </a:lnTo>
                  <a:lnTo>
                    <a:pt x="51548" y="7097"/>
                  </a:lnTo>
                  <a:lnTo>
                    <a:pt x="51548" y="5386"/>
                  </a:lnTo>
                  <a:lnTo>
                    <a:pt x="33452" y="5577"/>
                  </a:lnTo>
                  <a:lnTo>
                    <a:pt x="32699" y="0"/>
                  </a:lnTo>
                  <a:close/>
                </a:path>
              </a:pathLst>
            </a:custGeom>
            <a:solidFill>
              <a:srgbClr val="5B58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3"/>
            <p:cNvSpPr/>
            <p:nvPr/>
          </p:nvSpPr>
          <p:spPr>
            <a:xfrm>
              <a:off x="6929952" y="1808051"/>
              <a:ext cx="1206398" cy="661099"/>
            </a:xfrm>
            <a:custGeom>
              <a:avLst/>
              <a:gdLst/>
              <a:ahLst/>
              <a:cxnLst/>
              <a:rect l="l" t="t" r="r" b="b"/>
              <a:pathLst>
                <a:path w="50110" h="27460" extrusionOk="0">
                  <a:moveTo>
                    <a:pt x="1" y="1"/>
                  </a:moveTo>
                  <a:lnTo>
                    <a:pt x="1" y="27459"/>
                  </a:lnTo>
                  <a:lnTo>
                    <a:pt x="50110" y="27459"/>
                  </a:lnTo>
                  <a:lnTo>
                    <a:pt x="50110" y="1"/>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3"/>
            <p:cNvSpPr/>
            <p:nvPr/>
          </p:nvSpPr>
          <p:spPr>
            <a:xfrm>
              <a:off x="6974970" y="1907164"/>
              <a:ext cx="1034912" cy="36859"/>
            </a:xfrm>
            <a:custGeom>
              <a:avLst/>
              <a:gdLst/>
              <a:ahLst/>
              <a:cxnLst/>
              <a:rect l="l" t="t" r="r" b="b"/>
              <a:pathLst>
                <a:path w="42987" h="1531" extrusionOk="0">
                  <a:moveTo>
                    <a:pt x="42555" y="0"/>
                  </a:moveTo>
                  <a:lnTo>
                    <a:pt x="1" y="364"/>
                  </a:lnTo>
                  <a:lnTo>
                    <a:pt x="1" y="1530"/>
                  </a:lnTo>
                  <a:lnTo>
                    <a:pt x="42987" y="1530"/>
                  </a:lnTo>
                  <a:lnTo>
                    <a:pt x="42555" y="0"/>
                  </a:lnTo>
                  <a:close/>
                </a:path>
              </a:pathLst>
            </a:custGeom>
            <a:solidFill>
              <a:srgbClr val="D1D0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3"/>
            <p:cNvSpPr/>
            <p:nvPr/>
          </p:nvSpPr>
          <p:spPr>
            <a:xfrm>
              <a:off x="6795329" y="1684141"/>
              <a:ext cx="1432655" cy="916896"/>
            </a:xfrm>
            <a:custGeom>
              <a:avLst/>
              <a:gdLst/>
              <a:ahLst/>
              <a:cxnLst/>
              <a:rect l="l" t="t" r="r" b="b"/>
              <a:pathLst>
                <a:path w="59508" h="38085" extrusionOk="0">
                  <a:moveTo>
                    <a:pt x="0" y="1"/>
                  </a:moveTo>
                  <a:lnTo>
                    <a:pt x="0" y="38085"/>
                  </a:lnTo>
                  <a:lnTo>
                    <a:pt x="59508" y="38085"/>
                  </a:lnTo>
                  <a:lnTo>
                    <a:pt x="59508" y="1"/>
                  </a:lnTo>
                  <a:close/>
                </a:path>
              </a:pathLst>
            </a:custGeom>
            <a:solidFill>
              <a:srgbClr val="5B58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3"/>
            <p:cNvSpPr/>
            <p:nvPr/>
          </p:nvSpPr>
          <p:spPr>
            <a:xfrm>
              <a:off x="6836014" y="1734986"/>
              <a:ext cx="1351282" cy="815252"/>
            </a:xfrm>
            <a:custGeom>
              <a:avLst/>
              <a:gdLst/>
              <a:ahLst/>
              <a:cxnLst/>
              <a:rect l="l" t="t" r="r" b="b"/>
              <a:pathLst>
                <a:path w="56128" h="33863" extrusionOk="0">
                  <a:moveTo>
                    <a:pt x="0" y="0"/>
                  </a:moveTo>
                  <a:lnTo>
                    <a:pt x="0" y="33863"/>
                  </a:lnTo>
                  <a:lnTo>
                    <a:pt x="56128" y="33863"/>
                  </a:lnTo>
                  <a:lnTo>
                    <a:pt x="56128"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3"/>
            <p:cNvSpPr/>
            <p:nvPr/>
          </p:nvSpPr>
          <p:spPr>
            <a:xfrm>
              <a:off x="6868827" y="1761949"/>
              <a:ext cx="1285051" cy="750394"/>
            </a:xfrm>
            <a:custGeom>
              <a:avLst/>
              <a:gdLst/>
              <a:ahLst/>
              <a:cxnLst/>
              <a:rect l="l" t="t" r="r" b="b"/>
              <a:pathLst>
                <a:path w="53377" h="31169" extrusionOk="0">
                  <a:moveTo>
                    <a:pt x="1" y="0"/>
                  </a:moveTo>
                  <a:lnTo>
                    <a:pt x="1" y="31169"/>
                  </a:lnTo>
                  <a:lnTo>
                    <a:pt x="53377" y="31169"/>
                  </a:lnTo>
                  <a:lnTo>
                    <a:pt x="5337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3"/>
            <p:cNvSpPr/>
            <p:nvPr/>
          </p:nvSpPr>
          <p:spPr>
            <a:xfrm>
              <a:off x="6868827" y="1761949"/>
              <a:ext cx="1285051" cy="45381"/>
            </a:xfrm>
            <a:custGeom>
              <a:avLst/>
              <a:gdLst/>
              <a:ahLst/>
              <a:cxnLst/>
              <a:rect l="l" t="t" r="r" b="b"/>
              <a:pathLst>
                <a:path w="53377" h="1885" extrusionOk="0">
                  <a:moveTo>
                    <a:pt x="1" y="0"/>
                  </a:moveTo>
                  <a:lnTo>
                    <a:pt x="1" y="1885"/>
                  </a:lnTo>
                  <a:lnTo>
                    <a:pt x="53377" y="1885"/>
                  </a:lnTo>
                  <a:lnTo>
                    <a:pt x="53377" y="0"/>
                  </a:lnTo>
                  <a:close/>
                </a:path>
              </a:pathLst>
            </a:custGeom>
            <a:solidFill>
              <a:srgbClr val="F4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3"/>
            <p:cNvSpPr/>
            <p:nvPr/>
          </p:nvSpPr>
          <p:spPr>
            <a:xfrm>
              <a:off x="6929374" y="1861519"/>
              <a:ext cx="1128034" cy="589500"/>
            </a:xfrm>
            <a:custGeom>
              <a:avLst/>
              <a:gdLst/>
              <a:ahLst/>
              <a:cxnLst/>
              <a:rect l="l" t="t" r="r" b="b"/>
              <a:pathLst>
                <a:path w="46855" h="24486" extrusionOk="0">
                  <a:moveTo>
                    <a:pt x="0" y="0"/>
                  </a:moveTo>
                  <a:lnTo>
                    <a:pt x="0" y="24486"/>
                  </a:lnTo>
                  <a:lnTo>
                    <a:pt x="46855" y="24486"/>
                  </a:lnTo>
                  <a:lnTo>
                    <a:pt x="46855" y="0"/>
                  </a:lnTo>
                  <a:close/>
                </a:path>
              </a:pathLst>
            </a:custGeom>
            <a:solidFill>
              <a:srgbClr val="F4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3"/>
            <p:cNvSpPr/>
            <p:nvPr/>
          </p:nvSpPr>
          <p:spPr>
            <a:xfrm>
              <a:off x="6999550" y="1907164"/>
              <a:ext cx="959509" cy="26362"/>
            </a:xfrm>
            <a:custGeom>
              <a:avLst/>
              <a:gdLst/>
              <a:ahLst/>
              <a:cxnLst/>
              <a:rect l="l" t="t" r="r" b="b"/>
              <a:pathLst>
                <a:path w="39855" h="1095" extrusionOk="0">
                  <a:moveTo>
                    <a:pt x="0" y="0"/>
                  </a:moveTo>
                  <a:lnTo>
                    <a:pt x="0" y="1094"/>
                  </a:lnTo>
                  <a:lnTo>
                    <a:pt x="39854" y="1094"/>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3"/>
            <p:cNvSpPr/>
            <p:nvPr/>
          </p:nvSpPr>
          <p:spPr>
            <a:xfrm>
              <a:off x="6999550" y="1968553"/>
              <a:ext cx="959509" cy="26338"/>
            </a:xfrm>
            <a:custGeom>
              <a:avLst/>
              <a:gdLst/>
              <a:ahLst/>
              <a:cxnLst/>
              <a:rect l="l" t="t" r="r" b="b"/>
              <a:pathLst>
                <a:path w="39855" h="1094" extrusionOk="0">
                  <a:moveTo>
                    <a:pt x="0" y="1"/>
                  </a:moveTo>
                  <a:lnTo>
                    <a:pt x="0" y="1093"/>
                  </a:lnTo>
                  <a:lnTo>
                    <a:pt x="39854" y="1093"/>
                  </a:lnTo>
                  <a:lnTo>
                    <a:pt x="39854"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3"/>
            <p:cNvSpPr/>
            <p:nvPr/>
          </p:nvSpPr>
          <p:spPr>
            <a:xfrm>
              <a:off x="6999550" y="2229372"/>
              <a:ext cx="959509" cy="26362"/>
            </a:xfrm>
            <a:custGeom>
              <a:avLst/>
              <a:gdLst/>
              <a:ahLst/>
              <a:cxnLst/>
              <a:rect l="l" t="t" r="r" b="b"/>
              <a:pathLst>
                <a:path w="39855" h="1095" extrusionOk="0">
                  <a:moveTo>
                    <a:pt x="0" y="1"/>
                  </a:moveTo>
                  <a:lnTo>
                    <a:pt x="0" y="1095"/>
                  </a:lnTo>
                  <a:lnTo>
                    <a:pt x="39854" y="1095"/>
                  </a:lnTo>
                  <a:lnTo>
                    <a:pt x="39854"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3"/>
            <p:cNvSpPr/>
            <p:nvPr/>
          </p:nvSpPr>
          <p:spPr>
            <a:xfrm>
              <a:off x="6999550" y="2290785"/>
              <a:ext cx="959509" cy="26362"/>
            </a:xfrm>
            <a:custGeom>
              <a:avLst/>
              <a:gdLst/>
              <a:ahLst/>
              <a:cxnLst/>
              <a:rect l="l" t="t" r="r" b="b"/>
              <a:pathLst>
                <a:path w="39855" h="1095" extrusionOk="0">
                  <a:moveTo>
                    <a:pt x="0" y="0"/>
                  </a:moveTo>
                  <a:lnTo>
                    <a:pt x="0" y="1095"/>
                  </a:lnTo>
                  <a:lnTo>
                    <a:pt x="39854" y="1095"/>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3"/>
            <p:cNvSpPr/>
            <p:nvPr/>
          </p:nvSpPr>
          <p:spPr>
            <a:xfrm>
              <a:off x="6999550" y="2024694"/>
              <a:ext cx="959509" cy="26314"/>
            </a:xfrm>
            <a:custGeom>
              <a:avLst/>
              <a:gdLst/>
              <a:ahLst/>
              <a:cxnLst/>
              <a:rect l="l" t="t" r="r" b="b"/>
              <a:pathLst>
                <a:path w="39855" h="1093" extrusionOk="0">
                  <a:moveTo>
                    <a:pt x="0" y="0"/>
                  </a:moveTo>
                  <a:lnTo>
                    <a:pt x="0" y="1093"/>
                  </a:lnTo>
                  <a:lnTo>
                    <a:pt x="39854" y="1093"/>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3"/>
            <p:cNvSpPr/>
            <p:nvPr/>
          </p:nvSpPr>
          <p:spPr>
            <a:xfrm>
              <a:off x="6999550" y="2079486"/>
              <a:ext cx="576885" cy="26362"/>
            </a:xfrm>
            <a:custGeom>
              <a:avLst/>
              <a:gdLst/>
              <a:ahLst/>
              <a:cxnLst/>
              <a:rect l="l" t="t" r="r" b="b"/>
              <a:pathLst>
                <a:path w="23962" h="1095" extrusionOk="0">
                  <a:moveTo>
                    <a:pt x="0" y="1"/>
                  </a:moveTo>
                  <a:lnTo>
                    <a:pt x="0" y="1095"/>
                  </a:lnTo>
                  <a:lnTo>
                    <a:pt x="23961" y="1095"/>
                  </a:lnTo>
                  <a:lnTo>
                    <a:pt x="23961"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3"/>
            <p:cNvSpPr/>
            <p:nvPr/>
          </p:nvSpPr>
          <p:spPr>
            <a:xfrm>
              <a:off x="7045219" y="5171372"/>
              <a:ext cx="646317" cy="200160"/>
            </a:xfrm>
            <a:custGeom>
              <a:avLst/>
              <a:gdLst/>
              <a:ahLst/>
              <a:cxnLst/>
              <a:rect l="l" t="t" r="r" b="b"/>
              <a:pathLst>
                <a:path w="26846" h="8314" extrusionOk="0">
                  <a:moveTo>
                    <a:pt x="5164" y="0"/>
                  </a:moveTo>
                  <a:lnTo>
                    <a:pt x="6276" y="5154"/>
                  </a:lnTo>
                  <a:cubicBezTo>
                    <a:pt x="6276" y="5154"/>
                    <a:pt x="1" y="8313"/>
                    <a:pt x="3480" y="8313"/>
                  </a:cubicBezTo>
                  <a:lnTo>
                    <a:pt x="26845" y="8313"/>
                  </a:lnTo>
                  <a:lnTo>
                    <a:pt x="25356" y="0"/>
                  </a:ln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3"/>
            <p:cNvSpPr/>
            <p:nvPr/>
          </p:nvSpPr>
          <p:spPr>
            <a:xfrm>
              <a:off x="7112963" y="5351518"/>
              <a:ext cx="566966" cy="4550"/>
            </a:xfrm>
            <a:custGeom>
              <a:avLst/>
              <a:gdLst/>
              <a:ahLst/>
              <a:cxnLst/>
              <a:rect l="l" t="t" r="r" b="b"/>
              <a:pathLst>
                <a:path w="23550" h="189" extrusionOk="0">
                  <a:moveTo>
                    <a:pt x="11773" y="1"/>
                  </a:moveTo>
                  <a:cubicBezTo>
                    <a:pt x="5273" y="1"/>
                    <a:pt x="0" y="43"/>
                    <a:pt x="0" y="96"/>
                  </a:cubicBezTo>
                  <a:cubicBezTo>
                    <a:pt x="0" y="146"/>
                    <a:pt x="5269" y="189"/>
                    <a:pt x="11773" y="189"/>
                  </a:cubicBezTo>
                  <a:cubicBezTo>
                    <a:pt x="18279" y="189"/>
                    <a:pt x="23550" y="148"/>
                    <a:pt x="23550" y="96"/>
                  </a:cubicBezTo>
                  <a:cubicBezTo>
                    <a:pt x="23550" y="42"/>
                    <a:pt x="18275" y="1"/>
                    <a:pt x="11773"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3"/>
            <p:cNvSpPr/>
            <p:nvPr/>
          </p:nvSpPr>
          <p:spPr>
            <a:xfrm>
              <a:off x="7173149" y="5304574"/>
              <a:ext cx="48680" cy="19140"/>
            </a:xfrm>
            <a:custGeom>
              <a:avLst/>
              <a:gdLst/>
              <a:ahLst/>
              <a:cxnLst/>
              <a:rect l="l" t="t" r="r" b="b"/>
              <a:pathLst>
                <a:path w="2022" h="795" extrusionOk="0">
                  <a:moveTo>
                    <a:pt x="66" y="1"/>
                  </a:moveTo>
                  <a:cubicBezTo>
                    <a:pt x="35" y="1"/>
                    <a:pt x="17" y="5"/>
                    <a:pt x="15" y="14"/>
                  </a:cubicBezTo>
                  <a:cubicBezTo>
                    <a:pt x="0" y="65"/>
                    <a:pt x="446" y="228"/>
                    <a:pt x="990" y="440"/>
                  </a:cubicBezTo>
                  <a:cubicBezTo>
                    <a:pt x="1477" y="631"/>
                    <a:pt x="1881" y="795"/>
                    <a:pt x="1977" y="795"/>
                  </a:cubicBezTo>
                  <a:cubicBezTo>
                    <a:pt x="1988" y="795"/>
                    <a:pt x="1995" y="793"/>
                    <a:pt x="1997" y="788"/>
                  </a:cubicBezTo>
                  <a:cubicBezTo>
                    <a:pt x="2022" y="743"/>
                    <a:pt x="1612" y="483"/>
                    <a:pt x="1058" y="267"/>
                  </a:cubicBezTo>
                  <a:cubicBezTo>
                    <a:pt x="606" y="90"/>
                    <a:pt x="205" y="1"/>
                    <a:pt x="66"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3"/>
            <p:cNvSpPr/>
            <p:nvPr/>
          </p:nvSpPr>
          <p:spPr>
            <a:xfrm>
              <a:off x="7193058" y="5296341"/>
              <a:ext cx="49883" cy="16588"/>
            </a:xfrm>
            <a:custGeom>
              <a:avLst/>
              <a:gdLst/>
              <a:ahLst/>
              <a:cxnLst/>
              <a:rect l="l" t="t" r="r" b="b"/>
              <a:pathLst>
                <a:path w="2072" h="689" extrusionOk="0">
                  <a:moveTo>
                    <a:pt x="114" y="1"/>
                  </a:moveTo>
                  <a:cubicBezTo>
                    <a:pt x="48" y="1"/>
                    <a:pt x="11" y="8"/>
                    <a:pt x="9" y="22"/>
                  </a:cubicBezTo>
                  <a:cubicBezTo>
                    <a:pt x="1" y="74"/>
                    <a:pt x="465" y="188"/>
                    <a:pt x="1023" y="368"/>
                  </a:cubicBezTo>
                  <a:cubicBezTo>
                    <a:pt x="1519" y="528"/>
                    <a:pt x="1924" y="689"/>
                    <a:pt x="2024" y="689"/>
                  </a:cubicBezTo>
                  <a:cubicBezTo>
                    <a:pt x="2037" y="689"/>
                    <a:pt x="2044" y="686"/>
                    <a:pt x="2047" y="681"/>
                  </a:cubicBezTo>
                  <a:cubicBezTo>
                    <a:pt x="2071" y="637"/>
                    <a:pt x="1653" y="376"/>
                    <a:pt x="1080" y="190"/>
                  </a:cubicBezTo>
                  <a:cubicBezTo>
                    <a:pt x="663" y="54"/>
                    <a:pt x="289" y="1"/>
                    <a:pt x="11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3"/>
            <p:cNvSpPr/>
            <p:nvPr/>
          </p:nvSpPr>
          <p:spPr>
            <a:xfrm>
              <a:off x="7518805" y="5287337"/>
              <a:ext cx="162458" cy="62812"/>
            </a:xfrm>
            <a:custGeom>
              <a:avLst/>
              <a:gdLst/>
              <a:ahLst/>
              <a:cxnLst/>
              <a:rect l="l" t="t" r="r" b="b"/>
              <a:pathLst>
                <a:path w="6748" h="2609" extrusionOk="0">
                  <a:moveTo>
                    <a:pt x="4645" y="1"/>
                  </a:moveTo>
                  <a:cubicBezTo>
                    <a:pt x="4113" y="1"/>
                    <a:pt x="3510" y="45"/>
                    <a:pt x="2882" y="196"/>
                  </a:cubicBezTo>
                  <a:cubicBezTo>
                    <a:pt x="1824" y="454"/>
                    <a:pt x="978" y="1044"/>
                    <a:pt x="536" y="1601"/>
                  </a:cubicBezTo>
                  <a:cubicBezTo>
                    <a:pt x="310" y="1877"/>
                    <a:pt x="172" y="2131"/>
                    <a:pt x="96" y="2314"/>
                  </a:cubicBezTo>
                  <a:cubicBezTo>
                    <a:pt x="23" y="2497"/>
                    <a:pt x="0" y="2605"/>
                    <a:pt x="10" y="2608"/>
                  </a:cubicBezTo>
                  <a:cubicBezTo>
                    <a:pt x="11" y="2608"/>
                    <a:pt x="11" y="2609"/>
                    <a:pt x="12" y="2609"/>
                  </a:cubicBezTo>
                  <a:cubicBezTo>
                    <a:pt x="50" y="2609"/>
                    <a:pt x="184" y="2188"/>
                    <a:pt x="637" y="1687"/>
                  </a:cubicBezTo>
                  <a:cubicBezTo>
                    <a:pt x="1088" y="1174"/>
                    <a:pt x="1904" y="626"/>
                    <a:pt x="2928" y="378"/>
                  </a:cubicBezTo>
                  <a:cubicBezTo>
                    <a:pt x="3666" y="200"/>
                    <a:pt x="4375" y="163"/>
                    <a:pt x="4974" y="163"/>
                  </a:cubicBezTo>
                  <a:cubicBezTo>
                    <a:pt x="5205" y="163"/>
                    <a:pt x="5420" y="168"/>
                    <a:pt x="5614" y="173"/>
                  </a:cubicBezTo>
                  <a:cubicBezTo>
                    <a:pt x="6077" y="190"/>
                    <a:pt x="6423" y="205"/>
                    <a:pt x="6604" y="205"/>
                  </a:cubicBezTo>
                  <a:cubicBezTo>
                    <a:pt x="6695" y="205"/>
                    <a:pt x="6744" y="201"/>
                    <a:pt x="6746" y="191"/>
                  </a:cubicBezTo>
                  <a:cubicBezTo>
                    <a:pt x="6747" y="167"/>
                    <a:pt x="6319" y="100"/>
                    <a:pt x="5622" y="43"/>
                  </a:cubicBezTo>
                  <a:cubicBezTo>
                    <a:pt x="5340" y="22"/>
                    <a:pt x="5009" y="1"/>
                    <a:pt x="4645"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3"/>
            <p:cNvSpPr/>
            <p:nvPr/>
          </p:nvSpPr>
          <p:spPr>
            <a:xfrm>
              <a:off x="7159258" y="5317454"/>
              <a:ext cx="40085" cy="37533"/>
            </a:xfrm>
            <a:custGeom>
              <a:avLst/>
              <a:gdLst/>
              <a:ahLst/>
              <a:cxnLst/>
              <a:rect l="l" t="t" r="r" b="b"/>
              <a:pathLst>
                <a:path w="1665" h="1559" extrusionOk="0">
                  <a:moveTo>
                    <a:pt x="134" y="0"/>
                  </a:moveTo>
                  <a:cubicBezTo>
                    <a:pt x="52" y="0"/>
                    <a:pt x="5" y="14"/>
                    <a:pt x="10" y="28"/>
                  </a:cubicBezTo>
                  <a:cubicBezTo>
                    <a:pt x="1" y="80"/>
                    <a:pt x="554" y="128"/>
                    <a:pt x="1015" y="580"/>
                  </a:cubicBezTo>
                  <a:cubicBezTo>
                    <a:pt x="1482" y="1013"/>
                    <a:pt x="1557" y="1558"/>
                    <a:pt x="1611" y="1558"/>
                  </a:cubicBezTo>
                  <a:cubicBezTo>
                    <a:pt x="1611" y="1558"/>
                    <a:pt x="1612" y="1558"/>
                    <a:pt x="1612" y="1558"/>
                  </a:cubicBezTo>
                  <a:cubicBezTo>
                    <a:pt x="1613" y="1558"/>
                    <a:pt x="1614" y="1558"/>
                    <a:pt x="1614" y="1558"/>
                  </a:cubicBezTo>
                  <a:cubicBezTo>
                    <a:pt x="1665" y="1558"/>
                    <a:pt x="1664" y="933"/>
                    <a:pt x="1144" y="444"/>
                  </a:cubicBezTo>
                  <a:cubicBezTo>
                    <a:pt x="772" y="84"/>
                    <a:pt x="341" y="0"/>
                    <a:pt x="134"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3"/>
            <p:cNvSpPr/>
            <p:nvPr/>
          </p:nvSpPr>
          <p:spPr>
            <a:xfrm>
              <a:off x="7344580" y="5328287"/>
              <a:ext cx="113008" cy="4719"/>
            </a:xfrm>
            <a:custGeom>
              <a:avLst/>
              <a:gdLst/>
              <a:ahLst/>
              <a:cxnLst/>
              <a:rect l="l" t="t" r="r" b="b"/>
              <a:pathLst>
                <a:path w="4694" h="196" extrusionOk="0">
                  <a:moveTo>
                    <a:pt x="1699" y="0"/>
                  </a:moveTo>
                  <a:cubicBezTo>
                    <a:pt x="719" y="0"/>
                    <a:pt x="2" y="28"/>
                    <a:pt x="2" y="71"/>
                  </a:cubicBezTo>
                  <a:cubicBezTo>
                    <a:pt x="0" y="122"/>
                    <a:pt x="1050" y="176"/>
                    <a:pt x="2347" y="192"/>
                  </a:cubicBezTo>
                  <a:cubicBezTo>
                    <a:pt x="2572" y="194"/>
                    <a:pt x="2790" y="196"/>
                    <a:pt x="2996" y="196"/>
                  </a:cubicBezTo>
                  <a:cubicBezTo>
                    <a:pt x="3975" y="196"/>
                    <a:pt x="4693" y="168"/>
                    <a:pt x="4693" y="125"/>
                  </a:cubicBezTo>
                  <a:cubicBezTo>
                    <a:pt x="4693" y="74"/>
                    <a:pt x="3645" y="20"/>
                    <a:pt x="2348" y="4"/>
                  </a:cubicBezTo>
                  <a:cubicBezTo>
                    <a:pt x="2123" y="2"/>
                    <a:pt x="1905" y="0"/>
                    <a:pt x="169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3"/>
            <p:cNvSpPr/>
            <p:nvPr/>
          </p:nvSpPr>
          <p:spPr>
            <a:xfrm>
              <a:off x="6677125" y="5210878"/>
              <a:ext cx="646293" cy="200160"/>
            </a:xfrm>
            <a:custGeom>
              <a:avLst/>
              <a:gdLst/>
              <a:ahLst/>
              <a:cxnLst/>
              <a:rect l="l" t="t" r="r" b="b"/>
              <a:pathLst>
                <a:path w="26845" h="8314" extrusionOk="0">
                  <a:moveTo>
                    <a:pt x="5163" y="0"/>
                  </a:moveTo>
                  <a:lnTo>
                    <a:pt x="6275" y="5154"/>
                  </a:lnTo>
                  <a:cubicBezTo>
                    <a:pt x="6275" y="5154"/>
                    <a:pt x="0" y="8313"/>
                    <a:pt x="3480" y="8313"/>
                  </a:cubicBezTo>
                  <a:lnTo>
                    <a:pt x="26845" y="8313"/>
                  </a:lnTo>
                  <a:lnTo>
                    <a:pt x="25356" y="0"/>
                  </a:ln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3"/>
            <p:cNvSpPr/>
            <p:nvPr/>
          </p:nvSpPr>
          <p:spPr>
            <a:xfrm>
              <a:off x="6744846" y="5391072"/>
              <a:ext cx="566942" cy="4502"/>
            </a:xfrm>
            <a:custGeom>
              <a:avLst/>
              <a:gdLst/>
              <a:ahLst/>
              <a:cxnLst/>
              <a:rect l="l" t="t" r="r" b="b"/>
              <a:pathLst>
                <a:path w="23549" h="187" extrusionOk="0">
                  <a:moveTo>
                    <a:pt x="11774" y="1"/>
                  </a:moveTo>
                  <a:cubicBezTo>
                    <a:pt x="5272" y="1"/>
                    <a:pt x="1" y="41"/>
                    <a:pt x="1" y="94"/>
                  </a:cubicBezTo>
                  <a:cubicBezTo>
                    <a:pt x="1" y="146"/>
                    <a:pt x="5270" y="187"/>
                    <a:pt x="11774" y="187"/>
                  </a:cubicBezTo>
                  <a:cubicBezTo>
                    <a:pt x="18278" y="187"/>
                    <a:pt x="23549" y="146"/>
                    <a:pt x="23549" y="94"/>
                  </a:cubicBezTo>
                  <a:cubicBezTo>
                    <a:pt x="23549" y="41"/>
                    <a:pt x="18276" y="1"/>
                    <a:pt x="1177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3"/>
            <p:cNvSpPr/>
            <p:nvPr/>
          </p:nvSpPr>
          <p:spPr>
            <a:xfrm>
              <a:off x="6809950" y="5341125"/>
              <a:ext cx="50525" cy="19900"/>
            </a:xfrm>
            <a:custGeom>
              <a:avLst/>
              <a:gdLst/>
              <a:ahLst/>
              <a:cxnLst/>
              <a:rect l="l" t="t" r="r" b="b"/>
              <a:pathLst>
                <a:path w="2021" h="796" extrusionOk="0">
                  <a:moveTo>
                    <a:pt x="67" y="1"/>
                  </a:moveTo>
                  <a:cubicBezTo>
                    <a:pt x="36" y="1"/>
                    <a:pt x="18" y="5"/>
                    <a:pt x="15" y="14"/>
                  </a:cubicBezTo>
                  <a:cubicBezTo>
                    <a:pt x="1" y="65"/>
                    <a:pt x="446" y="230"/>
                    <a:pt x="990" y="441"/>
                  </a:cubicBezTo>
                  <a:cubicBezTo>
                    <a:pt x="1478" y="631"/>
                    <a:pt x="1882" y="795"/>
                    <a:pt x="1977" y="795"/>
                  </a:cubicBezTo>
                  <a:cubicBezTo>
                    <a:pt x="1988" y="795"/>
                    <a:pt x="1995" y="793"/>
                    <a:pt x="1998" y="788"/>
                  </a:cubicBezTo>
                  <a:cubicBezTo>
                    <a:pt x="2021" y="744"/>
                    <a:pt x="1612" y="485"/>
                    <a:pt x="1059" y="267"/>
                  </a:cubicBezTo>
                  <a:cubicBezTo>
                    <a:pt x="607" y="90"/>
                    <a:pt x="206" y="1"/>
                    <a:pt x="67"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3"/>
            <p:cNvSpPr/>
            <p:nvPr/>
          </p:nvSpPr>
          <p:spPr>
            <a:xfrm>
              <a:off x="6830650" y="5332575"/>
              <a:ext cx="51775" cy="17225"/>
            </a:xfrm>
            <a:custGeom>
              <a:avLst/>
              <a:gdLst/>
              <a:ahLst/>
              <a:cxnLst/>
              <a:rect l="l" t="t" r="r" b="b"/>
              <a:pathLst>
                <a:path w="2071" h="689" extrusionOk="0">
                  <a:moveTo>
                    <a:pt x="113" y="1"/>
                  </a:moveTo>
                  <a:cubicBezTo>
                    <a:pt x="48" y="1"/>
                    <a:pt x="10" y="8"/>
                    <a:pt x="9" y="22"/>
                  </a:cubicBezTo>
                  <a:cubicBezTo>
                    <a:pt x="1" y="75"/>
                    <a:pt x="464" y="188"/>
                    <a:pt x="1023" y="368"/>
                  </a:cubicBezTo>
                  <a:cubicBezTo>
                    <a:pt x="1518" y="528"/>
                    <a:pt x="1924" y="689"/>
                    <a:pt x="2024" y="689"/>
                  </a:cubicBezTo>
                  <a:cubicBezTo>
                    <a:pt x="2036" y="689"/>
                    <a:pt x="2044" y="686"/>
                    <a:pt x="2047" y="681"/>
                  </a:cubicBezTo>
                  <a:cubicBezTo>
                    <a:pt x="2071" y="637"/>
                    <a:pt x="1653" y="376"/>
                    <a:pt x="1080" y="190"/>
                  </a:cubicBezTo>
                  <a:cubicBezTo>
                    <a:pt x="662" y="54"/>
                    <a:pt x="288" y="1"/>
                    <a:pt x="113"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3"/>
            <p:cNvSpPr/>
            <p:nvPr/>
          </p:nvSpPr>
          <p:spPr>
            <a:xfrm>
              <a:off x="6711413" y="2763175"/>
              <a:ext cx="1698600" cy="189000"/>
            </a:xfrm>
            <a:prstGeom prst="rect">
              <a:avLst/>
            </a:pr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3"/>
            <p:cNvSpPr/>
            <p:nvPr/>
          </p:nvSpPr>
          <p:spPr>
            <a:xfrm>
              <a:off x="7150687" y="5326867"/>
              <a:ext cx="162458" cy="62836"/>
            </a:xfrm>
            <a:custGeom>
              <a:avLst/>
              <a:gdLst/>
              <a:ahLst/>
              <a:cxnLst/>
              <a:rect l="l" t="t" r="r" b="b"/>
              <a:pathLst>
                <a:path w="6748" h="2610" extrusionOk="0">
                  <a:moveTo>
                    <a:pt x="4641" y="0"/>
                  </a:moveTo>
                  <a:cubicBezTo>
                    <a:pt x="4111" y="0"/>
                    <a:pt x="3510" y="44"/>
                    <a:pt x="2883" y="197"/>
                  </a:cubicBezTo>
                  <a:cubicBezTo>
                    <a:pt x="1825" y="455"/>
                    <a:pt x="979" y="1045"/>
                    <a:pt x="536" y="1600"/>
                  </a:cubicBezTo>
                  <a:cubicBezTo>
                    <a:pt x="311" y="1877"/>
                    <a:pt x="172" y="2132"/>
                    <a:pt x="97" y="2315"/>
                  </a:cubicBezTo>
                  <a:cubicBezTo>
                    <a:pt x="22" y="2498"/>
                    <a:pt x="1" y="2606"/>
                    <a:pt x="10" y="2609"/>
                  </a:cubicBezTo>
                  <a:cubicBezTo>
                    <a:pt x="11" y="2609"/>
                    <a:pt x="12" y="2609"/>
                    <a:pt x="12" y="2609"/>
                  </a:cubicBezTo>
                  <a:cubicBezTo>
                    <a:pt x="50" y="2609"/>
                    <a:pt x="182" y="2188"/>
                    <a:pt x="636" y="1688"/>
                  </a:cubicBezTo>
                  <a:cubicBezTo>
                    <a:pt x="1087" y="1175"/>
                    <a:pt x="1905" y="626"/>
                    <a:pt x="2927" y="378"/>
                  </a:cubicBezTo>
                  <a:cubicBezTo>
                    <a:pt x="3661" y="200"/>
                    <a:pt x="4368" y="163"/>
                    <a:pt x="4965" y="163"/>
                  </a:cubicBezTo>
                  <a:cubicBezTo>
                    <a:pt x="5200" y="163"/>
                    <a:pt x="5418" y="169"/>
                    <a:pt x="5615" y="174"/>
                  </a:cubicBezTo>
                  <a:cubicBezTo>
                    <a:pt x="6076" y="190"/>
                    <a:pt x="6422" y="205"/>
                    <a:pt x="6603" y="205"/>
                  </a:cubicBezTo>
                  <a:cubicBezTo>
                    <a:pt x="6695" y="205"/>
                    <a:pt x="6744" y="201"/>
                    <a:pt x="6745" y="192"/>
                  </a:cubicBezTo>
                  <a:cubicBezTo>
                    <a:pt x="6748" y="168"/>
                    <a:pt x="6320" y="101"/>
                    <a:pt x="5623" y="42"/>
                  </a:cubicBezTo>
                  <a:cubicBezTo>
                    <a:pt x="5339" y="21"/>
                    <a:pt x="5007" y="0"/>
                    <a:pt x="4641"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3"/>
            <p:cNvSpPr/>
            <p:nvPr/>
          </p:nvSpPr>
          <p:spPr>
            <a:xfrm>
              <a:off x="6795550" y="5354500"/>
              <a:ext cx="41625" cy="38975"/>
            </a:xfrm>
            <a:custGeom>
              <a:avLst/>
              <a:gdLst/>
              <a:ahLst/>
              <a:cxnLst/>
              <a:rect l="l" t="t" r="r" b="b"/>
              <a:pathLst>
                <a:path w="1665" h="1559" extrusionOk="0">
                  <a:moveTo>
                    <a:pt x="133" y="0"/>
                  </a:moveTo>
                  <a:cubicBezTo>
                    <a:pt x="51" y="0"/>
                    <a:pt x="4" y="14"/>
                    <a:pt x="10" y="28"/>
                  </a:cubicBezTo>
                  <a:cubicBezTo>
                    <a:pt x="0" y="82"/>
                    <a:pt x="554" y="128"/>
                    <a:pt x="1014" y="580"/>
                  </a:cubicBezTo>
                  <a:cubicBezTo>
                    <a:pt x="1481" y="1013"/>
                    <a:pt x="1558" y="1558"/>
                    <a:pt x="1610" y="1558"/>
                  </a:cubicBezTo>
                  <a:cubicBezTo>
                    <a:pt x="1611" y="1558"/>
                    <a:pt x="1611" y="1558"/>
                    <a:pt x="1612" y="1558"/>
                  </a:cubicBezTo>
                  <a:cubicBezTo>
                    <a:pt x="1613" y="1558"/>
                    <a:pt x="1613" y="1558"/>
                    <a:pt x="1614" y="1558"/>
                  </a:cubicBezTo>
                  <a:cubicBezTo>
                    <a:pt x="1664" y="1558"/>
                    <a:pt x="1664" y="933"/>
                    <a:pt x="1143" y="446"/>
                  </a:cubicBezTo>
                  <a:cubicBezTo>
                    <a:pt x="771" y="85"/>
                    <a:pt x="341" y="0"/>
                    <a:pt x="133"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3"/>
            <p:cNvSpPr/>
            <p:nvPr/>
          </p:nvSpPr>
          <p:spPr>
            <a:xfrm>
              <a:off x="6976463" y="5367793"/>
              <a:ext cx="113008" cy="4743"/>
            </a:xfrm>
            <a:custGeom>
              <a:avLst/>
              <a:gdLst/>
              <a:ahLst/>
              <a:cxnLst/>
              <a:rect l="l" t="t" r="r" b="b"/>
              <a:pathLst>
                <a:path w="4694" h="197" extrusionOk="0">
                  <a:moveTo>
                    <a:pt x="1699" y="0"/>
                  </a:moveTo>
                  <a:cubicBezTo>
                    <a:pt x="719" y="0"/>
                    <a:pt x="2" y="28"/>
                    <a:pt x="2" y="71"/>
                  </a:cubicBezTo>
                  <a:cubicBezTo>
                    <a:pt x="1" y="122"/>
                    <a:pt x="1051" y="176"/>
                    <a:pt x="2347" y="192"/>
                  </a:cubicBezTo>
                  <a:cubicBezTo>
                    <a:pt x="2583" y="195"/>
                    <a:pt x="2811" y="196"/>
                    <a:pt x="3026" y="196"/>
                  </a:cubicBezTo>
                  <a:cubicBezTo>
                    <a:pt x="3990" y="196"/>
                    <a:pt x="4694" y="168"/>
                    <a:pt x="4694" y="127"/>
                  </a:cubicBezTo>
                  <a:cubicBezTo>
                    <a:pt x="4694" y="74"/>
                    <a:pt x="3645" y="21"/>
                    <a:pt x="2349" y="4"/>
                  </a:cubicBezTo>
                  <a:cubicBezTo>
                    <a:pt x="2123" y="2"/>
                    <a:pt x="1905" y="0"/>
                    <a:pt x="169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3"/>
            <p:cNvSpPr/>
            <p:nvPr/>
          </p:nvSpPr>
          <p:spPr>
            <a:xfrm>
              <a:off x="6929326" y="3183164"/>
              <a:ext cx="2081789" cy="2041295"/>
            </a:xfrm>
            <a:custGeom>
              <a:avLst/>
              <a:gdLst/>
              <a:ahLst/>
              <a:cxnLst/>
              <a:rect l="l" t="t" r="r" b="b"/>
              <a:pathLst>
                <a:path w="86471" h="84789" extrusionOk="0">
                  <a:moveTo>
                    <a:pt x="13784" y="0"/>
                  </a:moveTo>
                  <a:cubicBezTo>
                    <a:pt x="0" y="0"/>
                    <a:pt x="9388" y="84789"/>
                    <a:pt x="9388" y="84789"/>
                  </a:cubicBezTo>
                  <a:lnTo>
                    <a:pt x="31574" y="84789"/>
                  </a:lnTo>
                  <a:cubicBezTo>
                    <a:pt x="31574" y="84789"/>
                    <a:pt x="32768" y="30630"/>
                    <a:pt x="32925" y="26098"/>
                  </a:cubicBezTo>
                  <a:cubicBezTo>
                    <a:pt x="32953" y="25273"/>
                    <a:pt x="33634" y="24959"/>
                    <a:pt x="34841" y="24959"/>
                  </a:cubicBezTo>
                  <a:cubicBezTo>
                    <a:pt x="38733" y="24959"/>
                    <a:pt x="48092" y="28234"/>
                    <a:pt x="58636" y="28234"/>
                  </a:cubicBezTo>
                  <a:cubicBezTo>
                    <a:pt x="62798" y="28234"/>
                    <a:pt x="67145" y="27724"/>
                    <a:pt x="71412" y="26300"/>
                  </a:cubicBezTo>
                  <a:cubicBezTo>
                    <a:pt x="86471" y="21277"/>
                    <a:pt x="79510" y="3782"/>
                    <a:pt x="79510" y="3782"/>
                  </a:cubicBezTo>
                  <a:cubicBezTo>
                    <a:pt x="79510" y="3782"/>
                    <a:pt x="24729" y="179"/>
                    <a:pt x="13840" y="1"/>
                  </a:cubicBezTo>
                  <a:cubicBezTo>
                    <a:pt x="13821" y="0"/>
                    <a:pt x="13802" y="0"/>
                    <a:pt x="13784" y="0"/>
                  </a:cubicBezTo>
                  <a:close/>
                </a:path>
              </a:pathLst>
            </a:cu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3"/>
            <p:cNvSpPr/>
            <p:nvPr/>
          </p:nvSpPr>
          <p:spPr>
            <a:xfrm>
              <a:off x="6802527" y="3258853"/>
              <a:ext cx="2209507" cy="2034241"/>
            </a:xfrm>
            <a:custGeom>
              <a:avLst/>
              <a:gdLst/>
              <a:ahLst/>
              <a:cxnLst/>
              <a:rect l="l" t="t" r="r" b="b"/>
              <a:pathLst>
                <a:path w="91776" h="84496" extrusionOk="0">
                  <a:moveTo>
                    <a:pt x="26923" y="0"/>
                  </a:moveTo>
                  <a:cubicBezTo>
                    <a:pt x="17199" y="0"/>
                    <a:pt x="9702" y="436"/>
                    <a:pt x="7939" y="1669"/>
                  </a:cubicBezTo>
                  <a:cubicBezTo>
                    <a:pt x="100" y="7149"/>
                    <a:pt x="0" y="84496"/>
                    <a:pt x="0" y="84496"/>
                  </a:cubicBezTo>
                  <a:lnTo>
                    <a:pt x="22188" y="84496"/>
                  </a:lnTo>
                  <a:cubicBezTo>
                    <a:pt x="22188" y="84496"/>
                    <a:pt x="23380" y="30339"/>
                    <a:pt x="23538" y="25806"/>
                  </a:cubicBezTo>
                  <a:cubicBezTo>
                    <a:pt x="23574" y="24785"/>
                    <a:pt x="25122" y="24418"/>
                    <a:pt x="27718" y="24418"/>
                  </a:cubicBezTo>
                  <a:cubicBezTo>
                    <a:pt x="34381" y="24418"/>
                    <a:pt x="47941" y="26837"/>
                    <a:pt x="60528" y="26837"/>
                  </a:cubicBezTo>
                  <a:cubicBezTo>
                    <a:pt x="64811" y="26837"/>
                    <a:pt x="68981" y="26557"/>
                    <a:pt x="72728" y="25806"/>
                  </a:cubicBezTo>
                  <a:cubicBezTo>
                    <a:pt x="91775" y="21989"/>
                    <a:pt x="86913" y="2546"/>
                    <a:pt x="86913" y="2546"/>
                  </a:cubicBezTo>
                  <a:cubicBezTo>
                    <a:pt x="86913" y="2546"/>
                    <a:pt x="50418" y="0"/>
                    <a:pt x="26923" y="0"/>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3"/>
            <p:cNvSpPr/>
            <p:nvPr/>
          </p:nvSpPr>
          <p:spPr>
            <a:xfrm>
              <a:off x="7262127" y="3321157"/>
              <a:ext cx="1585917" cy="1959392"/>
            </a:xfrm>
            <a:custGeom>
              <a:avLst/>
              <a:gdLst/>
              <a:ahLst/>
              <a:cxnLst/>
              <a:rect l="l" t="t" r="r" b="b"/>
              <a:pathLst>
                <a:path w="65874" h="81387" extrusionOk="0">
                  <a:moveTo>
                    <a:pt x="65258" y="0"/>
                  </a:moveTo>
                  <a:cubicBezTo>
                    <a:pt x="65227" y="7"/>
                    <a:pt x="65382" y="461"/>
                    <a:pt x="65513" y="1347"/>
                  </a:cubicBezTo>
                  <a:cubicBezTo>
                    <a:pt x="65650" y="2227"/>
                    <a:pt x="65717" y="3578"/>
                    <a:pt x="65307" y="5230"/>
                  </a:cubicBezTo>
                  <a:cubicBezTo>
                    <a:pt x="64915" y="6880"/>
                    <a:pt x="64046" y="8826"/>
                    <a:pt x="62500" y="10683"/>
                  </a:cubicBezTo>
                  <a:cubicBezTo>
                    <a:pt x="61680" y="11677"/>
                    <a:pt x="60738" y="12564"/>
                    <a:pt x="59696" y="13321"/>
                  </a:cubicBezTo>
                  <a:cubicBezTo>
                    <a:pt x="58591" y="14120"/>
                    <a:pt x="57309" y="14815"/>
                    <a:pt x="55908" y="15400"/>
                  </a:cubicBezTo>
                  <a:cubicBezTo>
                    <a:pt x="53101" y="16582"/>
                    <a:pt x="49798" y="17245"/>
                    <a:pt x="46233" y="17639"/>
                  </a:cubicBezTo>
                  <a:cubicBezTo>
                    <a:pt x="42662" y="18019"/>
                    <a:pt x="38821" y="18271"/>
                    <a:pt x="34783" y="18465"/>
                  </a:cubicBezTo>
                  <a:cubicBezTo>
                    <a:pt x="31589" y="18611"/>
                    <a:pt x="28268" y="18689"/>
                    <a:pt x="24843" y="18689"/>
                  </a:cubicBezTo>
                  <a:cubicBezTo>
                    <a:pt x="19601" y="18689"/>
                    <a:pt x="14118" y="18506"/>
                    <a:pt x="8477" y="18104"/>
                  </a:cubicBezTo>
                  <a:cubicBezTo>
                    <a:pt x="8164" y="18090"/>
                    <a:pt x="7848" y="18080"/>
                    <a:pt x="7532" y="18080"/>
                  </a:cubicBezTo>
                  <a:cubicBezTo>
                    <a:pt x="6665" y="18080"/>
                    <a:pt x="5793" y="18153"/>
                    <a:pt x="4947" y="18408"/>
                  </a:cubicBezTo>
                  <a:cubicBezTo>
                    <a:pt x="3796" y="18734"/>
                    <a:pt x="2734" y="19549"/>
                    <a:pt x="2238" y="20653"/>
                  </a:cubicBezTo>
                  <a:cubicBezTo>
                    <a:pt x="1720" y="21740"/>
                    <a:pt x="1621" y="22921"/>
                    <a:pt x="1567" y="24043"/>
                  </a:cubicBezTo>
                  <a:cubicBezTo>
                    <a:pt x="1531" y="25163"/>
                    <a:pt x="1497" y="26273"/>
                    <a:pt x="1462" y="27376"/>
                  </a:cubicBezTo>
                  <a:cubicBezTo>
                    <a:pt x="1330" y="31778"/>
                    <a:pt x="1203" y="36025"/>
                    <a:pt x="1082" y="40071"/>
                  </a:cubicBezTo>
                  <a:cubicBezTo>
                    <a:pt x="850" y="48159"/>
                    <a:pt x="641" y="55443"/>
                    <a:pt x="465" y="61572"/>
                  </a:cubicBezTo>
                  <a:cubicBezTo>
                    <a:pt x="306" y="67672"/>
                    <a:pt x="179" y="72620"/>
                    <a:pt x="89" y="76068"/>
                  </a:cubicBezTo>
                  <a:cubicBezTo>
                    <a:pt x="55" y="77760"/>
                    <a:pt x="29" y="79083"/>
                    <a:pt x="11" y="80012"/>
                  </a:cubicBezTo>
                  <a:cubicBezTo>
                    <a:pt x="7" y="80443"/>
                    <a:pt x="4" y="80782"/>
                    <a:pt x="1" y="81037"/>
                  </a:cubicBezTo>
                  <a:cubicBezTo>
                    <a:pt x="3" y="81267"/>
                    <a:pt x="7" y="81387"/>
                    <a:pt x="14" y="81387"/>
                  </a:cubicBezTo>
                  <a:cubicBezTo>
                    <a:pt x="22" y="81387"/>
                    <a:pt x="35" y="81269"/>
                    <a:pt x="50" y="81036"/>
                  </a:cubicBezTo>
                  <a:cubicBezTo>
                    <a:pt x="65" y="80782"/>
                    <a:pt x="81" y="80443"/>
                    <a:pt x="105" y="80010"/>
                  </a:cubicBezTo>
                  <a:cubicBezTo>
                    <a:pt x="145" y="79084"/>
                    <a:pt x="200" y="77762"/>
                    <a:pt x="270" y="76072"/>
                  </a:cubicBezTo>
                  <a:cubicBezTo>
                    <a:pt x="396" y="72625"/>
                    <a:pt x="574" y="67679"/>
                    <a:pt x="795" y="61580"/>
                  </a:cubicBezTo>
                  <a:cubicBezTo>
                    <a:pt x="1000" y="55453"/>
                    <a:pt x="1242" y="48169"/>
                    <a:pt x="1513" y="40083"/>
                  </a:cubicBezTo>
                  <a:cubicBezTo>
                    <a:pt x="1644" y="36036"/>
                    <a:pt x="1779" y="31791"/>
                    <a:pt x="1921" y="27389"/>
                  </a:cubicBezTo>
                  <a:cubicBezTo>
                    <a:pt x="1957" y="26290"/>
                    <a:pt x="1993" y="25179"/>
                    <a:pt x="2029" y="24062"/>
                  </a:cubicBezTo>
                  <a:cubicBezTo>
                    <a:pt x="2081" y="22959"/>
                    <a:pt x="2189" y="21834"/>
                    <a:pt x="2658" y="20854"/>
                  </a:cubicBezTo>
                  <a:cubicBezTo>
                    <a:pt x="3108" y="19866"/>
                    <a:pt x="4024" y="19162"/>
                    <a:pt x="5084" y="18854"/>
                  </a:cubicBezTo>
                  <a:cubicBezTo>
                    <a:pt x="5869" y="18617"/>
                    <a:pt x="6705" y="18547"/>
                    <a:pt x="7553" y="18547"/>
                  </a:cubicBezTo>
                  <a:cubicBezTo>
                    <a:pt x="7853" y="18547"/>
                    <a:pt x="8155" y="18556"/>
                    <a:pt x="8456" y="18569"/>
                  </a:cubicBezTo>
                  <a:cubicBezTo>
                    <a:pt x="13962" y="18962"/>
                    <a:pt x="19334" y="19141"/>
                    <a:pt x="24477" y="19141"/>
                  </a:cubicBezTo>
                  <a:cubicBezTo>
                    <a:pt x="28039" y="19141"/>
                    <a:pt x="31492" y="19055"/>
                    <a:pt x="34803" y="18894"/>
                  </a:cubicBezTo>
                  <a:cubicBezTo>
                    <a:pt x="38851" y="18687"/>
                    <a:pt x="42690" y="18422"/>
                    <a:pt x="46277" y="18022"/>
                  </a:cubicBezTo>
                  <a:cubicBezTo>
                    <a:pt x="49858" y="17611"/>
                    <a:pt x="53196" y="16923"/>
                    <a:pt x="56035" y="15704"/>
                  </a:cubicBezTo>
                  <a:cubicBezTo>
                    <a:pt x="57454" y="15099"/>
                    <a:pt x="58748" y="14386"/>
                    <a:pt x="59871" y="13560"/>
                  </a:cubicBezTo>
                  <a:cubicBezTo>
                    <a:pt x="60926" y="12779"/>
                    <a:pt x="61876" y="11868"/>
                    <a:pt x="62701" y="10849"/>
                  </a:cubicBezTo>
                  <a:cubicBezTo>
                    <a:pt x="64254" y="8943"/>
                    <a:pt x="65113" y="6953"/>
                    <a:pt x="65483" y="5271"/>
                  </a:cubicBezTo>
                  <a:cubicBezTo>
                    <a:pt x="65874" y="3586"/>
                    <a:pt x="65774" y="2216"/>
                    <a:pt x="65606" y="1333"/>
                  </a:cubicBezTo>
                  <a:cubicBezTo>
                    <a:pt x="65444" y="441"/>
                    <a:pt x="65258" y="0"/>
                    <a:pt x="6525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3"/>
            <p:cNvSpPr/>
            <p:nvPr/>
          </p:nvSpPr>
          <p:spPr>
            <a:xfrm>
              <a:off x="8048580" y="1162961"/>
              <a:ext cx="549656" cy="787445"/>
            </a:xfrm>
            <a:custGeom>
              <a:avLst/>
              <a:gdLst/>
              <a:ahLst/>
              <a:cxnLst/>
              <a:rect l="l" t="t" r="r" b="b"/>
              <a:pathLst>
                <a:path w="22831" h="32708" extrusionOk="0">
                  <a:moveTo>
                    <a:pt x="12373" y="0"/>
                  </a:moveTo>
                  <a:cubicBezTo>
                    <a:pt x="12216" y="0"/>
                    <a:pt x="12056" y="2"/>
                    <a:pt x="11891" y="6"/>
                  </a:cubicBezTo>
                  <a:lnTo>
                    <a:pt x="5161" y="161"/>
                  </a:lnTo>
                  <a:cubicBezTo>
                    <a:pt x="5161" y="161"/>
                    <a:pt x="1261" y="161"/>
                    <a:pt x="1247" y="2039"/>
                  </a:cubicBezTo>
                  <a:cubicBezTo>
                    <a:pt x="1247" y="2039"/>
                    <a:pt x="1" y="24844"/>
                    <a:pt x="7195" y="25203"/>
                  </a:cubicBezTo>
                  <a:lnTo>
                    <a:pt x="11576" y="25209"/>
                  </a:lnTo>
                  <a:lnTo>
                    <a:pt x="11576" y="28438"/>
                  </a:lnTo>
                  <a:cubicBezTo>
                    <a:pt x="11575" y="29527"/>
                    <a:pt x="12136" y="30539"/>
                    <a:pt x="13062" y="31114"/>
                  </a:cubicBezTo>
                  <a:cubicBezTo>
                    <a:pt x="14255" y="31852"/>
                    <a:pt x="16022" y="32707"/>
                    <a:pt x="17809" y="32707"/>
                  </a:cubicBezTo>
                  <a:cubicBezTo>
                    <a:pt x="18979" y="32707"/>
                    <a:pt x="20158" y="32340"/>
                    <a:pt x="21191" y="31334"/>
                  </a:cubicBezTo>
                  <a:cubicBezTo>
                    <a:pt x="22334" y="30222"/>
                    <a:pt x="22830" y="28603"/>
                    <a:pt x="22704" y="27014"/>
                  </a:cubicBezTo>
                  <a:lnTo>
                    <a:pt x="21751" y="14875"/>
                  </a:lnTo>
                  <a:lnTo>
                    <a:pt x="18934" y="8142"/>
                  </a:lnTo>
                  <a:lnTo>
                    <a:pt x="18934" y="2979"/>
                  </a:lnTo>
                  <a:cubicBezTo>
                    <a:pt x="18934" y="2979"/>
                    <a:pt x="18636" y="0"/>
                    <a:pt x="12373"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3"/>
            <p:cNvSpPr/>
            <p:nvPr/>
          </p:nvSpPr>
          <p:spPr>
            <a:xfrm>
              <a:off x="7963839" y="1838745"/>
              <a:ext cx="931462" cy="1486391"/>
            </a:xfrm>
            <a:custGeom>
              <a:avLst/>
              <a:gdLst/>
              <a:ahLst/>
              <a:cxnLst/>
              <a:rect l="l" t="t" r="r" b="b"/>
              <a:pathLst>
                <a:path w="38690" h="61740" extrusionOk="0">
                  <a:moveTo>
                    <a:pt x="23615" y="0"/>
                  </a:moveTo>
                  <a:cubicBezTo>
                    <a:pt x="19579" y="0"/>
                    <a:pt x="16556" y="959"/>
                    <a:pt x="15415" y="1737"/>
                  </a:cubicBezTo>
                  <a:cubicBezTo>
                    <a:pt x="11326" y="4521"/>
                    <a:pt x="8429" y="11607"/>
                    <a:pt x="8429" y="11607"/>
                  </a:cubicBezTo>
                  <a:cubicBezTo>
                    <a:pt x="8429" y="11607"/>
                    <a:pt x="0" y="17295"/>
                    <a:pt x="5106" y="25949"/>
                  </a:cubicBezTo>
                  <a:lnTo>
                    <a:pt x="1150" y="57753"/>
                  </a:lnTo>
                  <a:cubicBezTo>
                    <a:pt x="6204" y="60906"/>
                    <a:pt x="14837" y="61739"/>
                    <a:pt x="22550" y="61739"/>
                  </a:cubicBezTo>
                  <a:cubicBezTo>
                    <a:pt x="31198" y="61739"/>
                    <a:pt x="38690" y="60692"/>
                    <a:pt x="38690" y="60692"/>
                  </a:cubicBezTo>
                  <a:lnTo>
                    <a:pt x="36985" y="34641"/>
                  </a:lnTo>
                  <a:lnTo>
                    <a:pt x="35984" y="21323"/>
                  </a:lnTo>
                  <a:cubicBezTo>
                    <a:pt x="37096" y="15410"/>
                    <a:pt x="36538" y="11449"/>
                    <a:pt x="36538" y="11449"/>
                  </a:cubicBezTo>
                  <a:lnTo>
                    <a:pt x="36185" y="9286"/>
                  </a:lnTo>
                  <a:cubicBezTo>
                    <a:pt x="35413" y="4539"/>
                    <a:pt x="31637" y="798"/>
                    <a:pt x="26864" y="203"/>
                  </a:cubicBezTo>
                  <a:cubicBezTo>
                    <a:pt x="25726" y="62"/>
                    <a:pt x="24638" y="0"/>
                    <a:pt x="236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3"/>
            <p:cNvSpPr/>
            <p:nvPr/>
          </p:nvSpPr>
          <p:spPr>
            <a:xfrm>
              <a:off x="7989551" y="1139850"/>
              <a:ext cx="621111" cy="548116"/>
            </a:xfrm>
            <a:custGeom>
              <a:avLst/>
              <a:gdLst/>
              <a:ahLst/>
              <a:cxnLst/>
              <a:rect l="l" t="t" r="r" b="b"/>
              <a:pathLst>
                <a:path w="25799" h="22767" extrusionOk="0">
                  <a:moveTo>
                    <a:pt x="14310" y="101"/>
                  </a:moveTo>
                  <a:cubicBezTo>
                    <a:pt x="10804" y="101"/>
                    <a:pt x="7306" y="488"/>
                    <a:pt x="3880" y="1255"/>
                  </a:cubicBezTo>
                  <a:cubicBezTo>
                    <a:pt x="2985" y="1454"/>
                    <a:pt x="2072" y="1691"/>
                    <a:pt x="1321" y="2218"/>
                  </a:cubicBezTo>
                  <a:cubicBezTo>
                    <a:pt x="568" y="2746"/>
                    <a:pt x="0" y="3624"/>
                    <a:pt x="90" y="4539"/>
                  </a:cubicBezTo>
                  <a:cubicBezTo>
                    <a:pt x="178" y="5437"/>
                    <a:pt x="903" y="6198"/>
                    <a:pt x="1764" y="6474"/>
                  </a:cubicBezTo>
                  <a:cubicBezTo>
                    <a:pt x="2066" y="6571"/>
                    <a:pt x="2380" y="6616"/>
                    <a:pt x="2696" y="6616"/>
                  </a:cubicBezTo>
                  <a:cubicBezTo>
                    <a:pt x="3265" y="6616"/>
                    <a:pt x="3839" y="6472"/>
                    <a:pt x="4358" y="6235"/>
                  </a:cubicBezTo>
                  <a:lnTo>
                    <a:pt x="4358" y="6235"/>
                  </a:lnTo>
                  <a:cubicBezTo>
                    <a:pt x="3666" y="6575"/>
                    <a:pt x="3667" y="7721"/>
                    <a:pt x="4290" y="8195"/>
                  </a:cubicBezTo>
                  <a:cubicBezTo>
                    <a:pt x="4550" y="8392"/>
                    <a:pt x="4866" y="8480"/>
                    <a:pt x="5189" y="8480"/>
                  </a:cubicBezTo>
                  <a:cubicBezTo>
                    <a:pt x="5654" y="8480"/>
                    <a:pt x="6134" y="8298"/>
                    <a:pt x="6492" y="7994"/>
                  </a:cubicBezTo>
                  <a:cubicBezTo>
                    <a:pt x="7100" y="7479"/>
                    <a:pt x="7415" y="6699"/>
                    <a:pt x="7609" y="5925"/>
                  </a:cubicBezTo>
                  <a:cubicBezTo>
                    <a:pt x="8494" y="9888"/>
                    <a:pt x="9423" y="13955"/>
                    <a:pt x="11692" y="17324"/>
                  </a:cubicBezTo>
                  <a:cubicBezTo>
                    <a:pt x="13746" y="20377"/>
                    <a:pt x="17179" y="22767"/>
                    <a:pt x="20797" y="22767"/>
                  </a:cubicBezTo>
                  <a:cubicBezTo>
                    <a:pt x="21171" y="22767"/>
                    <a:pt x="21547" y="22741"/>
                    <a:pt x="21923" y="22688"/>
                  </a:cubicBezTo>
                  <a:lnTo>
                    <a:pt x="25178" y="21862"/>
                  </a:lnTo>
                  <a:cubicBezTo>
                    <a:pt x="25798" y="15739"/>
                    <a:pt x="25308" y="12223"/>
                    <a:pt x="24791" y="6088"/>
                  </a:cubicBezTo>
                  <a:cubicBezTo>
                    <a:pt x="24590" y="3717"/>
                    <a:pt x="24067" y="2435"/>
                    <a:pt x="22309" y="959"/>
                  </a:cubicBezTo>
                  <a:cubicBezTo>
                    <a:pt x="21169" y="1"/>
                    <a:pt x="18937" y="303"/>
                    <a:pt x="17451" y="205"/>
                  </a:cubicBezTo>
                  <a:cubicBezTo>
                    <a:pt x="16404" y="136"/>
                    <a:pt x="15357" y="101"/>
                    <a:pt x="14310" y="101"/>
                  </a:cubicBez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3"/>
            <p:cNvSpPr/>
            <p:nvPr/>
          </p:nvSpPr>
          <p:spPr>
            <a:xfrm>
              <a:off x="8213970" y="1463262"/>
              <a:ext cx="146304" cy="158269"/>
            </a:xfrm>
            <a:custGeom>
              <a:avLst/>
              <a:gdLst/>
              <a:ahLst/>
              <a:cxnLst/>
              <a:rect l="l" t="t" r="r" b="b"/>
              <a:pathLst>
                <a:path w="6077" h="6574" extrusionOk="0">
                  <a:moveTo>
                    <a:pt x="233" y="491"/>
                  </a:moveTo>
                  <a:cubicBezTo>
                    <a:pt x="166" y="511"/>
                    <a:pt x="99" y="531"/>
                    <a:pt x="33" y="551"/>
                  </a:cubicBezTo>
                  <a:lnTo>
                    <a:pt x="0" y="824"/>
                  </a:lnTo>
                  <a:lnTo>
                    <a:pt x="233" y="491"/>
                  </a:lnTo>
                  <a:close/>
                  <a:moveTo>
                    <a:pt x="2848" y="0"/>
                  </a:moveTo>
                  <a:cubicBezTo>
                    <a:pt x="2014" y="0"/>
                    <a:pt x="1181" y="214"/>
                    <a:pt x="367" y="452"/>
                  </a:cubicBezTo>
                  <a:lnTo>
                    <a:pt x="367" y="452"/>
                  </a:lnTo>
                  <a:lnTo>
                    <a:pt x="374" y="290"/>
                  </a:lnTo>
                  <a:lnTo>
                    <a:pt x="233" y="491"/>
                  </a:lnTo>
                  <a:lnTo>
                    <a:pt x="233" y="491"/>
                  </a:lnTo>
                  <a:cubicBezTo>
                    <a:pt x="277" y="478"/>
                    <a:pt x="322" y="465"/>
                    <a:pt x="367" y="452"/>
                  </a:cubicBezTo>
                  <a:lnTo>
                    <a:pt x="367" y="452"/>
                  </a:lnTo>
                  <a:lnTo>
                    <a:pt x="242" y="3261"/>
                  </a:lnTo>
                  <a:cubicBezTo>
                    <a:pt x="195" y="4305"/>
                    <a:pt x="216" y="5513"/>
                    <a:pt x="1026" y="6173"/>
                  </a:cubicBezTo>
                  <a:cubicBezTo>
                    <a:pt x="1365" y="6450"/>
                    <a:pt x="1794" y="6573"/>
                    <a:pt x="2232" y="6573"/>
                  </a:cubicBezTo>
                  <a:cubicBezTo>
                    <a:pt x="2611" y="6573"/>
                    <a:pt x="2997" y="6481"/>
                    <a:pt x="3338" y="6315"/>
                  </a:cubicBezTo>
                  <a:cubicBezTo>
                    <a:pt x="4071" y="5959"/>
                    <a:pt x="4626" y="5319"/>
                    <a:pt x="5095" y="4653"/>
                  </a:cubicBezTo>
                  <a:cubicBezTo>
                    <a:pt x="5616" y="3915"/>
                    <a:pt x="6076" y="3044"/>
                    <a:pt x="5941" y="2153"/>
                  </a:cubicBezTo>
                  <a:cubicBezTo>
                    <a:pt x="5766" y="1000"/>
                    <a:pt x="4615" y="201"/>
                    <a:pt x="3460" y="41"/>
                  </a:cubicBezTo>
                  <a:cubicBezTo>
                    <a:pt x="3256" y="13"/>
                    <a:pt x="3052" y="0"/>
                    <a:pt x="2848"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3"/>
            <p:cNvSpPr/>
            <p:nvPr/>
          </p:nvSpPr>
          <p:spPr>
            <a:xfrm>
              <a:off x="8251501" y="1490176"/>
              <a:ext cx="50148" cy="82264"/>
            </a:xfrm>
            <a:custGeom>
              <a:avLst/>
              <a:gdLst/>
              <a:ahLst/>
              <a:cxnLst/>
              <a:rect l="l" t="t" r="r" b="b"/>
              <a:pathLst>
                <a:path w="2083" h="3417" extrusionOk="0">
                  <a:moveTo>
                    <a:pt x="1346" y="1"/>
                  </a:moveTo>
                  <a:cubicBezTo>
                    <a:pt x="1241" y="1"/>
                    <a:pt x="807" y="384"/>
                    <a:pt x="212" y="986"/>
                  </a:cubicBezTo>
                  <a:lnTo>
                    <a:pt x="212" y="986"/>
                  </a:lnTo>
                  <a:cubicBezTo>
                    <a:pt x="148" y="1036"/>
                    <a:pt x="91" y="1094"/>
                    <a:pt x="45" y="1159"/>
                  </a:cubicBezTo>
                  <a:lnTo>
                    <a:pt x="366" y="1433"/>
                  </a:lnTo>
                  <a:cubicBezTo>
                    <a:pt x="370" y="1428"/>
                    <a:pt x="375" y="1423"/>
                    <a:pt x="379" y="1418"/>
                  </a:cubicBezTo>
                  <a:lnTo>
                    <a:pt x="379" y="1418"/>
                  </a:lnTo>
                  <a:cubicBezTo>
                    <a:pt x="480" y="1303"/>
                    <a:pt x="657" y="1235"/>
                    <a:pt x="840" y="1235"/>
                  </a:cubicBezTo>
                  <a:cubicBezTo>
                    <a:pt x="1025" y="1235"/>
                    <a:pt x="1217" y="1305"/>
                    <a:pt x="1343" y="1467"/>
                  </a:cubicBezTo>
                  <a:cubicBezTo>
                    <a:pt x="1570" y="1734"/>
                    <a:pt x="1599" y="2109"/>
                    <a:pt x="1467" y="2395"/>
                  </a:cubicBezTo>
                  <a:cubicBezTo>
                    <a:pt x="1341" y="2692"/>
                    <a:pt x="1103" y="2901"/>
                    <a:pt x="871" y="3019"/>
                  </a:cubicBezTo>
                  <a:cubicBezTo>
                    <a:pt x="396" y="3252"/>
                    <a:pt x="14" y="3218"/>
                    <a:pt x="10" y="3293"/>
                  </a:cubicBezTo>
                  <a:cubicBezTo>
                    <a:pt x="1" y="3326"/>
                    <a:pt x="165" y="3416"/>
                    <a:pt x="461" y="3416"/>
                  </a:cubicBezTo>
                  <a:cubicBezTo>
                    <a:pt x="610" y="3416"/>
                    <a:pt x="792" y="3393"/>
                    <a:pt x="1002" y="3329"/>
                  </a:cubicBezTo>
                  <a:cubicBezTo>
                    <a:pt x="1376" y="3203"/>
                    <a:pt x="1686" y="2934"/>
                    <a:pt x="1865" y="2583"/>
                  </a:cubicBezTo>
                  <a:cubicBezTo>
                    <a:pt x="2083" y="2186"/>
                    <a:pt x="2073" y="1577"/>
                    <a:pt x="1705" y="1157"/>
                  </a:cubicBezTo>
                  <a:cubicBezTo>
                    <a:pt x="1492" y="898"/>
                    <a:pt x="1190" y="778"/>
                    <a:pt x="894" y="772"/>
                  </a:cubicBezTo>
                  <a:lnTo>
                    <a:pt x="894" y="772"/>
                  </a:lnTo>
                  <a:cubicBezTo>
                    <a:pt x="1229" y="335"/>
                    <a:pt x="1409" y="47"/>
                    <a:pt x="1362" y="6"/>
                  </a:cubicBezTo>
                  <a:cubicBezTo>
                    <a:pt x="1358" y="2"/>
                    <a:pt x="1353" y="1"/>
                    <a:pt x="1346"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3"/>
            <p:cNvSpPr/>
            <p:nvPr/>
          </p:nvSpPr>
          <p:spPr>
            <a:xfrm>
              <a:off x="8098871" y="1445206"/>
              <a:ext cx="12110" cy="31418"/>
            </a:xfrm>
            <a:custGeom>
              <a:avLst/>
              <a:gdLst/>
              <a:ahLst/>
              <a:cxnLst/>
              <a:rect l="l" t="t" r="r" b="b"/>
              <a:pathLst>
                <a:path w="503" h="1305" extrusionOk="0">
                  <a:moveTo>
                    <a:pt x="232" y="1"/>
                  </a:moveTo>
                  <a:cubicBezTo>
                    <a:pt x="231" y="1"/>
                    <a:pt x="230" y="1"/>
                    <a:pt x="229" y="1"/>
                  </a:cubicBezTo>
                  <a:cubicBezTo>
                    <a:pt x="96" y="6"/>
                    <a:pt x="0" y="301"/>
                    <a:pt x="13" y="661"/>
                  </a:cubicBezTo>
                  <a:cubicBezTo>
                    <a:pt x="28" y="1019"/>
                    <a:pt x="143" y="1304"/>
                    <a:pt x="273" y="1304"/>
                  </a:cubicBezTo>
                  <a:cubicBezTo>
                    <a:pt x="274" y="1304"/>
                    <a:pt x="275" y="1304"/>
                    <a:pt x="276" y="1304"/>
                  </a:cubicBezTo>
                  <a:cubicBezTo>
                    <a:pt x="408" y="1299"/>
                    <a:pt x="503" y="1004"/>
                    <a:pt x="490" y="644"/>
                  </a:cubicBezTo>
                  <a:cubicBezTo>
                    <a:pt x="477" y="287"/>
                    <a:pt x="361" y="1"/>
                    <a:pt x="232"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3"/>
            <p:cNvSpPr/>
            <p:nvPr/>
          </p:nvSpPr>
          <p:spPr>
            <a:xfrm>
              <a:off x="6952413" y="2438817"/>
              <a:ext cx="396274" cy="492165"/>
            </a:xfrm>
            <a:custGeom>
              <a:avLst/>
              <a:gdLst/>
              <a:ahLst/>
              <a:cxnLst/>
              <a:rect l="l" t="t" r="r" b="b"/>
              <a:pathLst>
                <a:path w="16460" h="20443" extrusionOk="0">
                  <a:moveTo>
                    <a:pt x="11150" y="1"/>
                  </a:moveTo>
                  <a:cubicBezTo>
                    <a:pt x="11143" y="1"/>
                    <a:pt x="11136" y="1"/>
                    <a:pt x="11129" y="3"/>
                  </a:cubicBezTo>
                  <a:cubicBezTo>
                    <a:pt x="10345" y="154"/>
                    <a:pt x="9618" y="2705"/>
                    <a:pt x="11246" y="5373"/>
                  </a:cubicBezTo>
                  <a:cubicBezTo>
                    <a:pt x="11246" y="5373"/>
                    <a:pt x="4667" y="3012"/>
                    <a:pt x="2095" y="3012"/>
                  </a:cubicBezTo>
                  <a:cubicBezTo>
                    <a:pt x="1508" y="3012"/>
                    <a:pt x="1130" y="3135"/>
                    <a:pt x="1086" y="3437"/>
                  </a:cubicBezTo>
                  <a:cubicBezTo>
                    <a:pt x="851" y="5063"/>
                    <a:pt x="8330" y="7700"/>
                    <a:pt x="8330" y="7700"/>
                  </a:cubicBezTo>
                  <a:cubicBezTo>
                    <a:pt x="8330" y="7700"/>
                    <a:pt x="4347" y="6646"/>
                    <a:pt x="2039" y="6646"/>
                  </a:cubicBezTo>
                  <a:cubicBezTo>
                    <a:pt x="1198" y="6646"/>
                    <a:pt x="580" y="6786"/>
                    <a:pt x="458" y="7168"/>
                  </a:cubicBezTo>
                  <a:cubicBezTo>
                    <a:pt x="0" y="8598"/>
                    <a:pt x="6591" y="10781"/>
                    <a:pt x="6591" y="10781"/>
                  </a:cubicBezTo>
                  <a:cubicBezTo>
                    <a:pt x="6591" y="10781"/>
                    <a:pt x="2675" y="9713"/>
                    <a:pt x="985" y="9713"/>
                  </a:cubicBezTo>
                  <a:cubicBezTo>
                    <a:pt x="458" y="9713"/>
                    <a:pt x="148" y="9817"/>
                    <a:pt x="239" y="10089"/>
                  </a:cubicBezTo>
                  <a:cubicBezTo>
                    <a:pt x="622" y="11234"/>
                    <a:pt x="5023" y="13405"/>
                    <a:pt x="5023" y="13405"/>
                  </a:cubicBezTo>
                  <a:cubicBezTo>
                    <a:pt x="5023" y="13405"/>
                    <a:pt x="2544" y="12555"/>
                    <a:pt x="1377" y="12555"/>
                  </a:cubicBezTo>
                  <a:cubicBezTo>
                    <a:pt x="954" y="12555"/>
                    <a:pt x="703" y="12666"/>
                    <a:pt x="805" y="12971"/>
                  </a:cubicBezTo>
                  <a:cubicBezTo>
                    <a:pt x="1189" y="14116"/>
                    <a:pt x="9577" y="20355"/>
                    <a:pt x="9577" y="20355"/>
                  </a:cubicBezTo>
                  <a:cubicBezTo>
                    <a:pt x="9684" y="20414"/>
                    <a:pt x="9796" y="20442"/>
                    <a:pt x="9912" y="20442"/>
                  </a:cubicBezTo>
                  <a:cubicBezTo>
                    <a:pt x="12313" y="20442"/>
                    <a:pt x="16460" y="8347"/>
                    <a:pt x="16460" y="8347"/>
                  </a:cubicBezTo>
                  <a:cubicBezTo>
                    <a:pt x="16460" y="8347"/>
                    <a:pt x="11992" y="1"/>
                    <a:pt x="11150"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3"/>
            <p:cNvSpPr/>
            <p:nvPr/>
          </p:nvSpPr>
          <p:spPr>
            <a:xfrm>
              <a:off x="7182610" y="2068244"/>
              <a:ext cx="1340159" cy="1202691"/>
            </a:xfrm>
            <a:custGeom>
              <a:avLst/>
              <a:gdLst/>
              <a:ahLst/>
              <a:cxnLst/>
              <a:rect l="l" t="t" r="r" b="b"/>
              <a:pathLst>
                <a:path w="55666" h="49956" extrusionOk="0">
                  <a:moveTo>
                    <a:pt x="42815" y="1"/>
                  </a:moveTo>
                  <a:cubicBezTo>
                    <a:pt x="42815" y="1"/>
                    <a:pt x="36357" y="33165"/>
                    <a:pt x="30752" y="33165"/>
                  </a:cubicBezTo>
                  <a:cubicBezTo>
                    <a:pt x="30604" y="33165"/>
                    <a:pt x="30456" y="33142"/>
                    <a:pt x="30309" y="33094"/>
                  </a:cubicBezTo>
                  <a:cubicBezTo>
                    <a:pt x="17778" y="29029"/>
                    <a:pt x="6898" y="23741"/>
                    <a:pt x="6898" y="23741"/>
                  </a:cubicBezTo>
                  <a:lnTo>
                    <a:pt x="1" y="35885"/>
                  </a:lnTo>
                  <a:cubicBezTo>
                    <a:pt x="1" y="35885"/>
                    <a:pt x="17788" y="44603"/>
                    <a:pt x="22268" y="46718"/>
                  </a:cubicBezTo>
                  <a:cubicBezTo>
                    <a:pt x="24397" y="47723"/>
                    <a:pt x="29382" y="49956"/>
                    <a:pt x="34658" y="49956"/>
                  </a:cubicBezTo>
                  <a:cubicBezTo>
                    <a:pt x="40491" y="49956"/>
                    <a:pt x="46680" y="47228"/>
                    <a:pt x="49766" y="37098"/>
                  </a:cubicBezTo>
                  <a:cubicBezTo>
                    <a:pt x="55666" y="17739"/>
                    <a:pt x="55290" y="4367"/>
                    <a:pt x="55290" y="4367"/>
                  </a:cubicBezTo>
                  <a:lnTo>
                    <a:pt x="428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3"/>
            <p:cNvSpPr/>
            <p:nvPr/>
          </p:nvSpPr>
          <p:spPr>
            <a:xfrm>
              <a:off x="7275536" y="2700574"/>
              <a:ext cx="168043" cy="277753"/>
            </a:xfrm>
            <a:custGeom>
              <a:avLst/>
              <a:gdLst/>
              <a:ahLst/>
              <a:cxnLst/>
              <a:rect l="l" t="t" r="r" b="b"/>
              <a:pathLst>
                <a:path w="6980" h="11537" extrusionOk="0">
                  <a:moveTo>
                    <a:pt x="6920" y="0"/>
                  </a:moveTo>
                  <a:cubicBezTo>
                    <a:pt x="6772" y="0"/>
                    <a:pt x="5416" y="2647"/>
                    <a:pt x="3556" y="5790"/>
                  </a:cubicBezTo>
                  <a:cubicBezTo>
                    <a:pt x="1681" y="8972"/>
                    <a:pt x="1" y="11456"/>
                    <a:pt x="112" y="11534"/>
                  </a:cubicBezTo>
                  <a:cubicBezTo>
                    <a:pt x="113" y="11536"/>
                    <a:pt x="115" y="11536"/>
                    <a:pt x="117" y="11536"/>
                  </a:cubicBezTo>
                  <a:cubicBezTo>
                    <a:pt x="191" y="11536"/>
                    <a:pt x="670" y="10967"/>
                    <a:pt x="1364" y="10011"/>
                  </a:cubicBezTo>
                  <a:cubicBezTo>
                    <a:pt x="2078" y="9026"/>
                    <a:pt x="3013" y="7627"/>
                    <a:pt x="3957" y="6027"/>
                  </a:cubicBezTo>
                  <a:cubicBezTo>
                    <a:pt x="4901" y="4428"/>
                    <a:pt x="5675" y="2934"/>
                    <a:pt x="6193" y="1833"/>
                  </a:cubicBezTo>
                  <a:cubicBezTo>
                    <a:pt x="6710" y="731"/>
                    <a:pt x="6980" y="27"/>
                    <a:pt x="6924" y="1"/>
                  </a:cubicBezTo>
                  <a:cubicBezTo>
                    <a:pt x="6923" y="1"/>
                    <a:pt x="6921" y="0"/>
                    <a:pt x="6920" y="0"/>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3"/>
            <p:cNvSpPr/>
            <p:nvPr/>
          </p:nvSpPr>
          <p:spPr>
            <a:xfrm>
              <a:off x="7338562" y="2690656"/>
              <a:ext cx="49715" cy="43744"/>
            </a:xfrm>
            <a:custGeom>
              <a:avLst/>
              <a:gdLst/>
              <a:ahLst/>
              <a:cxnLst/>
              <a:rect l="l" t="t" r="r" b="b"/>
              <a:pathLst>
                <a:path w="2065" h="1817" extrusionOk="0">
                  <a:moveTo>
                    <a:pt x="829" y="329"/>
                  </a:moveTo>
                  <a:cubicBezTo>
                    <a:pt x="857" y="329"/>
                    <a:pt x="887" y="330"/>
                    <a:pt x="918" y="333"/>
                  </a:cubicBezTo>
                  <a:cubicBezTo>
                    <a:pt x="1109" y="351"/>
                    <a:pt x="1347" y="456"/>
                    <a:pt x="1436" y="639"/>
                  </a:cubicBezTo>
                  <a:cubicBezTo>
                    <a:pt x="1535" y="817"/>
                    <a:pt x="1454" y="1067"/>
                    <a:pt x="1227" y="1235"/>
                  </a:cubicBezTo>
                  <a:cubicBezTo>
                    <a:pt x="1109" y="1319"/>
                    <a:pt x="982" y="1360"/>
                    <a:pt x="868" y="1360"/>
                  </a:cubicBezTo>
                  <a:cubicBezTo>
                    <a:pt x="760" y="1360"/>
                    <a:pt x="665" y="1323"/>
                    <a:pt x="600" y="1251"/>
                  </a:cubicBezTo>
                  <a:cubicBezTo>
                    <a:pt x="456" y="1112"/>
                    <a:pt x="441" y="851"/>
                    <a:pt x="493" y="668"/>
                  </a:cubicBezTo>
                  <a:cubicBezTo>
                    <a:pt x="533" y="518"/>
                    <a:pt x="602" y="416"/>
                    <a:pt x="672" y="345"/>
                  </a:cubicBezTo>
                  <a:lnTo>
                    <a:pt x="672" y="345"/>
                  </a:lnTo>
                  <a:cubicBezTo>
                    <a:pt x="719" y="335"/>
                    <a:pt x="772" y="329"/>
                    <a:pt x="829" y="329"/>
                  </a:cubicBezTo>
                  <a:close/>
                  <a:moveTo>
                    <a:pt x="991" y="1"/>
                  </a:moveTo>
                  <a:cubicBezTo>
                    <a:pt x="965" y="1"/>
                    <a:pt x="939" y="2"/>
                    <a:pt x="915" y="4"/>
                  </a:cubicBezTo>
                  <a:cubicBezTo>
                    <a:pt x="634" y="28"/>
                    <a:pt x="428" y="162"/>
                    <a:pt x="338" y="289"/>
                  </a:cubicBezTo>
                  <a:cubicBezTo>
                    <a:pt x="310" y="328"/>
                    <a:pt x="291" y="363"/>
                    <a:pt x="279" y="394"/>
                  </a:cubicBezTo>
                  <a:lnTo>
                    <a:pt x="279" y="394"/>
                  </a:lnTo>
                  <a:cubicBezTo>
                    <a:pt x="245" y="439"/>
                    <a:pt x="214" y="491"/>
                    <a:pt x="186" y="547"/>
                  </a:cubicBezTo>
                  <a:cubicBezTo>
                    <a:pt x="74" y="791"/>
                    <a:pt x="0" y="1184"/>
                    <a:pt x="278" y="1537"/>
                  </a:cubicBezTo>
                  <a:cubicBezTo>
                    <a:pt x="424" y="1729"/>
                    <a:pt x="660" y="1816"/>
                    <a:pt x="900" y="1816"/>
                  </a:cubicBezTo>
                  <a:cubicBezTo>
                    <a:pt x="1117" y="1816"/>
                    <a:pt x="1339" y="1745"/>
                    <a:pt x="1503" y="1614"/>
                  </a:cubicBezTo>
                  <a:cubicBezTo>
                    <a:pt x="1872" y="1370"/>
                    <a:pt x="2064" y="805"/>
                    <a:pt x="1811" y="426"/>
                  </a:cubicBezTo>
                  <a:cubicBezTo>
                    <a:pt x="1593" y="90"/>
                    <a:pt x="1253" y="1"/>
                    <a:pt x="991" y="1"/>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3"/>
            <p:cNvSpPr/>
            <p:nvPr/>
          </p:nvSpPr>
          <p:spPr>
            <a:xfrm>
              <a:off x="7661733" y="3987576"/>
              <a:ext cx="57130" cy="1382699"/>
            </a:xfrm>
            <a:custGeom>
              <a:avLst/>
              <a:gdLst/>
              <a:ahLst/>
              <a:cxnLst/>
              <a:rect l="l" t="t" r="r" b="b"/>
              <a:pathLst>
                <a:path w="2373" h="57433" extrusionOk="0">
                  <a:moveTo>
                    <a:pt x="0" y="1"/>
                  </a:moveTo>
                  <a:lnTo>
                    <a:pt x="520" y="57433"/>
                  </a:lnTo>
                  <a:lnTo>
                    <a:pt x="2164" y="57349"/>
                  </a:lnTo>
                  <a:lnTo>
                    <a:pt x="2373" y="90"/>
                  </a:lnTo>
                  <a:lnTo>
                    <a:pt x="0"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3"/>
            <p:cNvSpPr/>
            <p:nvPr/>
          </p:nvSpPr>
          <p:spPr>
            <a:xfrm>
              <a:off x="8406298" y="4037145"/>
              <a:ext cx="153671" cy="1380509"/>
            </a:xfrm>
            <a:custGeom>
              <a:avLst/>
              <a:gdLst/>
              <a:ahLst/>
              <a:cxnLst/>
              <a:rect l="l" t="t" r="r" b="b"/>
              <a:pathLst>
                <a:path w="6383" h="57342" extrusionOk="0">
                  <a:moveTo>
                    <a:pt x="4024" y="1"/>
                  </a:moveTo>
                  <a:lnTo>
                    <a:pt x="1" y="57294"/>
                  </a:lnTo>
                  <a:lnTo>
                    <a:pt x="1645" y="57341"/>
                  </a:lnTo>
                  <a:lnTo>
                    <a:pt x="6382" y="277"/>
                  </a:lnTo>
                  <a:lnTo>
                    <a:pt x="4024"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33"/>
            <p:cNvSpPr/>
            <p:nvPr/>
          </p:nvSpPr>
          <p:spPr>
            <a:xfrm>
              <a:off x="8884988" y="4039383"/>
              <a:ext cx="113923" cy="1381568"/>
            </a:xfrm>
            <a:custGeom>
              <a:avLst/>
              <a:gdLst/>
              <a:ahLst/>
              <a:cxnLst/>
              <a:rect l="l" t="t" r="r" b="b"/>
              <a:pathLst>
                <a:path w="4732" h="57386" extrusionOk="0">
                  <a:moveTo>
                    <a:pt x="2365" y="1"/>
                  </a:moveTo>
                  <a:lnTo>
                    <a:pt x="1" y="57385"/>
                  </a:lnTo>
                  <a:lnTo>
                    <a:pt x="1645" y="57385"/>
                  </a:lnTo>
                  <a:lnTo>
                    <a:pt x="4731" y="208"/>
                  </a:lnTo>
                  <a:lnTo>
                    <a:pt x="2365"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3"/>
            <p:cNvSpPr/>
            <p:nvPr/>
          </p:nvSpPr>
          <p:spPr>
            <a:xfrm>
              <a:off x="8117890" y="4025324"/>
              <a:ext cx="153647" cy="1380485"/>
            </a:xfrm>
            <a:custGeom>
              <a:avLst/>
              <a:gdLst/>
              <a:ahLst/>
              <a:cxnLst/>
              <a:rect l="l" t="t" r="r" b="b"/>
              <a:pathLst>
                <a:path w="6382" h="57341" extrusionOk="0">
                  <a:moveTo>
                    <a:pt x="4024" y="0"/>
                  </a:moveTo>
                  <a:lnTo>
                    <a:pt x="0" y="57293"/>
                  </a:lnTo>
                  <a:lnTo>
                    <a:pt x="1645" y="57341"/>
                  </a:lnTo>
                  <a:lnTo>
                    <a:pt x="6382" y="276"/>
                  </a:lnTo>
                  <a:lnTo>
                    <a:pt x="4024" y="0"/>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3"/>
            <p:cNvSpPr/>
            <p:nvPr/>
          </p:nvSpPr>
          <p:spPr>
            <a:xfrm>
              <a:off x="7628896" y="3886031"/>
              <a:ext cx="1442261" cy="181814"/>
            </a:xfrm>
            <a:custGeom>
              <a:avLst/>
              <a:gdLst/>
              <a:ahLst/>
              <a:cxnLst/>
              <a:rect l="l" t="t" r="r" b="b"/>
              <a:pathLst>
                <a:path w="59907" h="7552" extrusionOk="0">
                  <a:moveTo>
                    <a:pt x="1" y="1"/>
                  </a:moveTo>
                  <a:lnTo>
                    <a:pt x="566" y="6539"/>
                  </a:lnTo>
                  <a:lnTo>
                    <a:pt x="58921" y="7551"/>
                  </a:lnTo>
                  <a:lnTo>
                    <a:pt x="59907" y="923"/>
                  </a:lnTo>
                  <a:lnTo>
                    <a:pt x="1"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3"/>
            <p:cNvSpPr/>
            <p:nvPr/>
          </p:nvSpPr>
          <p:spPr>
            <a:xfrm>
              <a:off x="7690309" y="4676047"/>
              <a:ext cx="1233362" cy="39507"/>
            </a:xfrm>
            <a:custGeom>
              <a:avLst/>
              <a:gdLst/>
              <a:ahLst/>
              <a:cxnLst/>
              <a:rect l="l" t="t" r="r" b="b"/>
              <a:pathLst>
                <a:path w="51230" h="1641" extrusionOk="0">
                  <a:moveTo>
                    <a:pt x="0" y="1"/>
                  </a:moveTo>
                  <a:lnTo>
                    <a:pt x="0" y="1157"/>
                  </a:lnTo>
                  <a:lnTo>
                    <a:pt x="51229" y="1640"/>
                  </a:lnTo>
                  <a:lnTo>
                    <a:pt x="51229" y="105"/>
                  </a:lnTo>
                  <a:lnTo>
                    <a:pt x="0"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3"/>
            <p:cNvSpPr/>
            <p:nvPr/>
          </p:nvSpPr>
          <p:spPr>
            <a:xfrm>
              <a:off x="7605279" y="1947560"/>
              <a:ext cx="1577177" cy="2008987"/>
            </a:xfrm>
            <a:custGeom>
              <a:avLst/>
              <a:gdLst/>
              <a:ahLst/>
              <a:cxnLst/>
              <a:rect l="l" t="t" r="r" b="b"/>
              <a:pathLst>
                <a:path w="65511" h="83447" extrusionOk="0">
                  <a:moveTo>
                    <a:pt x="39655" y="1"/>
                  </a:moveTo>
                  <a:lnTo>
                    <a:pt x="39655" y="52627"/>
                  </a:lnTo>
                  <a:lnTo>
                    <a:pt x="0" y="51291"/>
                  </a:lnTo>
                  <a:lnTo>
                    <a:pt x="982" y="80522"/>
                  </a:lnTo>
                  <a:lnTo>
                    <a:pt x="60623" y="83446"/>
                  </a:lnTo>
                  <a:lnTo>
                    <a:pt x="62511" y="43983"/>
                  </a:lnTo>
                  <a:lnTo>
                    <a:pt x="65511" y="1015"/>
                  </a:lnTo>
                  <a:lnTo>
                    <a:pt x="39655"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3"/>
            <p:cNvSpPr/>
            <p:nvPr/>
          </p:nvSpPr>
          <p:spPr>
            <a:xfrm>
              <a:off x="8527728" y="1231885"/>
              <a:ext cx="252619" cy="295978"/>
            </a:xfrm>
            <a:custGeom>
              <a:avLst/>
              <a:gdLst/>
              <a:ahLst/>
              <a:cxnLst/>
              <a:rect l="l" t="t" r="r" b="b"/>
              <a:pathLst>
                <a:path w="10493" h="12294" extrusionOk="0">
                  <a:moveTo>
                    <a:pt x="5778" y="1"/>
                  </a:moveTo>
                  <a:cubicBezTo>
                    <a:pt x="5349" y="1"/>
                    <a:pt x="4920" y="67"/>
                    <a:pt x="4511" y="203"/>
                  </a:cubicBezTo>
                  <a:cubicBezTo>
                    <a:pt x="3058" y="689"/>
                    <a:pt x="1933" y="2046"/>
                    <a:pt x="1727" y="3567"/>
                  </a:cubicBezTo>
                  <a:lnTo>
                    <a:pt x="1" y="8790"/>
                  </a:lnTo>
                  <a:cubicBezTo>
                    <a:pt x="594" y="10511"/>
                    <a:pt x="2150" y="11860"/>
                    <a:pt x="3935" y="12205"/>
                  </a:cubicBezTo>
                  <a:cubicBezTo>
                    <a:pt x="4246" y="12265"/>
                    <a:pt x="4561" y="12294"/>
                    <a:pt x="4877" y="12294"/>
                  </a:cubicBezTo>
                  <a:cubicBezTo>
                    <a:pt x="6376" y="12294"/>
                    <a:pt x="7875" y="11637"/>
                    <a:pt x="8859" y="10503"/>
                  </a:cubicBezTo>
                  <a:cubicBezTo>
                    <a:pt x="10143" y="9019"/>
                    <a:pt x="10492" y="6912"/>
                    <a:pt x="10288" y="4961"/>
                  </a:cubicBezTo>
                  <a:cubicBezTo>
                    <a:pt x="10146" y="3594"/>
                    <a:pt x="9725" y="2193"/>
                    <a:pt x="8758" y="1217"/>
                  </a:cubicBezTo>
                  <a:cubicBezTo>
                    <a:pt x="7983" y="432"/>
                    <a:pt x="6879" y="1"/>
                    <a:pt x="5778" y="1"/>
                  </a:cubicBez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3"/>
            <p:cNvSpPr/>
            <p:nvPr/>
          </p:nvSpPr>
          <p:spPr>
            <a:xfrm>
              <a:off x="8302851" y="1252011"/>
              <a:ext cx="477311" cy="640901"/>
            </a:xfrm>
            <a:custGeom>
              <a:avLst/>
              <a:gdLst/>
              <a:ahLst/>
              <a:cxnLst/>
              <a:rect l="l" t="t" r="r" b="b"/>
              <a:pathLst>
                <a:path w="19826" h="26621" extrusionOk="0">
                  <a:moveTo>
                    <a:pt x="8380" y="0"/>
                  </a:moveTo>
                  <a:cubicBezTo>
                    <a:pt x="8027" y="0"/>
                    <a:pt x="7676" y="67"/>
                    <a:pt x="7342" y="214"/>
                  </a:cubicBezTo>
                  <a:cubicBezTo>
                    <a:pt x="7342" y="214"/>
                    <a:pt x="2701" y="7219"/>
                    <a:pt x="3044" y="9894"/>
                  </a:cubicBezTo>
                  <a:cubicBezTo>
                    <a:pt x="3387" y="12570"/>
                    <a:pt x="310" y="14659"/>
                    <a:pt x="310" y="14659"/>
                  </a:cubicBezTo>
                  <a:cubicBezTo>
                    <a:pt x="144" y="17302"/>
                    <a:pt x="0" y="20300"/>
                    <a:pt x="325" y="22928"/>
                  </a:cubicBezTo>
                  <a:cubicBezTo>
                    <a:pt x="433" y="23793"/>
                    <a:pt x="575" y="24682"/>
                    <a:pt x="1034" y="25423"/>
                  </a:cubicBezTo>
                  <a:cubicBezTo>
                    <a:pt x="1447" y="26094"/>
                    <a:pt x="2179" y="26620"/>
                    <a:pt x="2952" y="26620"/>
                  </a:cubicBezTo>
                  <a:cubicBezTo>
                    <a:pt x="3035" y="26620"/>
                    <a:pt x="3118" y="26614"/>
                    <a:pt x="3201" y="26602"/>
                  </a:cubicBezTo>
                  <a:cubicBezTo>
                    <a:pt x="4602" y="26393"/>
                    <a:pt x="5144" y="24696"/>
                    <a:pt x="5392" y="23302"/>
                  </a:cubicBezTo>
                  <a:cubicBezTo>
                    <a:pt x="5926" y="24223"/>
                    <a:pt x="6481" y="25168"/>
                    <a:pt x="7322" y="25821"/>
                  </a:cubicBezTo>
                  <a:cubicBezTo>
                    <a:pt x="7869" y="26246"/>
                    <a:pt x="8571" y="26520"/>
                    <a:pt x="9253" y="26520"/>
                  </a:cubicBezTo>
                  <a:cubicBezTo>
                    <a:pt x="9620" y="26520"/>
                    <a:pt x="9981" y="26440"/>
                    <a:pt x="10309" y="26262"/>
                  </a:cubicBezTo>
                  <a:cubicBezTo>
                    <a:pt x="11135" y="25814"/>
                    <a:pt x="11502" y="24612"/>
                    <a:pt x="11021" y="23857"/>
                  </a:cubicBezTo>
                  <a:lnTo>
                    <a:pt x="11021" y="23857"/>
                  </a:lnTo>
                  <a:cubicBezTo>
                    <a:pt x="12207" y="25149"/>
                    <a:pt x="13955" y="25905"/>
                    <a:pt x="15707" y="25905"/>
                  </a:cubicBezTo>
                  <a:cubicBezTo>
                    <a:pt x="15965" y="25905"/>
                    <a:pt x="16222" y="25889"/>
                    <a:pt x="16478" y="25856"/>
                  </a:cubicBezTo>
                  <a:cubicBezTo>
                    <a:pt x="17898" y="25671"/>
                    <a:pt x="19484" y="24510"/>
                    <a:pt x="19100" y="23129"/>
                  </a:cubicBezTo>
                  <a:cubicBezTo>
                    <a:pt x="18845" y="22208"/>
                    <a:pt x="17859" y="21734"/>
                    <a:pt x="17002" y="21313"/>
                  </a:cubicBezTo>
                  <a:cubicBezTo>
                    <a:pt x="16145" y="20892"/>
                    <a:pt x="15206" y="20232"/>
                    <a:pt x="15211" y="19277"/>
                  </a:cubicBezTo>
                  <a:lnTo>
                    <a:pt x="15211" y="19277"/>
                  </a:lnTo>
                  <a:cubicBezTo>
                    <a:pt x="15693" y="19664"/>
                    <a:pt x="16311" y="19869"/>
                    <a:pt x="16928" y="19869"/>
                  </a:cubicBezTo>
                  <a:cubicBezTo>
                    <a:pt x="17255" y="19869"/>
                    <a:pt x="17581" y="19811"/>
                    <a:pt x="17887" y="19693"/>
                  </a:cubicBezTo>
                  <a:cubicBezTo>
                    <a:pt x="18770" y="19352"/>
                    <a:pt x="19441" y="18519"/>
                    <a:pt x="19590" y="17585"/>
                  </a:cubicBezTo>
                  <a:cubicBezTo>
                    <a:pt x="19825" y="16091"/>
                    <a:pt x="18793" y="14687"/>
                    <a:pt x="17634" y="13717"/>
                  </a:cubicBezTo>
                  <a:cubicBezTo>
                    <a:pt x="16474" y="12745"/>
                    <a:pt x="15104" y="11978"/>
                    <a:pt x="14224" y="10746"/>
                  </a:cubicBezTo>
                  <a:cubicBezTo>
                    <a:pt x="13305" y="9456"/>
                    <a:pt x="13042" y="7824"/>
                    <a:pt x="12814" y="6256"/>
                  </a:cubicBezTo>
                  <a:cubicBezTo>
                    <a:pt x="12583" y="4690"/>
                    <a:pt x="12340" y="3057"/>
                    <a:pt x="11444" y="1751"/>
                  </a:cubicBezTo>
                  <a:cubicBezTo>
                    <a:pt x="10755" y="745"/>
                    <a:pt x="9557" y="0"/>
                    <a:pt x="8380" y="0"/>
                  </a:cubicBez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3"/>
            <p:cNvSpPr/>
            <p:nvPr/>
          </p:nvSpPr>
          <p:spPr>
            <a:xfrm>
              <a:off x="7897876" y="2862810"/>
              <a:ext cx="68662" cy="137516"/>
            </a:xfrm>
            <a:custGeom>
              <a:avLst/>
              <a:gdLst/>
              <a:ahLst/>
              <a:cxnLst/>
              <a:rect l="l" t="t" r="r" b="b"/>
              <a:pathLst>
                <a:path w="2852" h="5712" extrusionOk="0">
                  <a:moveTo>
                    <a:pt x="126" y="1"/>
                  </a:moveTo>
                  <a:cubicBezTo>
                    <a:pt x="124" y="1"/>
                    <a:pt x="123" y="1"/>
                    <a:pt x="121" y="1"/>
                  </a:cubicBezTo>
                  <a:cubicBezTo>
                    <a:pt x="0" y="29"/>
                    <a:pt x="252" y="1450"/>
                    <a:pt x="993" y="3055"/>
                  </a:cubicBezTo>
                  <a:cubicBezTo>
                    <a:pt x="1704" y="4616"/>
                    <a:pt x="2586" y="5712"/>
                    <a:pt x="2729" y="5712"/>
                  </a:cubicBezTo>
                  <a:cubicBezTo>
                    <a:pt x="2733" y="5712"/>
                    <a:pt x="2737" y="5710"/>
                    <a:pt x="2740" y="5708"/>
                  </a:cubicBezTo>
                  <a:cubicBezTo>
                    <a:pt x="2851" y="5632"/>
                    <a:pt x="2131" y="4426"/>
                    <a:pt x="1417" y="2860"/>
                  </a:cubicBezTo>
                  <a:cubicBezTo>
                    <a:pt x="705" y="1319"/>
                    <a:pt x="263" y="1"/>
                    <a:pt x="126" y="1"/>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33"/>
            <p:cNvSpPr/>
            <p:nvPr/>
          </p:nvSpPr>
          <p:spPr>
            <a:xfrm>
              <a:off x="7905484" y="2871019"/>
              <a:ext cx="112310" cy="109589"/>
            </a:xfrm>
            <a:custGeom>
              <a:avLst/>
              <a:gdLst/>
              <a:ahLst/>
              <a:cxnLst/>
              <a:rect l="l" t="t" r="r" b="b"/>
              <a:pathLst>
                <a:path w="4665" h="4552" extrusionOk="0">
                  <a:moveTo>
                    <a:pt x="121" y="0"/>
                  </a:moveTo>
                  <a:cubicBezTo>
                    <a:pt x="117" y="0"/>
                    <a:pt x="114" y="1"/>
                    <a:pt x="110" y="3"/>
                  </a:cubicBezTo>
                  <a:cubicBezTo>
                    <a:pt x="1" y="54"/>
                    <a:pt x="610" y="1425"/>
                    <a:pt x="1898" y="2720"/>
                  </a:cubicBezTo>
                  <a:cubicBezTo>
                    <a:pt x="3084" y="3927"/>
                    <a:pt x="4342" y="4551"/>
                    <a:pt x="4562" y="4551"/>
                  </a:cubicBezTo>
                  <a:cubicBezTo>
                    <a:pt x="4580" y="4551"/>
                    <a:pt x="4590" y="4547"/>
                    <a:pt x="4594" y="4539"/>
                  </a:cubicBezTo>
                  <a:cubicBezTo>
                    <a:pt x="4664" y="4420"/>
                    <a:pt x="3456" y="3641"/>
                    <a:pt x="2231" y="2392"/>
                  </a:cubicBezTo>
                  <a:cubicBezTo>
                    <a:pt x="1029" y="1186"/>
                    <a:pt x="273" y="0"/>
                    <a:pt x="121" y="0"/>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3"/>
            <p:cNvSpPr/>
            <p:nvPr/>
          </p:nvSpPr>
          <p:spPr>
            <a:xfrm>
              <a:off x="7417212" y="2918830"/>
              <a:ext cx="31394" cy="73934"/>
            </a:xfrm>
            <a:custGeom>
              <a:avLst/>
              <a:gdLst/>
              <a:ahLst/>
              <a:cxnLst/>
              <a:rect l="l" t="t" r="r" b="b"/>
              <a:pathLst>
                <a:path w="1304" h="3071" extrusionOk="0">
                  <a:moveTo>
                    <a:pt x="273" y="1"/>
                  </a:moveTo>
                  <a:cubicBezTo>
                    <a:pt x="150" y="1"/>
                    <a:pt x="0" y="771"/>
                    <a:pt x="273" y="1672"/>
                  </a:cubicBezTo>
                  <a:cubicBezTo>
                    <a:pt x="527" y="2524"/>
                    <a:pt x="1032" y="3070"/>
                    <a:pt x="1173" y="3070"/>
                  </a:cubicBezTo>
                  <a:cubicBezTo>
                    <a:pt x="1182" y="3070"/>
                    <a:pt x="1190" y="3068"/>
                    <a:pt x="1196" y="3063"/>
                  </a:cubicBezTo>
                  <a:cubicBezTo>
                    <a:pt x="1304" y="2984"/>
                    <a:pt x="962" y="2359"/>
                    <a:pt x="722" y="1536"/>
                  </a:cubicBezTo>
                  <a:cubicBezTo>
                    <a:pt x="471" y="718"/>
                    <a:pt x="411" y="8"/>
                    <a:pt x="277" y="1"/>
                  </a:cubicBezTo>
                  <a:cubicBezTo>
                    <a:pt x="275" y="1"/>
                    <a:pt x="274" y="1"/>
                    <a:pt x="273"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3"/>
            <p:cNvSpPr/>
            <p:nvPr/>
          </p:nvSpPr>
          <p:spPr>
            <a:xfrm>
              <a:off x="7466131" y="2848774"/>
              <a:ext cx="76751" cy="40350"/>
            </a:xfrm>
            <a:custGeom>
              <a:avLst/>
              <a:gdLst/>
              <a:ahLst/>
              <a:cxnLst/>
              <a:rect l="l" t="t" r="r" b="b"/>
              <a:pathLst>
                <a:path w="3188" h="1676" extrusionOk="0">
                  <a:moveTo>
                    <a:pt x="3052" y="0"/>
                  </a:moveTo>
                  <a:cubicBezTo>
                    <a:pt x="2836" y="0"/>
                    <a:pt x="2200" y="252"/>
                    <a:pt x="1484" y="632"/>
                  </a:cubicBezTo>
                  <a:cubicBezTo>
                    <a:pt x="637" y="1079"/>
                    <a:pt x="0" y="1535"/>
                    <a:pt x="60" y="1649"/>
                  </a:cubicBezTo>
                  <a:cubicBezTo>
                    <a:pt x="70" y="1667"/>
                    <a:pt x="95" y="1675"/>
                    <a:pt x="135" y="1675"/>
                  </a:cubicBezTo>
                  <a:cubicBezTo>
                    <a:pt x="351" y="1675"/>
                    <a:pt x="987" y="1423"/>
                    <a:pt x="1701" y="1045"/>
                  </a:cubicBezTo>
                  <a:cubicBezTo>
                    <a:pt x="2549" y="596"/>
                    <a:pt x="3187" y="140"/>
                    <a:pt x="3125" y="26"/>
                  </a:cubicBezTo>
                  <a:cubicBezTo>
                    <a:pt x="3116" y="9"/>
                    <a:pt x="3091" y="0"/>
                    <a:pt x="3052"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3"/>
            <p:cNvSpPr/>
            <p:nvPr/>
          </p:nvSpPr>
          <p:spPr>
            <a:xfrm>
              <a:off x="7552172" y="2925908"/>
              <a:ext cx="59297" cy="32429"/>
            </a:xfrm>
            <a:custGeom>
              <a:avLst/>
              <a:gdLst/>
              <a:ahLst/>
              <a:cxnLst/>
              <a:rect l="l" t="t" r="r" b="b"/>
              <a:pathLst>
                <a:path w="2463" h="1347" extrusionOk="0">
                  <a:moveTo>
                    <a:pt x="2216" y="1"/>
                  </a:moveTo>
                  <a:cubicBezTo>
                    <a:pt x="1963" y="1"/>
                    <a:pt x="1526" y="94"/>
                    <a:pt x="1072" y="341"/>
                  </a:cubicBezTo>
                  <a:cubicBezTo>
                    <a:pt x="378" y="711"/>
                    <a:pt x="0" y="1245"/>
                    <a:pt x="92" y="1330"/>
                  </a:cubicBezTo>
                  <a:cubicBezTo>
                    <a:pt x="103" y="1341"/>
                    <a:pt x="119" y="1346"/>
                    <a:pt x="140" y="1346"/>
                  </a:cubicBezTo>
                  <a:cubicBezTo>
                    <a:pt x="300" y="1346"/>
                    <a:pt x="741" y="1047"/>
                    <a:pt x="1294" y="752"/>
                  </a:cubicBezTo>
                  <a:cubicBezTo>
                    <a:pt x="1914" y="414"/>
                    <a:pt x="2463" y="199"/>
                    <a:pt x="2437" y="68"/>
                  </a:cubicBezTo>
                  <a:cubicBezTo>
                    <a:pt x="2429" y="26"/>
                    <a:pt x="2348" y="1"/>
                    <a:pt x="221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3"/>
            <p:cNvSpPr/>
            <p:nvPr/>
          </p:nvSpPr>
          <p:spPr>
            <a:xfrm>
              <a:off x="7681618" y="2845043"/>
              <a:ext cx="32068" cy="91220"/>
            </a:xfrm>
            <a:custGeom>
              <a:avLst/>
              <a:gdLst/>
              <a:ahLst/>
              <a:cxnLst/>
              <a:rect l="l" t="t" r="r" b="b"/>
              <a:pathLst>
                <a:path w="1332" h="3789" extrusionOk="0">
                  <a:moveTo>
                    <a:pt x="133" y="0"/>
                  </a:moveTo>
                  <a:cubicBezTo>
                    <a:pt x="130" y="0"/>
                    <a:pt x="127" y="0"/>
                    <a:pt x="125" y="1"/>
                  </a:cubicBezTo>
                  <a:cubicBezTo>
                    <a:pt x="1" y="36"/>
                    <a:pt x="141" y="912"/>
                    <a:pt x="441" y="1957"/>
                  </a:cubicBezTo>
                  <a:cubicBezTo>
                    <a:pt x="734" y="2983"/>
                    <a:pt x="1069" y="3789"/>
                    <a:pt x="1199" y="3789"/>
                  </a:cubicBezTo>
                  <a:cubicBezTo>
                    <a:pt x="1202" y="3789"/>
                    <a:pt x="1205" y="3789"/>
                    <a:pt x="1207" y="3788"/>
                  </a:cubicBezTo>
                  <a:cubicBezTo>
                    <a:pt x="1331" y="3752"/>
                    <a:pt x="1189" y="2875"/>
                    <a:pt x="890" y="1830"/>
                  </a:cubicBezTo>
                  <a:cubicBezTo>
                    <a:pt x="598" y="806"/>
                    <a:pt x="263" y="0"/>
                    <a:pt x="133"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3"/>
            <p:cNvSpPr/>
            <p:nvPr/>
          </p:nvSpPr>
          <p:spPr>
            <a:xfrm>
              <a:off x="7682437" y="3083304"/>
              <a:ext cx="81999" cy="18995"/>
            </a:xfrm>
            <a:custGeom>
              <a:avLst/>
              <a:gdLst/>
              <a:ahLst/>
              <a:cxnLst/>
              <a:rect l="l" t="t" r="r" b="b"/>
              <a:pathLst>
                <a:path w="3406" h="789" extrusionOk="0">
                  <a:moveTo>
                    <a:pt x="1477" y="1"/>
                  </a:moveTo>
                  <a:cubicBezTo>
                    <a:pt x="603" y="1"/>
                    <a:pt x="0" y="388"/>
                    <a:pt x="60" y="485"/>
                  </a:cubicBezTo>
                  <a:cubicBezTo>
                    <a:pt x="72" y="514"/>
                    <a:pt x="121" y="524"/>
                    <a:pt x="201" y="524"/>
                  </a:cubicBezTo>
                  <a:cubicBezTo>
                    <a:pt x="399" y="524"/>
                    <a:pt x="787" y="459"/>
                    <a:pt x="1262" y="459"/>
                  </a:cubicBezTo>
                  <a:cubicBezTo>
                    <a:pt x="1402" y="459"/>
                    <a:pt x="1551" y="465"/>
                    <a:pt x="1704" y="480"/>
                  </a:cubicBezTo>
                  <a:cubicBezTo>
                    <a:pt x="2459" y="536"/>
                    <a:pt x="3056" y="788"/>
                    <a:pt x="3257" y="788"/>
                  </a:cubicBezTo>
                  <a:cubicBezTo>
                    <a:pt x="3291" y="788"/>
                    <a:pt x="3313" y="781"/>
                    <a:pt x="3324" y="765"/>
                  </a:cubicBezTo>
                  <a:cubicBezTo>
                    <a:pt x="3405" y="672"/>
                    <a:pt x="2760" y="96"/>
                    <a:pt x="1743" y="13"/>
                  </a:cubicBezTo>
                  <a:cubicBezTo>
                    <a:pt x="1652" y="4"/>
                    <a:pt x="1563" y="1"/>
                    <a:pt x="147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3"/>
            <p:cNvSpPr/>
            <p:nvPr/>
          </p:nvSpPr>
          <p:spPr>
            <a:xfrm>
              <a:off x="7825895" y="3005160"/>
              <a:ext cx="44876" cy="73886"/>
            </a:xfrm>
            <a:custGeom>
              <a:avLst/>
              <a:gdLst/>
              <a:ahLst/>
              <a:cxnLst/>
              <a:rect l="l" t="t" r="r" b="b"/>
              <a:pathLst>
                <a:path w="1864" h="3069" extrusionOk="0">
                  <a:moveTo>
                    <a:pt x="132" y="0"/>
                  </a:moveTo>
                  <a:cubicBezTo>
                    <a:pt x="125" y="0"/>
                    <a:pt x="120" y="2"/>
                    <a:pt x="115" y="4"/>
                  </a:cubicBezTo>
                  <a:cubicBezTo>
                    <a:pt x="0" y="65"/>
                    <a:pt x="275" y="799"/>
                    <a:pt x="725" y="1644"/>
                  </a:cubicBezTo>
                  <a:cubicBezTo>
                    <a:pt x="1158" y="2452"/>
                    <a:pt x="1594" y="3068"/>
                    <a:pt x="1732" y="3068"/>
                  </a:cubicBezTo>
                  <a:cubicBezTo>
                    <a:pt x="1738" y="3068"/>
                    <a:pt x="1744" y="3067"/>
                    <a:pt x="1749" y="3064"/>
                  </a:cubicBezTo>
                  <a:cubicBezTo>
                    <a:pt x="1863" y="3002"/>
                    <a:pt x="1589" y="2269"/>
                    <a:pt x="1138" y="1423"/>
                  </a:cubicBezTo>
                  <a:cubicBezTo>
                    <a:pt x="706" y="616"/>
                    <a:pt x="269" y="0"/>
                    <a:pt x="132"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3"/>
            <p:cNvSpPr/>
            <p:nvPr/>
          </p:nvSpPr>
          <p:spPr>
            <a:xfrm>
              <a:off x="7908758" y="3131019"/>
              <a:ext cx="76992" cy="44491"/>
            </a:xfrm>
            <a:custGeom>
              <a:avLst/>
              <a:gdLst/>
              <a:ahLst/>
              <a:cxnLst/>
              <a:rect l="l" t="t" r="r" b="b"/>
              <a:pathLst>
                <a:path w="3198" h="1848" extrusionOk="0">
                  <a:moveTo>
                    <a:pt x="3068" y="0"/>
                  </a:moveTo>
                  <a:cubicBezTo>
                    <a:pt x="2862" y="0"/>
                    <a:pt x="2212" y="292"/>
                    <a:pt x="1480" y="722"/>
                  </a:cubicBezTo>
                  <a:cubicBezTo>
                    <a:pt x="634" y="1220"/>
                    <a:pt x="0" y="1714"/>
                    <a:pt x="66" y="1825"/>
                  </a:cubicBezTo>
                  <a:cubicBezTo>
                    <a:pt x="75" y="1841"/>
                    <a:pt x="96" y="1848"/>
                    <a:pt x="128" y="1848"/>
                  </a:cubicBezTo>
                  <a:cubicBezTo>
                    <a:pt x="334" y="1848"/>
                    <a:pt x="986" y="1555"/>
                    <a:pt x="1718" y="1125"/>
                  </a:cubicBezTo>
                  <a:cubicBezTo>
                    <a:pt x="2564" y="629"/>
                    <a:pt x="3198" y="134"/>
                    <a:pt x="3131" y="23"/>
                  </a:cubicBezTo>
                  <a:cubicBezTo>
                    <a:pt x="3122" y="8"/>
                    <a:pt x="3100" y="0"/>
                    <a:pt x="306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3"/>
            <p:cNvSpPr/>
            <p:nvPr/>
          </p:nvSpPr>
          <p:spPr>
            <a:xfrm>
              <a:off x="8090566" y="2957565"/>
              <a:ext cx="56311" cy="48463"/>
            </a:xfrm>
            <a:custGeom>
              <a:avLst/>
              <a:gdLst/>
              <a:ahLst/>
              <a:cxnLst/>
              <a:rect l="l" t="t" r="r" b="b"/>
              <a:pathLst>
                <a:path w="2339" h="2013" extrusionOk="0">
                  <a:moveTo>
                    <a:pt x="2209" y="0"/>
                  </a:moveTo>
                  <a:cubicBezTo>
                    <a:pt x="2046" y="0"/>
                    <a:pt x="1547" y="346"/>
                    <a:pt x="1013" y="835"/>
                  </a:cubicBezTo>
                  <a:cubicBezTo>
                    <a:pt x="415" y="1382"/>
                    <a:pt x="1" y="1903"/>
                    <a:pt x="89" y="1998"/>
                  </a:cubicBezTo>
                  <a:cubicBezTo>
                    <a:pt x="98" y="2008"/>
                    <a:pt x="113" y="2013"/>
                    <a:pt x="132" y="2013"/>
                  </a:cubicBezTo>
                  <a:cubicBezTo>
                    <a:pt x="295" y="2013"/>
                    <a:pt x="795" y="1668"/>
                    <a:pt x="1328" y="1180"/>
                  </a:cubicBezTo>
                  <a:cubicBezTo>
                    <a:pt x="1926" y="631"/>
                    <a:pt x="2339" y="110"/>
                    <a:pt x="2252" y="15"/>
                  </a:cubicBezTo>
                  <a:cubicBezTo>
                    <a:pt x="2243" y="5"/>
                    <a:pt x="2228" y="0"/>
                    <a:pt x="2209"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3"/>
            <p:cNvSpPr/>
            <p:nvPr/>
          </p:nvSpPr>
          <p:spPr>
            <a:xfrm>
              <a:off x="8076410" y="2745208"/>
              <a:ext cx="12375" cy="91148"/>
            </a:xfrm>
            <a:custGeom>
              <a:avLst/>
              <a:gdLst/>
              <a:ahLst/>
              <a:cxnLst/>
              <a:rect l="l" t="t" r="r" b="b"/>
              <a:pathLst>
                <a:path w="514" h="3786" extrusionOk="0">
                  <a:moveTo>
                    <a:pt x="297" y="1"/>
                  </a:moveTo>
                  <a:cubicBezTo>
                    <a:pt x="168" y="1"/>
                    <a:pt x="46" y="844"/>
                    <a:pt x="24" y="1888"/>
                  </a:cubicBezTo>
                  <a:cubicBezTo>
                    <a:pt x="1" y="2933"/>
                    <a:pt x="87" y="3784"/>
                    <a:pt x="216" y="3786"/>
                  </a:cubicBezTo>
                  <a:cubicBezTo>
                    <a:pt x="216" y="3786"/>
                    <a:pt x="217" y="3786"/>
                    <a:pt x="217" y="3786"/>
                  </a:cubicBezTo>
                  <a:cubicBezTo>
                    <a:pt x="346" y="3786"/>
                    <a:pt x="468" y="2943"/>
                    <a:pt x="491" y="1898"/>
                  </a:cubicBezTo>
                  <a:cubicBezTo>
                    <a:pt x="513" y="853"/>
                    <a:pt x="427" y="4"/>
                    <a:pt x="298" y="1"/>
                  </a:cubicBezTo>
                  <a:cubicBezTo>
                    <a:pt x="298" y="1"/>
                    <a:pt x="297" y="1"/>
                    <a:pt x="29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3"/>
            <p:cNvSpPr/>
            <p:nvPr/>
          </p:nvSpPr>
          <p:spPr>
            <a:xfrm>
              <a:off x="8176173" y="2748650"/>
              <a:ext cx="61319" cy="52002"/>
            </a:xfrm>
            <a:custGeom>
              <a:avLst/>
              <a:gdLst/>
              <a:ahLst/>
              <a:cxnLst/>
              <a:rect l="l" t="t" r="r" b="b"/>
              <a:pathLst>
                <a:path w="2547" h="2160" extrusionOk="0">
                  <a:moveTo>
                    <a:pt x="2421" y="0"/>
                  </a:moveTo>
                  <a:cubicBezTo>
                    <a:pt x="2254" y="0"/>
                    <a:pt x="1709" y="377"/>
                    <a:pt x="1118" y="906"/>
                  </a:cubicBezTo>
                  <a:cubicBezTo>
                    <a:pt x="463" y="1495"/>
                    <a:pt x="1" y="2051"/>
                    <a:pt x="88" y="2145"/>
                  </a:cubicBezTo>
                  <a:cubicBezTo>
                    <a:pt x="96" y="2155"/>
                    <a:pt x="110" y="2160"/>
                    <a:pt x="129" y="2160"/>
                  </a:cubicBezTo>
                  <a:cubicBezTo>
                    <a:pt x="295" y="2160"/>
                    <a:pt x="841" y="1784"/>
                    <a:pt x="1430" y="1254"/>
                  </a:cubicBezTo>
                  <a:cubicBezTo>
                    <a:pt x="2086" y="666"/>
                    <a:pt x="2547" y="111"/>
                    <a:pt x="2462" y="14"/>
                  </a:cubicBezTo>
                  <a:cubicBezTo>
                    <a:pt x="2453" y="5"/>
                    <a:pt x="2439" y="0"/>
                    <a:pt x="2421"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3"/>
            <p:cNvSpPr/>
            <p:nvPr/>
          </p:nvSpPr>
          <p:spPr>
            <a:xfrm>
              <a:off x="8155397" y="2588678"/>
              <a:ext cx="43889" cy="48294"/>
            </a:xfrm>
            <a:custGeom>
              <a:avLst/>
              <a:gdLst/>
              <a:ahLst/>
              <a:cxnLst/>
              <a:rect l="l" t="t" r="r" b="b"/>
              <a:pathLst>
                <a:path w="1823" h="2006" extrusionOk="0">
                  <a:moveTo>
                    <a:pt x="136" y="1"/>
                  </a:moveTo>
                  <a:cubicBezTo>
                    <a:pt x="121" y="1"/>
                    <a:pt x="109" y="4"/>
                    <a:pt x="100" y="12"/>
                  </a:cubicBezTo>
                  <a:cubicBezTo>
                    <a:pt x="0" y="94"/>
                    <a:pt x="283" y="603"/>
                    <a:pt x="730" y="1152"/>
                  </a:cubicBezTo>
                  <a:cubicBezTo>
                    <a:pt x="1138" y="1649"/>
                    <a:pt x="1542" y="2005"/>
                    <a:pt x="1687" y="2005"/>
                  </a:cubicBezTo>
                  <a:cubicBezTo>
                    <a:pt x="1702" y="2005"/>
                    <a:pt x="1714" y="2002"/>
                    <a:pt x="1723" y="1994"/>
                  </a:cubicBezTo>
                  <a:cubicBezTo>
                    <a:pt x="1822" y="1913"/>
                    <a:pt x="1540" y="1403"/>
                    <a:pt x="1093" y="855"/>
                  </a:cubicBezTo>
                  <a:cubicBezTo>
                    <a:pt x="685" y="358"/>
                    <a:pt x="281" y="1"/>
                    <a:pt x="13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3"/>
            <p:cNvSpPr/>
            <p:nvPr/>
          </p:nvSpPr>
          <p:spPr>
            <a:xfrm>
              <a:off x="8310459" y="2550207"/>
              <a:ext cx="80073" cy="72177"/>
            </a:xfrm>
            <a:custGeom>
              <a:avLst/>
              <a:gdLst/>
              <a:ahLst/>
              <a:cxnLst/>
              <a:rect l="l" t="t" r="r" b="b"/>
              <a:pathLst>
                <a:path w="3326" h="2998" extrusionOk="0">
                  <a:moveTo>
                    <a:pt x="3209" y="0"/>
                  </a:moveTo>
                  <a:cubicBezTo>
                    <a:pt x="3040" y="0"/>
                    <a:pt x="2311" y="565"/>
                    <a:pt x="1503" y="1329"/>
                  </a:cubicBezTo>
                  <a:cubicBezTo>
                    <a:pt x="633" y="2150"/>
                    <a:pt x="1" y="2893"/>
                    <a:pt x="89" y="2988"/>
                  </a:cubicBezTo>
                  <a:cubicBezTo>
                    <a:pt x="95" y="2995"/>
                    <a:pt x="105" y="2998"/>
                    <a:pt x="117" y="2998"/>
                  </a:cubicBezTo>
                  <a:cubicBezTo>
                    <a:pt x="286" y="2998"/>
                    <a:pt x="1015" y="2433"/>
                    <a:pt x="1823" y="1669"/>
                  </a:cubicBezTo>
                  <a:cubicBezTo>
                    <a:pt x="2694" y="847"/>
                    <a:pt x="3326" y="104"/>
                    <a:pt x="3237" y="10"/>
                  </a:cubicBezTo>
                  <a:cubicBezTo>
                    <a:pt x="3231" y="3"/>
                    <a:pt x="3222" y="0"/>
                    <a:pt x="3209"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3"/>
            <p:cNvSpPr/>
            <p:nvPr/>
          </p:nvSpPr>
          <p:spPr>
            <a:xfrm>
              <a:off x="8195023" y="2453718"/>
              <a:ext cx="65990" cy="87031"/>
            </a:xfrm>
            <a:custGeom>
              <a:avLst/>
              <a:gdLst/>
              <a:ahLst/>
              <a:cxnLst/>
              <a:rect l="l" t="t" r="r" b="b"/>
              <a:pathLst>
                <a:path w="2741" h="3615" extrusionOk="0">
                  <a:moveTo>
                    <a:pt x="124" y="1"/>
                  </a:moveTo>
                  <a:cubicBezTo>
                    <a:pt x="117" y="1"/>
                    <a:pt x="111" y="2"/>
                    <a:pt x="106" y="6"/>
                  </a:cubicBezTo>
                  <a:cubicBezTo>
                    <a:pt x="0" y="81"/>
                    <a:pt x="480" y="948"/>
                    <a:pt x="1179" y="1942"/>
                  </a:cubicBezTo>
                  <a:cubicBezTo>
                    <a:pt x="1846" y="2891"/>
                    <a:pt x="2469" y="3615"/>
                    <a:pt x="2617" y="3615"/>
                  </a:cubicBezTo>
                  <a:cubicBezTo>
                    <a:pt x="2625" y="3615"/>
                    <a:pt x="2631" y="3613"/>
                    <a:pt x="2636" y="3610"/>
                  </a:cubicBezTo>
                  <a:cubicBezTo>
                    <a:pt x="2740" y="3536"/>
                    <a:pt x="2260" y="2669"/>
                    <a:pt x="1561" y="1675"/>
                  </a:cubicBezTo>
                  <a:cubicBezTo>
                    <a:pt x="896" y="724"/>
                    <a:pt x="272" y="1"/>
                    <a:pt x="124"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3"/>
            <p:cNvSpPr/>
            <p:nvPr/>
          </p:nvSpPr>
          <p:spPr>
            <a:xfrm>
              <a:off x="8285783" y="2306626"/>
              <a:ext cx="66977" cy="82144"/>
            </a:xfrm>
            <a:custGeom>
              <a:avLst/>
              <a:gdLst/>
              <a:ahLst/>
              <a:cxnLst/>
              <a:rect l="l" t="t" r="r" b="b"/>
              <a:pathLst>
                <a:path w="2782" h="3412" extrusionOk="0">
                  <a:moveTo>
                    <a:pt x="117" y="1"/>
                  </a:moveTo>
                  <a:cubicBezTo>
                    <a:pt x="103" y="1"/>
                    <a:pt x="93" y="5"/>
                    <a:pt x="87" y="12"/>
                  </a:cubicBezTo>
                  <a:cubicBezTo>
                    <a:pt x="0" y="113"/>
                    <a:pt x="659" y="801"/>
                    <a:pt x="1357" y="1727"/>
                  </a:cubicBezTo>
                  <a:cubicBezTo>
                    <a:pt x="2038" y="2615"/>
                    <a:pt x="2512" y="3411"/>
                    <a:pt x="2654" y="3411"/>
                  </a:cubicBezTo>
                  <a:cubicBezTo>
                    <a:pt x="2659" y="3411"/>
                    <a:pt x="2663" y="3410"/>
                    <a:pt x="2667" y="3408"/>
                  </a:cubicBezTo>
                  <a:cubicBezTo>
                    <a:pt x="2781" y="3361"/>
                    <a:pt x="2468" y="2411"/>
                    <a:pt x="1730" y="1442"/>
                  </a:cubicBezTo>
                  <a:cubicBezTo>
                    <a:pt x="1051" y="545"/>
                    <a:pt x="291" y="1"/>
                    <a:pt x="11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3"/>
            <p:cNvSpPr/>
            <p:nvPr/>
          </p:nvSpPr>
          <p:spPr>
            <a:xfrm>
              <a:off x="8172490" y="2284959"/>
              <a:ext cx="57371" cy="82698"/>
            </a:xfrm>
            <a:custGeom>
              <a:avLst/>
              <a:gdLst/>
              <a:ahLst/>
              <a:cxnLst/>
              <a:rect l="l" t="t" r="r" b="b"/>
              <a:pathLst>
                <a:path w="2383" h="3435" extrusionOk="0">
                  <a:moveTo>
                    <a:pt x="2256" y="1"/>
                  </a:moveTo>
                  <a:cubicBezTo>
                    <a:pt x="2114" y="1"/>
                    <a:pt x="1567" y="692"/>
                    <a:pt x="995" y="1593"/>
                  </a:cubicBezTo>
                  <a:cubicBezTo>
                    <a:pt x="396" y="2538"/>
                    <a:pt x="0" y="3361"/>
                    <a:pt x="110" y="3430"/>
                  </a:cubicBezTo>
                  <a:cubicBezTo>
                    <a:pt x="115" y="3433"/>
                    <a:pt x="121" y="3435"/>
                    <a:pt x="128" y="3435"/>
                  </a:cubicBezTo>
                  <a:cubicBezTo>
                    <a:pt x="272" y="3435"/>
                    <a:pt x="820" y="2745"/>
                    <a:pt x="1390" y="1843"/>
                  </a:cubicBezTo>
                  <a:cubicBezTo>
                    <a:pt x="1988" y="897"/>
                    <a:pt x="2383" y="74"/>
                    <a:pt x="2273" y="6"/>
                  </a:cubicBezTo>
                  <a:cubicBezTo>
                    <a:pt x="2269" y="3"/>
                    <a:pt x="2263" y="1"/>
                    <a:pt x="225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3"/>
            <p:cNvSpPr/>
            <p:nvPr/>
          </p:nvSpPr>
          <p:spPr>
            <a:xfrm>
              <a:off x="8292451" y="2106811"/>
              <a:ext cx="28505" cy="78436"/>
            </a:xfrm>
            <a:custGeom>
              <a:avLst/>
              <a:gdLst/>
              <a:ahLst/>
              <a:cxnLst/>
              <a:rect l="l" t="t" r="r" b="b"/>
              <a:pathLst>
                <a:path w="1184" h="3258" extrusionOk="0">
                  <a:moveTo>
                    <a:pt x="1049" y="1"/>
                  </a:moveTo>
                  <a:cubicBezTo>
                    <a:pt x="912" y="1"/>
                    <a:pt x="409" y="604"/>
                    <a:pt x="212" y="1522"/>
                  </a:cubicBezTo>
                  <a:cubicBezTo>
                    <a:pt x="0" y="2475"/>
                    <a:pt x="232" y="3257"/>
                    <a:pt x="354" y="3257"/>
                  </a:cubicBezTo>
                  <a:cubicBezTo>
                    <a:pt x="356" y="3257"/>
                    <a:pt x="358" y="3257"/>
                    <a:pt x="360" y="3257"/>
                  </a:cubicBezTo>
                  <a:cubicBezTo>
                    <a:pt x="494" y="3237"/>
                    <a:pt x="471" y="2492"/>
                    <a:pt x="669" y="1622"/>
                  </a:cubicBezTo>
                  <a:cubicBezTo>
                    <a:pt x="853" y="748"/>
                    <a:pt x="1183" y="81"/>
                    <a:pt x="1069" y="7"/>
                  </a:cubicBezTo>
                  <a:cubicBezTo>
                    <a:pt x="1064" y="3"/>
                    <a:pt x="1057" y="1"/>
                    <a:pt x="1049"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3"/>
            <p:cNvSpPr/>
            <p:nvPr/>
          </p:nvSpPr>
          <p:spPr>
            <a:xfrm>
              <a:off x="8402735" y="2185027"/>
              <a:ext cx="48367" cy="56865"/>
            </a:xfrm>
            <a:custGeom>
              <a:avLst/>
              <a:gdLst/>
              <a:ahLst/>
              <a:cxnLst/>
              <a:rect l="l" t="t" r="r" b="b"/>
              <a:pathLst>
                <a:path w="2009" h="2362" extrusionOk="0">
                  <a:moveTo>
                    <a:pt x="1877" y="0"/>
                  </a:moveTo>
                  <a:cubicBezTo>
                    <a:pt x="1732" y="0"/>
                    <a:pt x="1281" y="439"/>
                    <a:pt x="820" y="1038"/>
                  </a:cubicBezTo>
                  <a:cubicBezTo>
                    <a:pt x="322" y="1686"/>
                    <a:pt x="0" y="2274"/>
                    <a:pt x="103" y="2352"/>
                  </a:cubicBezTo>
                  <a:cubicBezTo>
                    <a:pt x="111" y="2358"/>
                    <a:pt x="121" y="2361"/>
                    <a:pt x="133" y="2361"/>
                  </a:cubicBezTo>
                  <a:cubicBezTo>
                    <a:pt x="280" y="2361"/>
                    <a:pt x="730" y="1921"/>
                    <a:pt x="1191" y="1324"/>
                  </a:cubicBezTo>
                  <a:cubicBezTo>
                    <a:pt x="1689" y="675"/>
                    <a:pt x="2009" y="88"/>
                    <a:pt x="1906" y="9"/>
                  </a:cubicBezTo>
                  <a:cubicBezTo>
                    <a:pt x="1898" y="3"/>
                    <a:pt x="1889" y="0"/>
                    <a:pt x="1877"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3"/>
            <p:cNvSpPr/>
            <p:nvPr/>
          </p:nvSpPr>
          <p:spPr>
            <a:xfrm>
              <a:off x="8432443" y="2311007"/>
              <a:ext cx="53446" cy="56119"/>
            </a:xfrm>
            <a:custGeom>
              <a:avLst/>
              <a:gdLst/>
              <a:ahLst/>
              <a:cxnLst/>
              <a:rect l="l" t="t" r="r" b="b"/>
              <a:pathLst>
                <a:path w="2220" h="2331" extrusionOk="0">
                  <a:moveTo>
                    <a:pt x="2091" y="1"/>
                  </a:moveTo>
                  <a:cubicBezTo>
                    <a:pt x="1938" y="1"/>
                    <a:pt x="1448" y="426"/>
                    <a:pt x="935" y="1012"/>
                  </a:cubicBezTo>
                  <a:cubicBezTo>
                    <a:pt x="375" y="1649"/>
                    <a:pt x="1" y="2235"/>
                    <a:pt x="97" y="2320"/>
                  </a:cubicBezTo>
                  <a:cubicBezTo>
                    <a:pt x="105" y="2327"/>
                    <a:pt x="116" y="2330"/>
                    <a:pt x="130" y="2330"/>
                  </a:cubicBezTo>
                  <a:cubicBezTo>
                    <a:pt x="283" y="2330"/>
                    <a:pt x="773" y="1905"/>
                    <a:pt x="1286" y="1319"/>
                  </a:cubicBezTo>
                  <a:cubicBezTo>
                    <a:pt x="1846" y="682"/>
                    <a:pt x="2220" y="98"/>
                    <a:pt x="2124" y="11"/>
                  </a:cubicBezTo>
                  <a:cubicBezTo>
                    <a:pt x="2116" y="4"/>
                    <a:pt x="2105" y="1"/>
                    <a:pt x="209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3"/>
            <p:cNvSpPr/>
            <p:nvPr/>
          </p:nvSpPr>
          <p:spPr>
            <a:xfrm>
              <a:off x="8334364" y="2001968"/>
              <a:ext cx="61271" cy="82987"/>
            </a:xfrm>
            <a:custGeom>
              <a:avLst/>
              <a:gdLst/>
              <a:ahLst/>
              <a:cxnLst/>
              <a:rect l="l" t="t" r="r" b="b"/>
              <a:pathLst>
                <a:path w="2545" h="3447" extrusionOk="0">
                  <a:moveTo>
                    <a:pt x="127" y="1"/>
                  </a:moveTo>
                  <a:cubicBezTo>
                    <a:pt x="120" y="1"/>
                    <a:pt x="113" y="2"/>
                    <a:pt x="109" y="6"/>
                  </a:cubicBezTo>
                  <a:cubicBezTo>
                    <a:pt x="1" y="77"/>
                    <a:pt x="435" y="907"/>
                    <a:pt x="1078" y="1856"/>
                  </a:cubicBezTo>
                  <a:cubicBezTo>
                    <a:pt x="1693" y="2759"/>
                    <a:pt x="2273" y="3446"/>
                    <a:pt x="2418" y="3446"/>
                  </a:cubicBezTo>
                  <a:cubicBezTo>
                    <a:pt x="2426" y="3446"/>
                    <a:pt x="2432" y="3445"/>
                    <a:pt x="2437" y="3441"/>
                  </a:cubicBezTo>
                  <a:cubicBezTo>
                    <a:pt x="2545" y="3369"/>
                    <a:pt x="2110" y="2541"/>
                    <a:pt x="1467" y="1593"/>
                  </a:cubicBezTo>
                  <a:cubicBezTo>
                    <a:pt x="852" y="688"/>
                    <a:pt x="271" y="1"/>
                    <a:pt x="12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3"/>
            <p:cNvSpPr/>
            <p:nvPr/>
          </p:nvSpPr>
          <p:spPr>
            <a:xfrm>
              <a:off x="8441928" y="1985260"/>
              <a:ext cx="35751" cy="61102"/>
            </a:xfrm>
            <a:custGeom>
              <a:avLst/>
              <a:gdLst/>
              <a:ahLst/>
              <a:cxnLst/>
              <a:rect l="l" t="t" r="r" b="b"/>
              <a:pathLst>
                <a:path w="1485" h="2538" extrusionOk="0">
                  <a:moveTo>
                    <a:pt x="131" y="1"/>
                  </a:moveTo>
                  <a:cubicBezTo>
                    <a:pt x="117" y="1"/>
                    <a:pt x="106" y="4"/>
                    <a:pt x="98" y="12"/>
                  </a:cubicBezTo>
                  <a:cubicBezTo>
                    <a:pt x="0" y="102"/>
                    <a:pt x="345" y="624"/>
                    <a:pt x="678" y="1300"/>
                  </a:cubicBezTo>
                  <a:cubicBezTo>
                    <a:pt x="1011" y="1958"/>
                    <a:pt x="1221" y="2537"/>
                    <a:pt x="1353" y="2537"/>
                  </a:cubicBezTo>
                  <a:cubicBezTo>
                    <a:pt x="1355" y="2537"/>
                    <a:pt x="1358" y="2537"/>
                    <a:pt x="1361" y="2537"/>
                  </a:cubicBezTo>
                  <a:cubicBezTo>
                    <a:pt x="1485" y="2519"/>
                    <a:pt x="1468" y="1831"/>
                    <a:pt x="1096" y="1091"/>
                  </a:cubicBezTo>
                  <a:cubicBezTo>
                    <a:pt x="759" y="413"/>
                    <a:pt x="280" y="1"/>
                    <a:pt x="13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3"/>
            <p:cNvSpPr/>
            <p:nvPr/>
          </p:nvSpPr>
          <p:spPr>
            <a:xfrm>
              <a:off x="8068393" y="2311103"/>
              <a:ext cx="11460" cy="60813"/>
            </a:xfrm>
            <a:custGeom>
              <a:avLst/>
              <a:gdLst/>
              <a:ahLst/>
              <a:cxnLst/>
              <a:rect l="l" t="t" r="r" b="b"/>
              <a:pathLst>
                <a:path w="476" h="2526" extrusionOk="0">
                  <a:moveTo>
                    <a:pt x="231" y="1"/>
                  </a:moveTo>
                  <a:cubicBezTo>
                    <a:pt x="102" y="2"/>
                    <a:pt x="1" y="567"/>
                    <a:pt x="4" y="1265"/>
                  </a:cubicBezTo>
                  <a:cubicBezTo>
                    <a:pt x="7" y="1962"/>
                    <a:pt x="115" y="2525"/>
                    <a:pt x="246" y="2525"/>
                  </a:cubicBezTo>
                  <a:cubicBezTo>
                    <a:pt x="375" y="2525"/>
                    <a:pt x="476" y="1959"/>
                    <a:pt x="471" y="1263"/>
                  </a:cubicBezTo>
                  <a:cubicBezTo>
                    <a:pt x="468" y="566"/>
                    <a:pt x="360" y="1"/>
                    <a:pt x="23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3"/>
            <p:cNvSpPr/>
            <p:nvPr/>
          </p:nvSpPr>
          <p:spPr>
            <a:xfrm>
              <a:off x="8115218" y="2219887"/>
              <a:ext cx="15745" cy="34861"/>
            </a:xfrm>
            <a:custGeom>
              <a:avLst/>
              <a:gdLst/>
              <a:ahLst/>
              <a:cxnLst/>
              <a:rect l="l" t="t" r="r" b="b"/>
              <a:pathLst>
                <a:path w="654" h="1448" extrusionOk="0">
                  <a:moveTo>
                    <a:pt x="487" y="1"/>
                  </a:moveTo>
                  <a:cubicBezTo>
                    <a:pt x="364" y="1"/>
                    <a:pt x="195" y="289"/>
                    <a:pt x="100" y="668"/>
                  </a:cubicBezTo>
                  <a:cubicBezTo>
                    <a:pt x="0" y="1066"/>
                    <a:pt x="22" y="1414"/>
                    <a:pt x="147" y="1445"/>
                  </a:cubicBezTo>
                  <a:cubicBezTo>
                    <a:pt x="154" y="1447"/>
                    <a:pt x="160" y="1447"/>
                    <a:pt x="166" y="1447"/>
                  </a:cubicBezTo>
                  <a:cubicBezTo>
                    <a:pt x="290" y="1447"/>
                    <a:pt x="459" y="1159"/>
                    <a:pt x="554" y="780"/>
                  </a:cubicBezTo>
                  <a:cubicBezTo>
                    <a:pt x="654" y="382"/>
                    <a:pt x="632" y="34"/>
                    <a:pt x="507" y="3"/>
                  </a:cubicBezTo>
                  <a:cubicBezTo>
                    <a:pt x="500" y="1"/>
                    <a:pt x="494" y="1"/>
                    <a:pt x="48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3"/>
            <p:cNvSpPr/>
            <p:nvPr/>
          </p:nvSpPr>
          <p:spPr>
            <a:xfrm>
              <a:off x="8486224" y="2791863"/>
              <a:ext cx="39868" cy="70588"/>
            </a:xfrm>
            <a:custGeom>
              <a:avLst/>
              <a:gdLst/>
              <a:ahLst/>
              <a:cxnLst/>
              <a:rect l="l" t="t" r="r" b="b"/>
              <a:pathLst>
                <a:path w="1656" h="2932" extrusionOk="0">
                  <a:moveTo>
                    <a:pt x="126" y="0"/>
                  </a:moveTo>
                  <a:cubicBezTo>
                    <a:pt x="106" y="0"/>
                    <a:pt x="92" y="6"/>
                    <a:pt x="86" y="17"/>
                  </a:cubicBezTo>
                  <a:cubicBezTo>
                    <a:pt x="1" y="125"/>
                    <a:pt x="517" y="628"/>
                    <a:pt x="840" y="1417"/>
                  </a:cubicBezTo>
                  <a:cubicBezTo>
                    <a:pt x="1181" y="2196"/>
                    <a:pt x="1186" y="2917"/>
                    <a:pt x="1322" y="2930"/>
                  </a:cubicBezTo>
                  <a:cubicBezTo>
                    <a:pt x="1324" y="2931"/>
                    <a:pt x="1326" y="2931"/>
                    <a:pt x="1329" y="2931"/>
                  </a:cubicBezTo>
                  <a:cubicBezTo>
                    <a:pt x="1449" y="2931"/>
                    <a:pt x="1655" y="2129"/>
                    <a:pt x="1271" y="1234"/>
                  </a:cubicBezTo>
                  <a:cubicBezTo>
                    <a:pt x="928" y="412"/>
                    <a:pt x="297" y="0"/>
                    <a:pt x="126"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3"/>
            <p:cNvSpPr/>
            <p:nvPr/>
          </p:nvSpPr>
          <p:spPr>
            <a:xfrm>
              <a:off x="8407718" y="2918252"/>
              <a:ext cx="30118" cy="44033"/>
            </a:xfrm>
            <a:custGeom>
              <a:avLst/>
              <a:gdLst/>
              <a:ahLst/>
              <a:cxnLst/>
              <a:rect l="l" t="t" r="r" b="b"/>
              <a:pathLst>
                <a:path w="1251" h="1829" extrusionOk="0">
                  <a:moveTo>
                    <a:pt x="141" y="1"/>
                  </a:moveTo>
                  <a:cubicBezTo>
                    <a:pt x="107" y="1"/>
                    <a:pt x="83" y="10"/>
                    <a:pt x="73" y="30"/>
                  </a:cubicBezTo>
                  <a:cubicBezTo>
                    <a:pt x="1" y="143"/>
                    <a:pt x="311" y="461"/>
                    <a:pt x="540" y="925"/>
                  </a:cubicBezTo>
                  <a:cubicBezTo>
                    <a:pt x="780" y="1382"/>
                    <a:pt x="855" y="1820"/>
                    <a:pt x="987" y="1828"/>
                  </a:cubicBezTo>
                  <a:cubicBezTo>
                    <a:pt x="989" y="1828"/>
                    <a:pt x="992" y="1828"/>
                    <a:pt x="994" y="1828"/>
                  </a:cubicBezTo>
                  <a:cubicBezTo>
                    <a:pt x="1116" y="1828"/>
                    <a:pt x="1251" y="1289"/>
                    <a:pt x="956" y="713"/>
                  </a:cubicBezTo>
                  <a:cubicBezTo>
                    <a:pt x="710" y="226"/>
                    <a:pt x="307" y="1"/>
                    <a:pt x="14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3"/>
            <p:cNvSpPr/>
            <p:nvPr/>
          </p:nvSpPr>
          <p:spPr>
            <a:xfrm>
              <a:off x="8450330" y="2992545"/>
              <a:ext cx="57395" cy="82698"/>
            </a:xfrm>
            <a:custGeom>
              <a:avLst/>
              <a:gdLst/>
              <a:ahLst/>
              <a:cxnLst/>
              <a:rect l="l" t="t" r="r" b="b"/>
              <a:pathLst>
                <a:path w="2384" h="3435" extrusionOk="0">
                  <a:moveTo>
                    <a:pt x="2256" y="1"/>
                  </a:moveTo>
                  <a:cubicBezTo>
                    <a:pt x="2112" y="1"/>
                    <a:pt x="1566" y="691"/>
                    <a:pt x="994" y="1593"/>
                  </a:cubicBezTo>
                  <a:cubicBezTo>
                    <a:pt x="396" y="2538"/>
                    <a:pt x="1" y="3361"/>
                    <a:pt x="110" y="3430"/>
                  </a:cubicBezTo>
                  <a:cubicBezTo>
                    <a:pt x="115" y="3433"/>
                    <a:pt x="121" y="3434"/>
                    <a:pt x="128" y="3434"/>
                  </a:cubicBezTo>
                  <a:cubicBezTo>
                    <a:pt x="271" y="3434"/>
                    <a:pt x="819" y="2744"/>
                    <a:pt x="1389" y="1843"/>
                  </a:cubicBezTo>
                  <a:cubicBezTo>
                    <a:pt x="1986" y="897"/>
                    <a:pt x="2383" y="74"/>
                    <a:pt x="2274" y="6"/>
                  </a:cubicBezTo>
                  <a:cubicBezTo>
                    <a:pt x="2269" y="3"/>
                    <a:pt x="2263" y="1"/>
                    <a:pt x="225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3"/>
            <p:cNvSpPr/>
            <p:nvPr/>
          </p:nvSpPr>
          <p:spPr>
            <a:xfrm>
              <a:off x="8490389" y="3126229"/>
              <a:ext cx="38038" cy="23738"/>
            </a:xfrm>
            <a:custGeom>
              <a:avLst/>
              <a:gdLst/>
              <a:ahLst/>
              <a:cxnLst/>
              <a:rect l="l" t="t" r="r" b="b"/>
              <a:pathLst>
                <a:path w="1580" h="986" extrusionOk="0">
                  <a:moveTo>
                    <a:pt x="1400" y="0"/>
                  </a:moveTo>
                  <a:cubicBezTo>
                    <a:pt x="1245" y="0"/>
                    <a:pt x="961" y="110"/>
                    <a:pt x="667" y="295"/>
                  </a:cubicBezTo>
                  <a:cubicBezTo>
                    <a:pt x="269" y="543"/>
                    <a:pt x="1" y="834"/>
                    <a:pt x="69" y="943"/>
                  </a:cubicBezTo>
                  <a:cubicBezTo>
                    <a:pt x="87" y="972"/>
                    <a:pt x="125" y="985"/>
                    <a:pt x="179" y="985"/>
                  </a:cubicBezTo>
                  <a:cubicBezTo>
                    <a:pt x="334" y="985"/>
                    <a:pt x="618" y="875"/>
                    <a:pt x="914" y="690"/>
                  </a:cubicBezTo>
                  <a:cubicBezTo>
                    <a:pt x="1312" y="442"/>
                    <a:pt x="1580" y="152"/>
                    <a:pt x="1511" y="42"/>
                  </a:cubicBezTo>
                  <a:cubicBezTo>
                    <a:pt x="1493" y="14"/>
                    <a:pt x="1455" y="0"/>
                    <a:pt x="140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3"/>
            <p:cNvSpPr/>
            <p:nvPr/>
          </p:nvSpPr>
          <p:spPr>
            <a:xfrm>
              <a:off x="8264838" y="3105091"/>
              <a:ext cx="61175" cy="52291"/>
            </a:xfrm>
            <a:custGeom>
              <a:avLst/>
              <a:gdLst/>
              <a:ahLst/>
              <a:cxnLst/>
              <a:rect l="l" t="t" r="r" b="b"/>
              <a:pathLst>
                <a:path w="2541" h="2172" extrusionOk="0">
                  <a:moveTo>
                    <a:pt x="140" y="1"/>
                  </a:moveTo>
                  <a:cubicBezTo>
                    <a:pt x="92" y="1"/>
                    <a:pt x="62" y="11"/>
                    <a:pt x="54" y="32"/>
                  </a:cubicBezTo>
                  <a:cubicBezTo>
                    <a:pt x="0" y="154"/>
                    <a:pt x="609" y="523"/>
                    <a:pt x="1243" y="1100"/>
                  </a:cubicBezTo>
                  <a:cubicBezTo>
                    <a:pt x="1848" y="1637"/>
                    <a:pt x="2266" y="2171"/>
                    <a:pt x="2408" y="2171"/>
                  </a:cubicBezTo>
                  <a:cubicBezTo>
                    <a:pt x="2416" y="2171"/>
                    <a:pt x="2424" y="2170"/>
                    <a:pt x="2430" y="2166"/>
                  </a:cubicBezTo>
                  <a:cubicBezTo>
                    <a:pt x="2541" y="2112"/>
                    <a:pt x="2260" y="1381"/>
                    <a:pt x="1555" y="752"/>
                  </a:cubicBezTo>
                  <a:cubicBezTo>
                    <a:pt x="978" y="230"/>
                    <a:pt x="363" y="1"/>
                    <a:pt x="140"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3"/>
            <p:cNvSpPr/>
            <p:nvPr/>
          </p:nvSpPr>
          <p:spPr>
            <a:xfrm>
              <a:off x="8346209" y="3009854"/>
              <a:ext cx="19429" cy="52098"/>
            </a:xfrm>
            <a:custGeom>
              <a:avLst/>
              <a:gdLst/>
              <a:ahLst/>
              <a:cxnLst/>
              <a:rect l="l" t="t" r="r" b="b"/>
              <a:pathLst>
                <a:path w="807" h="2164" extrusionOk="0">
                  <a:moveTo>
                    <a:pt x="138" y="0"/>
                  </a:moveTo>
                  <a:cubicBezTo>
                    <a:pt x="134" y="0"/>
                    <a:pt x="130" y="1"/>
                    <a:pt x="126" y="2"/>
                  </a:cubicBezTo>
                  <a:cubicBezTo>
                    <a:pt x="0" y="35"/>
                    <a:pt x="23" y="544"/>
                    <a:pt x="177" y="1140"/>
                  </a:cubicBezTo>
                  <a:cubicBezTo>
                    <a:pt x="326" y="1718"/>
                    <a:pt x="542" y="2164"/>
                    <a:pt x="668" y="2164"/>
                  </a:cubicBezTo>
                  <a:cubicBezTo>
                    <a:pt x="673" y="2164"/>
                    <a:pt x="677" y="2163"/>
                    <a:pt x="681" y="2162"/>
                  </a:cubicBezTo>
                  <a:cubicBezTo>
                    <a:pt x="807" y="2130"/>
                    <a:pt x="784" y="1620"/>
                    <a:pt x="631" y="1024"/>
                  </a:cubicBezTo>
                  <a:cubicBezTo>
                    <a:pt x="482" y="447"/>
                    <a:pt x="265" y="0"/>
                    <a:pt x="13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3"/>
            <p:cNvSpPr/>
            <p:nvPr/>
          </p:nvSpPr>
          <p:spPr>
            <a:xfrm>
              <a:off x="8143047" y="3127601"/>
              <a:ext cx="39892" cy="52508"/>
            </a:xfrm>
            <a:custGeom>
              <a:avLst/>
              <a:gdLst/>
              <a:ahLst/>
              <a:cxnLst/>
              <a:rect l="l" t="t" r="r" b="b"/>
              <a:pathLst>
                <a:path w="1657" h="2181" extrusionOk="0">
                  <a:moveTo>
                    <a:pt x="1520" y="0"/>
                  </a:moveTo>
                  <a:cubicBezTo>
                    <a:pt x="1380" y="0"/>
                    <a:pt x="1001" y="406"/>
                    <a:pt x="634" y="960"/>
                  </a:cubicBezTo>
                  <a:cubicBezTo>
                    <a:pt x="236" y="1559"/>
                    <a:pt x="0" y="2101"/>
                    <a:pt x="107" y="2173"/>
                  </a:cubicBezTo>
                  <a:cubicBezTo>
                    <a:pt x="114" y="2178"/>
                    <a:pt x="124" y="2181"/>
                    <a:pt x="135" y="2181"/>
                  </a:cubicBezTo>
                  <a:cubicBezTo>
                    <a:pt x="274" y="2181"/>
                    <a:pt x="653" y="1774"/>
                    <a:pt x="1023" y="1220"/>
                  </a:cubicBezTo>
                  <a:cubicBezTo>
                    <a:pt x="1419" y="622"/>
                    <a:pt x="1656" y="80"/>
                    <a:pt x="1548" y="8"/>
                  </a:cubicBezTo>
                  <a:cubicBezTo>
                    <a:pt x="1540" y="3"/>
                    <a:pt x="1531" y="0"/>
                    <a:pt x="152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3"/>
            <p:cNvSpPr/>
            <p:nvPr/>
          </p:nvSpPr>
          <p:spPr>
            <a:xfrm>
              <a:off x="8342309" y="2788902"/>
              <a:ext cx="40590" cy="82577"/>
            </a:xfrm>
            <a:custGeom>
              <a:avLst/>
              <a:gdLst/>
              <a:ahLst/>
              <a:cxnLst/>
              <a:rect l="l" t="t" r="r" b="b"/>
              <a:pathLst>
                <a:path w="1686" h="3430" extrusionOk="0">
                  <a:moveTo>
                    <a:pt x="1554" y="1"/>
                  </a:moveTo>
                  <a:cubicBezTo>
                    <a:pt x="1420" y="1"/>
                    <a:pt x="1013" y="709"/>
                    <a:pt x="628" y="1625"/>
                  </a:cubicBezTo>
                  <a:cubicBezTo>
                    <a:pt x="228" y="2570"/>
                    <a:pt x="1" y="3377"/>
                    <a:pt x="120" y="3427"/>
                  </a:cubicBezTo>
                  <a:cubicBezTo>
                    <a:pt x="124" y="3429"/>
                    <a:pt x="128" y="3430"/>
                    <a:pt x="133" y="3430"/>
                  </a:cubicBezTo>
                  <a:cubicBezTo>
                    <a:pt x="267" y="3430"/>
                    <a:pt x="672" y="2722"/>
                    <a:pt x="1059" y="1806"/>
                  </a:cubicBezTo>
                  <a:cubicBezTo>
                    <a:pt x="1457" y="860"/>
                    <a:pt x="1686" y="54"/>
                    <a:pt x="1567" y="3"/>
                  </a:cubicBezTo>
                  <a:cubicBezTo>
                    <a:pt x="1563" y="2"/>
                    <a:pt x="1559" y="1"/>
                    <a:pt x="1554"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3"/>
            <p:cNvSpPr/>
            <p:nvPr/>
          </p:nvSpPr>
          <p:spPr>
            <a:xfrm>
              <a:off x="8457720" y="2593011"/>
              <a:ext cx="23256" cy="73910"/>
            </a:xfrm>
            <a:custGeom>
              <a:avLst/>
              <a:gdLst/>
              <a:ahLst/>
              <a:cxnLst/>
              <a:rect l="l" t="t" r="r" b="b"/>
              <a:pathLst>
                <a:path w="966" h="3070" extrusionOk="0">
                  <a:moveTo>
                    <a:pt x="832" y="1"/>
                  </a:moveTo>
                  <a:cubicBezTo>
                    <a:pt x="702" y="1"/>
                    <a:pt x="449" y="652"/>
                    <a:pt x="256" y="1481"/>
                  </a:cubicBezTo>
                  <a:cubicBezTo>
                    <a:pt x="58" y="2329"/>
                    <a:pt x="1" y="3037"/>
                    <a:pt x="127" y="3068"/>
                  </a:cubicBezTo>
                  <a:cubicBezTo>
                    <a:pt x="129" y="3069"/>
                    <a:pt x="132" y="3069"/>
                    <a:pt x="135" y="3069"/>
                  </a:cubicBezTo>
                  <a:cubicBezTo>
                    <a:pt x="263" y="3069"/>
                    <a:pt x="518" y="2417"/>
                    <a:pt x="711" y="1587"/>
                  </a:cubicBezTo>
                  <a:cubicBezTo>
                    <a:pt x="909" y="740"/>
                    <a:pt x="966" y="31"/>
                    <a:pt x="840" y="2"/>
                  </a:cubicBezTo>
                  <a:cubicBezTo>
                    <a:pt x="837" y="1"/>
                    <a:pt x="835" y="1"/>
                    <a:pt x="832"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3"/>
            <p:cNvSpPr/>
            <p:nvPr/>
          </p:nvSpPr>
          <p:spPr>
            <a:xfrm>
              <a:off x="8493350" y="2658348"/>
              <a:ext cx="23449" cy="69553"/>
            </a:xfrm>
            <a:custGeom>
              <a:avLst/>
              <a:gdLst/>
              <a:ahLst/>
              <a:cxnLst/>
              <a:rect l="l" t="t" r="r" b="b"/>
              <a:pathLst>
                <a:path w="974" h="2889" extrusionOk="0">
                  <a:moveTo>
                    <a:pt x="838" y="1"/>
                  </a:moveTo>
                  <a:cubicBezTo>
                    <a:pt x="709" y="1"/>
                    <a:pt x="454" y="610"/>
                    <a:pt x="260" y="1388"/>
                  </a:cubicBezTo>
                  <a:cubicBezTo>
                    <a:pt x="61" y="2185"/>
                    <a:pt x="0" y="2856"/>
                    <a:pt x="126" y="2887"/>
                  </a:cubicBezTo>
                  <a:cubicBezTo>
                    <a:pt x="129" y="2888"/>
                    <a:pt x="132" y="2888"/>
                    <a:pt x="136" y="2888"/>
                  </a:cubicBezTo>
                  <a:cubicBezTo>
                    <a:pt x="265" y="2888"/>
                    <a:pt x="520" y="2277"/>
                    <a:pt x="714" y="1502"/>
                  </a:cubicBezTo>
                  <a:cubicBezTo>
                    <a:pt x="913" y="705"/>
                    <a:pt x="973" y="34"/>
                    <a:pt x="848" y="2"/>
                  </a:cubicBezTo>
                  <a:cubicBezTo>
                    <a:pt x="845" y="1"/>
                    <a:pt x="842" y="1"/>
                    <a:pt x="838"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3"/>
            <p:cNvSpPr/>
            <p:nvPr/>
          </p:nvSpPr>
          <p:spPr>
            <a:xfrm>
              <a:off x="8520337" y="1911064"/>
              <a:ext cx="29516" cy="19790"/>
            </a:xfrm>
            <a:custGeom>
              <a:avLst/>
              <a:gdLst/>
              <a:ahLst/>
              <a:cxnLst/>
              <a:rect l="l" t="t" r="r" b="b"/>
              <a:pathLst>
                <a:path w="1226" h="822" extrusionOk="0">
                  <a:moveTo>
                    <a:pt x="197" y="1"/>
                  </a:moveTo>
                  <a:cubicBezTo>
                    <a:pt x="139" y="1"/>
                    <a:pt x="95" y="16"/>
                    <a:pt x="73" y="49"/>
                  </a:cubicBezTo>
                  <a:cubicBezTo>
                    <a:pt x="1" y="157"/>
                    <a:pt x="186" y="405"/>
                    <a:pt x="483" y="606"/>
                  </a:cubicBezTo>
                  <a:cubicBezTo>
                    <a:pt x="690" y="743"/>
                    <a:pt x="897" y="822"/>
                    <a:pt x="1029" y="822"/>
                  </a:cubicBezTo>
                  <a:cubicBezTo>
                    <a:pt x="1088" y="822"/>
                    <a:pt x="1132" y="806"/>
                    <a:pt x="1154" y="774"/>
                  </a:cubicBezTo>
                  <a:cubicBezTo>
                    <a:pt x="1226" y="666"/>
                    <a:pt x="1043" y="418"/>
                    <a:pt x="744" y="217"/>
                  </a:cubicBezTo>
                  <a:cubicBezTo>
                    <a:pt x="537" y="79"/>
                    <a:pt x="329" y="1"/>
                    <a:pt x="19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3"/>
            <p:cNvSpPr/>
            <p:nvPr/>
          </p:nvSpPr>
          <p:spPr>
            <a:xfrm>
              <a:off x="8590586" y="1892984"/>
              <a:ext cx="41674" cy="20199"/>
            </a:xfrm>
            <a:custGeom>
              <a:avLst/>
              <a:gdLst/>
              <a:ahLst/>
              <a:cxnLst/>
              <a:rect l="l" t="t" r="r" b="b"/>
              <a:pathLst>
                <a:path w="1731" h="839" extrusionOk="0">
                  <a:moveTo>
                    <a:pt x="216" y="0"/>
                  </a:moveTo>
                  <a:cubicBezTo>
                    <a:pt x="130" y="0"/>
                    <a:pt x="72" y="19"/>
                    <a:pt x="55" y="58"/>
                  </a:cubicBezTo>
                  <a:cubicBezTo>
                    <a:pt x="1" y="176"/>
                    <a:pt x="323" y="434"/>
                    <a:pt x="770" y="633"/>
                  </a:cubicBezTo>
                  <a:cubicBezTo>
                    <a:pt x="1068" y="765"/>
                    <a:pt x="1346" y="839"/>
                    <a:pt x="1515" y="839"/>
                  </a:cubicBezTo>
                  <a:cubicBezTo>
                    <a:pt x="1601" y="839"/>
                    <a:pt x="1659" y="820"/>
                    <a:pt x="1676" y="780"/>
                  </a:cubicBezTo>
                  <a:cubicBezTo>
                    <a:pt x="1730" y="663"/>
                    <a:pt x="1409" y="405"/>
                    <a:pt x="961" y="205"/>
                  </a:cubicBezTo>
                  <a:cubicBezTo>
                    <a:pt x="663" y="73"/>
                    <a:pt x="385" y="0"/>
                    <a:pt x="216"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3"/>
            <p:cNvSpPr/>
            <p:nvPr/>
          </p:nvSpPr>
          <p:spPr>
            <a:xfrm>
              <a:off x="8688832" y="1902734"/>
              <a:ext cx="18032" cy="18658"/>
            </a:xfrm>
            <a:custGeom>
              <a:avLst/>
              <a:gdLst/>
              <a:ahLst/>
              <a:cxnLst/>
              <a:rect l="l" t="t" r="r" b="b"/>
              <a:pathLst>
                <a:path w="749" h="775" extrusionOk="0">
                  <a:moveTo>
                    <a:pt x="190" y="0"/>
                  </a:moveTo>
                  <a:cubicBezTo>
                    <a:pt x="157" y="0"/>
                    <a:pt x="127" y="9"/>
                    <a:pt x="103" y="27"/>
                  </a:cubicBezTo>
                  <a:cubicBezTo>
                    <a:pt x="1" y="104"/>
                    <a:pt x="38" y="328"/>
                    <a:pt x="187" y="529"/>
                  </a:cubicBezTo>
                  <a:cubicBezTo>
                    <a:pt x="302" y="681"/>
                    <a:pt x="449" y="774"/>
                    <a:pt x="558" y="774"/>
                  </a:cubicBezTo>
                  <a:cubicBezTo>
                    <a:pt x="591" y="774"/>
                    <a:pt x="621" y="766"/>
                    <a:pt x="646" y="747"/>
                  </a:cubicBezTo>
                  <a:cubicBezTo>
                    <a:pt x="748" y="671"/>
                    <a:pt x="711" y="447"/>
                    <a:pt x="561" y="248"/>
                  </a:cubicBezTo>
                  <a:cubicBezTo>
                    <a:pt x="446" y="94"/>
                    <a:pt x="299" y="0"/>
                    <a:pt x="19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3"/>
            <p:cNvSpPr/>
            <p:nvPr/>
          </p:nvSpPr>
          <p:spPr>
            <a:xfrm>
              <a:off x="8515739" y="1309308"/>
              <a:ext cx="99815" cy="189085"/>
            </a:xfrm>
            <a:custGeom>
              <a:avLst/>
              <a:gdLst/>
              <a:ahLst/>
              <a:cxnLst/>
              <a:rect l="l" t="t" r="r" b="b"/>
              <a:pathLst>
                <a:path w="4146" h="7854" extrusionOk="0">
                  <a:moveTo>
                    <a:pt x="1298" y="1"/>
                  </a:moveTo>
                  <a:cubicBezTo>
                    <a:pt x="1232" y="1"/>
                    <a:pt x="839" y="404"/>
                    <a:pt x="519" y="1221"/>
                  </a:cubicBezTo>
                  <a:cubicBezTo>
                    <a:pt x="187" y="2055"/>
                    <a:pt x="1" y="3386"/>
                    <a:pt x="481" y="4723"/>
                  </a:cubicBezTo>
                  <a:cubicBezTo>
                    <a:pt x="964" y="6059"/>
                    <a:pt x="1954" y="6967"/>
                    <a:pt x="2743" y="7398"/>
                  </a:cubicBezTo>
                  <a:cubicBezTo>
                    <a:pt x="3380" y="7753"/>
                    <a:pt x="3875" y="7854"/>
                    <a:pt x="4052" y="7854"/>
                  </a:cubicBezTo>
                  <a:cubicBezTo>
                    <a:pt x="4096" y="7854"/>
                    <a:pt x="4121" y="7847"/>
                    <a:pt x="4122" y="7837"/>
                  </a:cubicBezTo>
                  <a:cubicBezTo>
                    <a:pt x="4145" y="7764"/>
                    <a:pt x="3619" y="7604"/>
                    <a:pt x="2917" y="7119"/>
                  </a:cubicBezTo>
                  <a:cubicBezTo>
                    <a:pt x="2220" y="6644"/>
                    <a:pt x="1358" y="5775"/>
                    <a:pt x="920" y="4567"/>
                  </a:cubicBezTo>
                  <a:cubicBezTo>
                    <a:pt x="486" y="3353"/>
                    <a:pt x="599" y="2135"/>
                    <a:pt x="834" y="1325"/>
                  </a:cubicBezTo>
                  <a:cubicBezTo>
                    <a:pt x="1064" y="502"/>
                    <a:pt x="1368" y="44"/>
                    <a:pt x="1304" y="3"/>
                  </a:cubicBezTo>
                  <a:cubicBezTo>
                    <a:pt x="1302" y="1"/>
                    <a:pt x="1300" y="1"/>
                    <a:pt x="1298"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31"/>
          <p:cNvSpPr txBox="1">
            <a:spLocks noGrp="1"/>
          </p:cNvSpPr>
          <p:nvPr>
            <p:ph type="ctrTitle"/>
          </p:nvPr>
        </p:nvSpPr>
        <p:spPr>
          <a:xfrm>
            <a:off x="1439170" y="235426"/>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The Transition</a:t>
            </a:r>
            <a:endParaRPr dirty="0"/>
          </a:p>
        </p:txBody>
      </p:sp>
      <p:grpSp>
        <p:nvGrpSpPr>
          <p:cNvPr id="768" name="Google Shape;768;p31"/>
          <p:cNvGrpSpPr/>
          <p:nvPr/>
        </p:nvGrpSpPr>
        <p:grpSpPr>
          <a:xfrm>
            <a:off x="1984748" y="2104105"/>
            <a:ext cx="4237790" cy="2456542"/>
            <a:chOff x="1397225" y="1410350"/>
            <a:chExt cx="4786300" cy="2774500"/>
          </a:xfrm>
        </p:grpSpPr>
        <p:grpSp>
          <p:nvGrpSpPr>
            <p:cNvPr id="769" name="Google Shape;769;p31"/>
            <p:cNvGrpSpPr/>
            <p:nvPr/>
          </p:nvGrpSpPr>
          <p:grpSpPr>
            <a:xfrm>
              <a:off x="4293400" y="2574725"/>
              <a:ext cx="84425" cy="80100"/>
              <a:chOff x="4293400" y="2574725"/>
              <a:chExt cx="84425" cy="80100"/>
            </a:xfrm>
          </p:grpSpPr>
          <p:sp>
            <p:nvSpPr>
              <p:cNvPr id="770" name="Google Shape;770;p31"/>
              <p:cNvSpPr/>
              <p:nvPr/>
            </p:nvSpPr>
            <p:spPr>
              <a:xfrm>
                <a:off x="4293400" y="2574725"/>
                <a:ext cx="57150" cy="45250"/>
              </a:xfrm>
              <a:custGeom>
                <a:avLst/>
                <a:gdLst/>
                <a:ahLst/>
                <a:cxnLst/>
                <a:rect l="l" t="t" r="r" b="b"/>
                <a:pathLst>
                  <a:path w="2286" h="1810" extrusionOk="0">
                    <a:moveTo>
                      <a:pt x="2286" y="905"/>
                    </a:moveTo>
                    <a:lnTo>
                      <a:pt x="1857" y="476"/>
                    </a:lnTo>
                    <a:lnTo>
                      <a:pt x="0" y="0"/>
                    </a:lnTo>
                    <a:lnTo>
                      <a:pt x="95" y="834"/>
                    </a:lnTo>
                    <a:lnTo>
                      <a:pt x="952" y="1476"/>
                    </a:lnTo>
                    <a:lnTo>
                      <a:pt x="1952" y="1810"/>
                    </a:lnTo>
                    <a:close/>
                  </a:path>
                </a:pathLst>
              </a:custGeom>
              <a:solidFill>
                <a:srgbClr val="FFAD80"/>
              </a:solidFill>
              <a:ln w="9525" cap="flat" cmpd="sng">
                <a:solidFill>
                  <a:srgbClr val="FFAD80"/>
                </a:solidFill>
                <a:prstDash val="solid"/>
                <a:round/>
                <a:headEnd type="none" w="med" len="med"/>
                <a:tailEnd type="none" w="med" len="med"/>
              </a:ln>
            </p:spPr>
          </p:sp>
          <p:sp>
            <p:nvSpPr>
              <p:cNvPr id="771" name="Google Shape;771;p31"/>
              <p:cNvSpPr/>
              <p:nvPr/>
            </p:nvSpPr>
            <p:spPr>
              <a:xfrm>
                <a:off x="4299350" y="2589925"/>
                <a:ext cx="78475" cy="64900"/>
              </a:xfrm>
              <a:custGeom>
                <a:avLst/>
                <a:gdLst/>
                <a:ahLst/>
                <a:cxnLst/>
                <a:rect l="l" t="t" r="r" b="b"/>
                <a:pathLst>
                  <a:path w="3139" h="2596" extrusionOk="0">
                    <a:moveTo>
                      <a:pt x="2009" y="1"/>
                    </a:moveTo>
                    <a:lnTo>
                      <a:pt x="1820" y="252"/>
                    </a:lnTo>
                    <a:lnTo>
                      <a:pt x="1632" y="314"/>
                    </a:lnTo>
                    <a:lnTo>
                      <a:pt x="1590" y="419"/>
                    </a:lnTo>
                    <a:lnTo>
                      <a:pt x="1318" y="398"/>
                    </a:lnTo>
                    <a:lnTo>
                      <a:pt x="1255" y="273"/>
                    </a:lnTo>
                    <a:lnTo>
                      <a:pt x="983" y="63"/>
                    </a:lnTo>
                    <a:lnTo>
                      <a:pt x="837" y="42"/>
                    </a:lnTo>
                    <a:lnTo>
                      <a:pt x="795" y="63"/>
                    </a:lnTo>
                    <a:lnTo>
                      <a:pt x="753" y="252"/>
                    </a:lnTo>
                    <a:lnTo>
                      <a:pt x="900" y="314"/>
                    </a:lnTo>
                    <a:lnTo>
                      <a:pt x="983" y="461"/>
                    </a:lnTo>
                    <a:lnTo>
                      <a:pt x="963" y="670"/>
                    </a:lnTo>
                    <a:lnTo>
                      <a:pt x="753" y="566"/>
                    </a:lnTo>
                    <a:lnTo>
                      <a:pt x="544" y="524"/>
                    </a:lnTo>
                    <a:lnTo>
                      <a:pt x="209" y="356"/>
                    </a:lnTo>
                    <a:lnTo>
                      <a:pt x="0" y="419"/>
                    </a:lnTo>
                    <a:lnTo>
                      <a:pt x="0" y="524"/>
                    </a:lnTo>
                    <a:lnTo>
                      <a:pt x="105" y="628"/>
                    </a:lnTo>
                    <a:lnTo>
                      <a:pt x="314" y="670"/>
                    </a:lnTo>
                    <a:lnTo>
                      <a:pt x="419" y="796"/>
                    </a:lnTo>
                    <a:lnTo>
                      <a:pt x="377" y="921"/>
                    </a:lnTo>
                    <a:lnTo>
                      <a:pt x="377" y="1026"/>
                    </a:lnTo>
                    <a:lnTo>
                      <a:pt x="628" y="1214"/>
                    </a:lnTo>
                    <a:lnTo>
                      <a:pt x="628" y="1340"/>
                    </a:lnTo>
                    <a:lnTo>
                      <a:pt x="544" y="1423"/>
                    </a:lnTo>
                    <a:lnTo>
                      <a:pt x="628" y="1612"/>
                    </a:lnTo>
                    <a:lnTo>
                      <a:pt x="879" y="1737"/>
                    </a:lnTo>
                    <a:lnTo>
                      <a:pt x="1067" y="1737"/>
                    </a:lnTo>
                    <a:lnTo>
                      <a:pt x="1193" y="1863"/>
                    </a:lnTo>
                    <a:lnTo>
                      <a:pt x="1046" y="1884"/>
                    </a:lnTo>
                    <a:lnTo>
                      <a:pt x="1109" y="2051"/>
                    </a:lnTo>
                    <a:lnTo>
                      <a:pt x="1088" y="2093"/>
                    </a:lnTo>
                    <a:lnTo>
                      <a:pt x="1088" y="2239"/>
                    </a:lnTo>
                    <a:lnTo>
                      <a:pt x="1172" y="2260"/>
                    </a:lnTo>
                    <a:lnTo>
                      <a:pt x="1276" y="2198"/>
                    </a:lnTo>
                    <a:lnTo>
                      <a:pt x="1276" y="2156"/>
                    </a:lnTo>
                    <a:lnTo>
                      <a:pt x="1318" y="2093"/>
                    </a:lnTo>
                    <a:lnTo>
                      <a:pt x="1381" y="2072"/>
                    </a:lnTo>
                    <a:lnTo>
                      <a:pt x="1486" y="1946"/>
                    </a:lnTo>
                    <a:lnTo>
                      <a:pt x="1569" y="1926"/>
                    </a:lnTo>
                    <a:lnTo>
                      <a:pt x="1611" y="1821"/>
                    </a:lnTo>
                    <a:lnTo>
                      <a:pt x="1695" y="1821"/>
                    </a:lnTo>
                    <a:lnTo>
                      <a:pt x="1820" y="1737"/>
                    </a:lnTo>
                    <a:lnTo>
                      <a:pt x="1883" y="1737"/>
                    </a:lnTo>
                    <a:lnTo>
                      <a:pt x="1883" y="1758"/>
                    </a:lnTo>
                    <a:lnTo>
                      <a:pt x="1925" y="1758"/>
                    </a:lnTo>
                    <a:lnTo>
                      <a:pt x="1988" y="1863"/>
                    </a:lnTo>
                    <a:lnTo>
                      <a:pt x="2051" y="1946"/>
                    </a:lnTo>
                    <a:lnTo>
                      <a:pt x="2009" y="1988"/>
                    </a:lnTo>
                    <a:lnTo>
                      <a:pt x="2030" y="2051"/>
                    </a:lnTo>
                    <a:lnTo>
                      <a:pt x="2155" y="2135"/>
                    </a:lnTo>
                    <a:lnTo>
                      <a:pt x="1988" y="2260"/>
                    </a:lnTo>
                    <a:lnTo>
                      <a:pt x="2155" y="2470"/>
                    </a:lnTo>
                    <a:lnTo>
                      <a:pt x="2260" y="2511"/>
                    </a:lnTo>
                    <a:lnTo>
                      <a:pt x="2302" y="2574"/>
                    </a:lnTo>
                    <a:lnTo>
                      <a:pt x="2406" y="2595"/>
                    </a:lnTo>
                    <a:lnTo>
                      <a:pt x="2448" y="2574"/>
                    </a:lnTo>
                    <a:lnTo>
                      <a:pt x="2448" y="2365"/>
                    </a:lnTo>
                    <a:lnTo>
                      <a:pt x="2427" y="2302"/>
                    </a:lnTo>
                    <a:lnTo>
                      <a:pt x="2427" y="2198"/>
                    </a:lnTo>
                    <a:lnTo>
                      <a:pt x="2406" y="2072"/>
                    </a:lnTo>
                    <a:lnTo>
                      <a:pt x="2427" y="1967"/>
                    </a:lnTo>
                    <a:lnTo>
                      <a:pt x="2469" y="1946"/>
                    </a:lnTo>
                    <a:lnTo>
                      <a:pt x="2553" y="2030"/>
                    </a:lnTo>
                    <a:lnTo>
                      <a:pt x="2511" y="2135"/>
                    </a:lnTo>
                    <a:lnTo>
                      <a:pt x="2553" y="2198"/>
                    </a:lnTo>
                    <a:lnTo>
                      <a:pt x="2574" y="2135"/>
                    </a:lnTo>
                    <a:lnTo>
                      <a:pt x="2574" y="1946"/>
                    </a:lnTo>
                    <a:lnTo>
                      <a:pt x="2636" y="1884"/>
                    </a:lnTo>
                    <a:lnTo>
                      <a:pt x="2636" y="1779"/>
                    </a:lnTo>
                    <a:lnTo>
                      <a:pt x="2574" y="1737"/>
                    </a:lnTo>
                    <a:lnTo>
                      <a:pt x="2616" y="1633"/>
                    </a:lnTo>
                    <a:lnTo>
                      <a:pt x="2657" y="1549"/>
                    </a:lnTo>
                    <a:lnTo>
                      <a:pt x="2636" y="1444"/>
                    </a:lnTo>
                    <a:lnTo>
                      <a:pt x="2636" y="1298"/>
                    </a:lnTo>
                    <a:lnTo>
                      <a:pt x="2783" y="1151"/>
                    </a:lnTo>
                    <a:lnTo>
                      <a:pt x="2950" y="1130"/>
                    </a:lnTo>
                    <a:lnTo>
                      <a:pt x="3034" y="1089"/>
                    </a:lnTo>
                    <a:lnTo>
                      <a:pt x="3139" y="1089"/>
                    </a:lnTo>
                    <a:lnTo>
                      <a:pt x="3034" y="984"/>
                    </a:lnTo>
                    <a:lnTo>
                      <a:pt x="2888" y="900"/>
                    </a:lnTo>
                    <a:lnTo>
                      <a:pt x="2741" y="921"/>
                    </a:lnTo>
                    <a:lnTo>
                      <a:pt x="2616" y="817"/>
                    </a:lnTo>
                    <a:lnTo>
                      <a:pt x="2574" y="712"/>
                    </a:lnTo>
                    <a:lnTo>
                      <a:pt x="2406" y="586"/>
                    </a:lnTo>
                    <a:lnTo>
                      <a:pt x="2323" y="419"/>
                    </a:lnTo>
                    <a:lnTo>
                      <a:pt x="2323" y="314"/>
                    </a:lnTo>
                    <a:lnTo>
                      <a:pt x="2134" y="84"/>
                    </a:lnTo>
                    <a:lnTo>
                      <a:pt x="200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2" name="Google Shape;772;p31"/>
            <p:cNvGrpSpPr/>
            <p:nvPr/>
          </p:nvGrpSpPr>
          <p:grpSpPr>
            <a:xfrm>
              <a:off x="4000175" y="1462675"/>
              <a:ext cx="1917275" cy="1140875"/>
              <a:chOff x="4000175" y="1462675"/>
              <a:chExt cx="1917275" cy="1140875"/>
            </a:xfrm>
          </p:grpSpPr>
          <p:sp>
            <p:nvSpPr>
              <p:cNvPr id="773" name="Google Shape;773;p31"/>
              <p:cNvSpPr/>
              <p:nvPr/>
            </p:nvSpPr>
            <p:spPr>
              <a:xfrm>
                <a:off x="4178050" y="2433300"/>
                <a:ext cx="60250" cy="65175"/>
              </a:xfrm>
              <a:custGeom>
                <a:avLst/>
                <a:gdLst/>
                <a:ahLst/>
                <a:cxnLst/>
                <a:rect l="l" t="t" r="r" b="b"/>
                <a:pathLst>
                  <a:path w="2410" h="2607" extrusionOk="0">
                    <a:moveTo>
                      <a:pt x="639" y="2410"/>
                    </a:moveTo>
                    <a:lnTo>
                      <a:pt x="1180" y="2607"/>
                    </a:lnTo>
                    <a:lnTo>
                      <a:pt x="2410" y="2017"/>
                    </a:lnTo>
                    <a:lnTo>
                      <a:pt x="2262" y="0"/>
                    </a:lnTo>
                    <a:lnTo>
                      <a:pt x="541" y="0"/>
                    </a:lnTo>
                    <a:lnTo>
                      <a:pt x="0" y="1771"/>
                    </a:lnTo>
                    <a:close/>
                  </a:path>
                </a:pathLst>
              </a:custGeom>
              <a:solidFill>
                <a:srgbClr val="FFAD80"/>
              </a:solidFill>
              <a:ln w="9525" cap="flat" cmpd="sng">
                <a:solidFill>
                  <a:srgbClr val="FFAD80"/>
                </a:solidFill>
                <a:prstDash val="solid"/>
                <a:round/>
                <a:headEnd type="none" w="med" len="med"/>
                <a:tailEnd type="none" w="med" len="med"/>
              </a:ln>
            </p:spPr>
          </p:sp>
          <p:grpSp>
            <p:nvGrpSpPr>
              <p:cNvPr id="774" name="Google Shape;774;p31"/>
              <p:cNvGrpSpPr/>
              <p:nvPr/>
            </p:nvGrpSpPr>
            <p:grpSpPr>
              <a:xfrm>
                <a:off x="4000175" y="1462675"/>
                <a:ext cx="1917275" cy="1140875"/>
                <a:chOff x="4000175" y="1462675"/>
                <a:chExt cx="1917275" cy="1140875"/>
              </a:xfrm>
            </p:grpSpPr>
            <p:sp>
              <p:nvSpPr>
                <p:cNvPr id="775" name="Google Shape;775;p31"/>
                <p:cNvSpPr/>
                <p:nvPr/>
              </p:nvSpPr>
              <p:spPr>
                <a:xfrm>
                  <a:off x="4000175" y="2000075"/>
                  <a:ext cx="1545875" cy="510000"/>
                </a:xfrm>
                <a:custGeom>
                  <a:avLst/>
                  <a:gdLst/>
                  <a:ahLst/>
                  <a:cxnLst/>
                  <a:rect l="l" t="t" r="r" b="b"/>
                  <a:pathLst>
                    <a:path w="61835" h="20400" extrusionOk="0">
                      <a:moveTo>
                        <a:pt x="1594" y="319"/>
                      </a:moveTo>
                      <a:lnTo>
                        <a:pt x="106" y="0"/>
                      </a:lnTo>
                      <a:lnTo>
                        <a:pt x="0" y="2444"/>
                      </a:lnTo>
                      <a:lnTo>
                        <a:pt x="1062" y="9031"/>
                      </a:lnTo>
                      <a:lnTo>
                        <a:pt x="3931" y="9775"/>
                      </a:lnTo>
                      <a:lnTo>
                        <a:pt x="2125" y="10200"/>
                      </a:lnTo>
                      <a:lnTo>
                        <a:pt x="531" y="10413"/>
                      </a:lnTo>
                      <a:lnTo>
                        <a:pt x="1487" y="13600"/>
                      </a:lnTo>
                      <a:lnTo>
                        <a:pt x="3931" y="17212"/>
                      </a:lnTo>
                      <a:lnTo>
                        <a:pt x="8393" y="18594"/>
                      </a:lnTo>
                      <a:lnTo>
                        <a:pt x="9987" y="18169"/>
                      </a:lnTo>
                      <a:lnTo>
                        <a:pt x="13281" y="20400"/>
                      </a:lnTo>
                      <a:lnTo>
                        <a:pt x="14343" y="18912"/>
                      </a:lnTo>
                      <a:lnTo>
                        <a:pt x="28793" y="17319"/>
                      </a:lnTo>
                      <a:lnTo>
                        <a:pt x="35699" y="16894"/>
                      </a:lnTo>
                      <a:lnTo>
                        <a:pt x="48342" y="16894"/>
                      </a:lnTo>
                      <a:lnTo>
                        <a:pt x="49617" y="15194"/>
                      </a:lnTo>
                      <a:lnTo>
                        <a:pt x="59285" y="20294"/>
                      </a:lnTo>
                      <a:lnTo>
                        <a:pt x="60135" y="19231"/>
                      </a:lnTo>
                      <a:lnTo>
                        <a:pt x="61835" y="18487"/>
                      </a:lnTo>
                      <a:lnTo>
                        <a:pt x="61092" y="13494"/>
                      </a:lnTo>
                      <a:lnTo>
                        <a:pt x="46323" y="3188"/>
                      </a:lnTo>
                      <a:lnTo>
                        <a:pt x="12962" y="10413"/>
                      </a:lnTo>
                      <a:lnTo>
                        <a:pt x="4569" y="7013"/>
                      </a:lnTo>
                      <a:lnTo>
                        <a:pt x="2444" y="3507"/>
                      </a:lnTo>
                      <a:lnTo>
                        <a:pt x="2019" y="1807"/>
                      </a:lnTo>
                      <a:close/>
                    </a:path>
                  </a:pathLst>
                </a:custGeom>
                <a:solidFill>
                  <a:srgbClr val="FFAD80"/>
                </a:solidFill>
                <a:ln w="9525" cap="flat" cmpd="sng">
                  <a:solidFill>
                    <a:srgbClr val="FFAD80"/>
                  </a:solidFill>
                  <a:prstDash val="solid"/>
                  <a:round/>
                  <a:headEnd type="none" w="med" len="med"/>
                  <a:tailEnd type="none" w="med" len="med"/>
                </a:ln>
              </p:spPr>
            </p:sp>
            <p:sp>
              <p:nvSpPr>
                <p:cNvPr id="776" name="Google Shape;776;p31"/>
                <p:cNvSpPr/>
                <p:nvPr/>
              </p:nvSpPr>
              <p:spPr>
                <a:xfrm>
                  <a:off x="4624175" y="1521775"/>
                  <a:ext cx="58100" cy="73775"/>
                </a:xfrm>
                <a:custGeom>
                  <a:avLst/>
                  <a:gdLst/>
                  <a:ahLst/>
                  <a:cxnLst/>
                  <a:rect l="l" t="t" r="r" b="b"/>
                  <a:pathLst>
                    <a:path w="2324" h="2951" extrusionOk="0">
                      <a:moveTo>
                        <a:pt x="210" y="1"/>
                      </a:moveTo>
                      <a:lnTo>
                        <a:pt x="126" y="84"/>
                      </a:lnTo>
                      <a:lnTo>
                        <a:pt x="147" y="189"/>
                      </a:lnTo>
                      <a:lnTo>
                        <a:pt x="252" y="252"/>
                      </a:lnTo>
                      <a:lnTo>
                        <a:pt x="335" y="356"/>
                      </a:lnTo>
                      <a:lnTo>
                        <a:pt x="273" y="419"/>
                      </a:lnTo>
                      <a:lnTo>
                        <a:pt x="210" y="419"/>
                      </a:lnTo>
                      <a:lnTo>
                        <a:pt x="147" y="335"/>
                      </a:lnTo>
                      <a:lnTo>
                        <a:pt x="63" y="293"/>
                      </a:lnTo>
                      <a:lnTo>
                        <a:pt x="22" y="293"/>
                      </a:lnTo>
                      <a:lnTo>
                        <a:pt x="42" y="356"/>
                      </a:lnTo>
                      <a:lnTo>
                        <a:pt x="22" y="545"/>
                      </a:lnTo>
                      <a:lnTo>
                        <a:pt x="1" y="565"/>
                      </a:lnTo>
                      <a:lnTo>
                        <a:pt x="1" y="712"/>
                      </a:lnTo>
                      <a:lnTo>
                        <a:pt x="42" y="754"/>
                      </a:lnTo>
                      <a:lnTo>
                        <a:pt x="126" y="775"/>
                      </a:lnTo>
                      <a:lnTo>
                        <a:pt x="189" y="858"/>
                      </a:lnTo>
                      <a:lnTo>
                        <a:pt x="147" y="963"/>
                      </a:lnTo>
                      <a:lnTo>
                        <a:pt x="294" y="1256"/>
                      </a:lnTo>
                      <a:lnTo>
                        <a:pt x="356" y="1340"/>
                      </a:lnTo>
                      <a:lnTo>
                        <a:pt x="461" y="1340"/>
                      </a:lnTo>
                      <a:lnTo>
                        <a:pt x="398" y="1402"/>
                      </a:lnTo>
                      <a:lnTo>
                        <a:pt x="294" y="1444"/>
                      </a:lnTo>
                      <a:lnTo>
                        <a:pt x="231" y="1612"/>
                      </a:lnTo>
                      <a:lnTo>
                        <a:pt x="335" y="1821"/>
                      </a:lnTo>
                      <a:lnTo>
                        <a:pt x="398" y="1988"/>
                      </a:lnTo>
                      <a:lnTo>
                        <a:pt x="398" y="2114"/>
                      </a:lnTo>
                      <a:lnTo>
                        <a:pt x="440" y="2177"/>
                      </a:lnTo>
                      <a:lnTo>
                        <a:pt x="461" y="2281"/>
                      </a:lnTo>
                      <a:lnTo>
                        <a:pt x="419" y="2323"/>
                      </a:lnTo>
                      <a:lnTo>
                        <a:pt x="503" y="2511"/>
                      </a:lnTo>
                      <a:lnTo>
                        <a:pt x="545" y="2679"/>
                      </a:lnTo>
                      <a:lnTo>
                        <a:pt x="649" y="2762"/>
                      </a:lnTo>
                      <a:lnTo>
                        <a:pt x="649" y="2867"/>
                      </a:lnTo>
                      <a:lnTo>
                        <a:pt x="733" y="2951"/>
                      </a:lnTo>
                      <a:lnTo>
                        <a:pt x="879" y="2909"/>
                      </a:lnTo>
                      <a:lnTo>
                        <a:pt x="963" y="2742"/>
                      </a:lnTo>
                      <a:lnTo>
                        <a:pt x="1089" y="2553"/>
                      </a:lnTo>
                      <a:lnTo>
                        <a:pt x="1172" y="2511"/>
                      </a:lnTo>
                      <a:lnTo>
                        <a:pt x="1151" y="2428"/>
                      </a:lnTo>
                      <a:lnTo>
                        <a:pt x="1172" y="2323"/>
                      </a:lnTo>
                      <a:lnTo>
                        <a:pt x="1423" y="2135"/>
                      </a:lnTo>
                      <a:lnTo>
                        <a:pt x="1528" y="2114"/>
                      </a:lnTo>
                      <a:lnTo>
                        <a:pt x="1612" y="2177"/>
                      </a:lnTo>
                      <a:lnTo>
                        <a:pt x="1695" y="2177"/>
                      </a:lnTo>
                      <a:lnTo>
                        <a:pt x="1737" y="2072"/>
                      </a:lnTo>
                      <a:lnTo>
                        <a:pt x="1800" y="1988"/>
                      </a:lnTo>
                      <a:lnTo>
                        <a:pt x="1926" y="1926"/>
                      </a:lnTo>
                      <a:lnTo>
                        <a:pt x="2114" y="1779"/>
                      </a:lnTo>
                      <a:lnTo>
                        <a:pt x="2135" y="1674"/>
                      </a:lnTo>
                      <a:lnTo>
                        <a:pt x="2219" y="1612"/>
                      </a:lnTo>
                      <a:lnTo>
                        <a:pt x="2323" y="1382"/>
                      </a:lnTo>
                      <a:lnTo>
                        <a:pt x="2302" y="1256"/>
                      </a:lnTo>
                      <a:lnTo>
                        <a:pt x="2135" y="1068"/>
                      </a:lnTo>
                      <a:lnTo>
                        <a:pt x="2051" y="942"/>
                      </a:lnTo>
                      <a:lnTo>
                        <a:pt x="2051" y="837"/>
                      </a:lnTo>
                      <a:lnTo>
                        <a:pt x="1884" y="712"/>
                      </a:lnTo>
                      <a:lnTo>
                        <a:pt x="1779" y="712"/>
                      </a:lnTo>
                      <a:lnTo>
                        <a:pt x="1716" y="733"/>
                      </a:lnTo>
                      <a:lnTo>
                        <a:pt x="1633" y="670"/>
                      </a:lnTo>
                      <a:lnTo>
                        <a:pt x="1507" y="628"/>
                      </a:lnTo>
                      <a:lnTo>
                        <a:pt x="1382" y="503"/>
                      </a:lnTo>
                      <a:lnTo>
                        <a:pt x="1319" y="461"/>
                      </a:lnTo>
                      <a:lnTo>
                        <a:pt x="1298" y="524"/>
                      </a:lnTo>
                      <a:lnTo>
                        <a:pt x="1214" y="503"/>
                      </a:lnTo>
                      <a:lnTo>
                        <a:pt x="1193" y="419"/>
                      </a:lnTo>
                      <a:lnTo>
                        <a:pt x="1110" y="314"/>
                      </a:lnTo>
                      <a:lnTo>
                        <a:pt x="1047" y="314"/>
                      </a:lnTo>
                      <a:lnTo>
                        <a:pt x="1005" y="419"/>
                      </a:lnTo>
                      <a:lnTo>
                        <a:pt x="963" y="419"/>
                      </a:lnTo>
                      <a:lnTo>
                        <a:pt x="858" y="252"/>
                      </a:lnTo>
                      <a:lnTo>
                        <a:pt x="775" y="210"/>
                      </a:lnTo>
                      <a:lnTo>
                        <a:pt x="775" y="252"/>
                      </a:lnTo>
                      <a:lnTo>
                        <a:pt x="858" y="356"/>
                      </a:lnTo>
                      <a:lnTo>
                        <a:pt x="858" y="440"/>
                      </a:lnTo>
                      <a:lnTo>
                        <a:pt x="775" y="503"/>
                      </a:lnTo>
                      <a:lnTo>
                        <a:pt x="775" y="607"/>
                      </a:lnTo>
                      <a:lnTo>
                        <a:pt x="733" y="607"/>
                      </a:lnTo>
                      <a:lnTo>
                        <a:pt x="670" y="524"/>
                      </a:lnTo>
                      <a:lnTo>
                        <a:pt x="649" y="147"/>
                      </a:lnTo>
                      <a:lnTo>
                        <a:pt x="545" y="105"/>
                      </a:lnTo>
                      <a:lnTo>
                        <a:pt x="440" y="84"/>
                      </a:lnTo>
                      <a:lnTo>
                        <a:pt x="27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1"/>
                <p:cNvSpPr/>
                <p:nvPr/>
              </p:nvSpPr>
              <p:spPr>
                <a:xfrm>
                  <a:off x="4499150" y="1462675"/>
                  <a:ext cx="117200" cy="104100"/>
                </a:xfrm>
                <a:custGeom>
                  <a:avLst/>
                  <a:gdLst/>
                  <a:ahLst/>
                  <a:cxnLst/>
                  <a:rect l="l" t="t" r="r" b="b"/>
                  <a:pathLst>
                    <a:path w="4688" h="4164" extrusionOk="0">
                      <a:moveTo>
                        <a:pt x="398" y="0"/>
                      </a:moveTo>
                      <a:lnTo>
                        <a:pt x="357" y="63"/>
                      </a:lnTo>
                      <a:lnTo>
                        <a:pt x="336" y="168"/>
                      </a:lnTo>
                      <a:lnTo>
                        <a:pt x="357" y="251"/>
                      </a:lnTo>
                      <a:lnTo>
                        <a:pt x="357" y="398"/>
                      </a:lnTo>
                      <a:lnTo>
                        <a:pt x="252" y="523"/>
                      </a:lnTo>
                      <a:lnTo>
                        <a:pt x="147" y="712"/>
                      </a:lnTo>
                      <a:lnTo>
                        <a:pt x="22" y="879"/>
                      </a:lnTo>
                      <a:lnTo>
                        <a:pt x="1" y="984"/>
                      </a:lnTo>
                      <a:lnTo>
                        <a:pt x="22" y="1423"/>
                      </a:lnTo>
                      <a:lnTo>
                        <a:pt x="105" y="1507"/>
                      </a:lnTo>
                      <a:lnTo>
                        <a:pt x="210" y="1549"/>
                      </a:lnTo>
                      <a:lnTo>
                        <a:pt x="231" y="1653"/>
                      </a:lnTo>
                      <a:lnTo>
                        <a:pt x="189" y="1967"/>
                      </a:lnTo>
                      <a:lnTo>
                        <a:pt x="126" y="2093"/>
                      </a:lnTo>
                      <a:lnTo>
                        <a:pt x="105" y="2197"/>
                      </a:lnTo>
                      <a:lnTo>
                        <a:pt x="126" y="2281"/>
                      </a:lnTo>
                      <a:lnTo>
                        <a:pt x="189" y="2260"/>
                      </a:lnTo>
                      <a:lnTo>
                        <a:pt x="273" y="2155"/>
                      </a:lnTo>
                      <a:lnTo>
                        <a:pt x="419" y="2093"/>
                      </a:lnTo>
                      <a:lnTo>
                        <a:pt x="482" y="2155"/>
                      </a:lnTo>
                      <a:lnTo>
                        <a:pt x="503" y="2260"/>
                      </a:lnTo>
                      <a:lnTo>
                        <a:pt x="650" y="2385"/>
                      </a:lnTo>
                      <a:lnTo>
                        <a:pt x="754" y="2385"/>
                      </a:lnTo>
                      <a:lnTo>
                        <a:pt x="817" y="2344"/>
                      </a:lnTo>
                      <a:lnTo>
                        <a:pt x="901" y="2365"/>
                      </a:lnTo>
                      <a:cubicBezTo>
                        <a:pt x="859" y="2448"/>
                        <a:pt x="859" y="2511"/>
                        <a:pt x="859" y="2595"/>
                      </a:cubicBezTo>
                      <a:lnTo>
                        <a:pt x="838" y="2595"/>
                      </a:lnTo>
                      <a:lnTo>
                        <a:pt x="733" y="2657"/>
                      </a:lnTo>
                      <a:lnTo>
                        <a:pt x="629" y="2595"/>
                      </a:lnTo>
                      <a:lnTo>
                        <a:pt x="545" y="2595"/>
                      </a:lnTo>
                      <a:lnTo>
                        <a:pt x="440" y="2678"/>
                      </a:lnTo>
                      <a:lnTo>
                        <a:pt x="315" y="2678"/>
                      </a:lnTo>
                      <a:lnTo>
                        <a:pt x="294" y="2699"/>
                      </a:lnTo>
                      <a:lnTo>
                        <a:pt x="336" y="2783"/>
                      </a:lnTo>
                      <a:lnTo>
                        <a:pt x="482" y="2804"/>
                      </a:lnTo>
                      <a:lnTo>
                        <a:pt x="524" y="2909"/>
                      </a:lnTo>
                      <a:lnTo>
                        <a:pt x="650" y="2971"/>
                      </a:lnTo>
                      <a:lnTo>
                        <a:pt x="733" y="3076"/>
                      </a:lnTo>
                      <a:lnTo>
                        <a:pt x="901" y="3118"/>
                      </a:lnTo>
                      <a:lnTo>
                        <a:pt x="1110" y="3118"/>
                      </a:lnTo>
                      <a:lnTo>
                        <a:pt x="1173" y="3139"/>
                      </a:lnTo>
                      <a:lnTo>
                        <a:pt x="1131" y="3181"/>
                      </a:lnTo>
                      <a:lnTo>
                        <a:pt x="963" y="3222"/>
                      </a:lnTo>
                      <a:lnTo>
                        <a:pt x="838" y="3222"/>
                      </a:lnTo>
                      <a:lnTo>
                        <a:pt x="838" y="3285"/>
                      </a:lnTo>
                      <a:lnTo>
                        <a:pt x="942" y="3327"/>
                      </a:lnTo>
                      <a:lnTo>
                        <a:pt x="1068" y="3327"/>
                      </a:lnTo>
                      <a:lnTo>
                        <a:pt x="1173" y="3243"/>
                      </a:lnTo>
                      <a:lnTo>
                        <a:pt x="1319" y="3139"/>
                      </a:lnTo>
                      <a:lnTo>
                        <a:pt x="1382" y="3097"/>
                      </a:lnTo>
                      <a:lnTo>
                        <a:pt x="1445" y="2929"/>
                      </a:lnTo>
                      <a:lnTo>
                        <a:pt x="1528" y="2762"/>
                      </a:lnTo>
                      <a:lnTo>
                        <a:pt x="1486" y="2678"/>
                      </a:lnTo>
                      <a:lnTo>
                        <a:pt x="1256" y="2532"/>
                      </a:lnTo>
                      <a:lnTo>
                        <a:pt x="1152" y="2511"/>
                      </a:lnTo>
                      <a:lnTo>
                        <a:pt x="1152" y="2385"/>
                      </a:lnTo>
                      <a:lnTo>
                        <a:pt x="1256" y="2406"/>
                      </a:lnTo>
                      <a:lnTo>
                        <a:pt x="1382" y="2385"/>
                      </a:lnTo>
                      <a:lnTo>
                        <a:pt x="1570" y="2281"/>
                      </a:lnTo>
                      <a:lnTo>
                        <a:pt x="1654" y="2176"/>
                      </a:lnTo>
                      <a:lnTo>
                        <a:pt x="1654" y="2072"/>
                      </a:lnTo>
                      <a:lnTo>
                        <a:pt x="1779" y="1946"/>
                      </a:lnTo>
                      <a:lnTo>
                        <a:pt x="1968" y="1800"/>
                      </a:lnTo>
                      <a:lnTo>
                        <a:pt x="2114" y="1967"/>
                      </a:lnTo>
                      <a:lnTo>
                        <a:pt x="2010" y="2009"/>
                      </a:lnTo>
                      <a:lnTo>
                        <a:pt x="1968" y="2093"/>
                      </a:lnTo>
                      <a:lnTo>
                        <a:pt x="1968" y="2176"/>
                      </a:lnTo>
                      <a:lnTo>
                        <a:pt x="1800" y="2197"/>
                      </a:lnTo>
                      <a:lnTo>
                        <a:pt x="1696" y="2281"/>
                      </a:lnTo>
                      <a:lnTo>
                        <a:pt x="1654" y="2469"/>
                      </a:lnTo>
                      <a:lnTo>
                        <a:pt x="1654" y="2574"/>
                      </a:lnTo>
                      <a:lnTo>
                        <a:pt x="1758" y="2637"/>
                      </a:lnTo>
                      <a:lnTo>
                        <a:pt x="1821" y="2637"/>
                      </a:lnTo>
                      <a:lnTo>
                        <a:pt x="1884" y="2720"/>
                      </a:lnTo>
                      <a:lnTo>
                        <a:pt x="1758" y="2867"/>
                      </a:lnTo>
                      <a:lnTo>
                        <a:pt x="1717" y="2971"/>
                      </a:lnTo>
                      <a:lnTo>
                        <a:pt x="1779" y="3139"/>
                      </a:lnTo>
                      <a:lnTo>
                        <a:pt x="1758" y="3222"/>
                      </a:lnTo>
                      <a:lnTo>
                        <a:pt x="1570" y="3327"/>
                      </a:lnTo>
                      <a:lnTo>
                        <a:pt x="1549" y="3390"/>
                      </a:lnTo>
                      <a:lnTo>
                        <a:pt x="1675" y="3453"/>
                      </a:lnTo>
                      <a:lnTo>
                        <a:pt x="1738" y="3515"/>
                      </a:lnTo>
                      <a:lnTo>
                        <a:pt x="1779" y="3494"/>
                      </a:lnTo>
                      <a:lnTo>
                        <a:pt x="1758" y="3411"/>
                      </a:lnTo>
                      <a:lnTo>
                        <a:pt x="1779" y="3348"/>
                      </a:lnTo>
                      <a:lnTo>
                        <a:pt x="1884" y="3411"/>
                      </a:lnTo>
                      <a:lnTo>
                        <a:pt x="1989" y="3494"/>
                      </a:lnTo>
                      <a:lnTo>
                        <a:pt x="2093" y="3432"/>
                      </a:lnTo>
                      <a:lnTo>
                        <a:pt x="2177" y="3432"/>
                      </a:lnTo>
                      <a:lnTo>
                        <a:pt x="2240" y="3536"/>
                      </a:lnTo>
                      <a:lnTo>
                        <a:pt x="2323" y="3746"/>
                      </a:lnTo>
                      <a:lnTo>
                        <a:pt x="2407" y="3829"/>
                      </a:lnTo>
                      <a:lnTo>
                        <a:pt x="2533" y="3850"/>
                      </a:lnTo>
                      <a:lnTo>
                        <a:pt x="2658" y="3934"/>
                      </a:lnTo>
                      <a:lnTo>
                        <a:pt x="2763" y="3955"/>
                      </a:lnTo>
                      <a:lnTo>
                        <a:pt x="2909" y="3871"/>
                      </a:lnTo>
                      <a:lnTo>
                        <a:pt x="3056" y="3829"/>
                      </a:lnTo>
                      <a:lnTo>
                        <a:pt x="3139" y="3871"/>
                      </a:lnTo>
                      <a:lnTo>
                        <a:pt x="3286" y="3955"/>
                      </a:lnTo>
                      <a:lnTo>
                        <a:pt x="3579" y="3976"/>
                      </a:lnTo>
                      <a:lnTo>
                        <a:pt x="3683" y="3955"/>
                      </a:lnTo>
                      <a:lnTo>
                        <a:pt x="3767" y="3976"/>
                      </a:lnTo>
                      <a:lnTo>
                        <a:pt x="3872" y="3976"/>
                      </a:lnTo>
                      <a:lnTo>
                        <a:pt x="3955" y="4059"/>
                      </a:lnTo>
                      <a:lnTo>
                        <a:pt x="4060" y="4164"/>
                      </a:lnTo>
                      <a:lnTo>
                        <a:pt x="4165" y="4164"/>
                      </a:lnTo>
                      <a:lnTo>
                        <a:pt x="4269" y="4080"/>
                      </a:lnTo>
                      <a:lnTo>
                        <a:pt x="4395" y="3955"/>
                      </a:lnTo>
                      <a:lnTo>
                        <a:pt x="4541" y="3913"/>
                      </a:lnTo>
                      <a:lnTo>
                        <a:pt x="4688" y="3725"/>
                      </a:lnTo>
                      <a:lnTo>
                        <a:pt x="4688" y="3620"/>
                      </a:lnTo>
                      <a:lnTo>
                        <a:pt x="4541" y="3453"/>
                      </a:lnTo>
                      <a:lnTo>
                        <a:pt x="4479" y="3432"/>
                      </a:lnTo>
                      <a:lnTo>
                        <a:pt x="4332" y="3285"/>
                      </a:lnTo>
                      <a:lnTo>
                        <a:pt x="4186" y="3243"/>
                      </a:lnTo>
                      <a:lnTo>
                        <a:pt x="4060" y="3181"/>
                      </a:lnTo>
                      <a:lnTo>
                        <a:pt x="4018" y="3034"/>
                      </a:lnTo>
                      <a:lnTo>
                        <a:pt x="4102" y="3034"/>
                      </a:lnTo>
                      <a:lnTo>
                        <a:pt x="4186" y="3097"/>
                      </a:lnTo>
                      <a:lnTo>
                        <a:pt x="4290" y="3097"/>
                      </a:lnTo>
                      <a:lnTo>
                        <a:pt x="4290" y="3013"/>
                      </a:lnTo>
                      <a:lnTo>
                        <a:pt x="4165" y="2825"/>
                      </a:lnTo>
                      <a:lnTo>
                        <a:pt x="3976" y="2657"/>
                      </a:lnTo>
                      <a:lnTo>
                        <a:pt x="3976" y="2490"/>
                      </a:lnTo>
                      <a:lnTo>
                        <a:pt x="3955" y="2344"/>
                      </a:lnTo>
                      <a:lnTo>
                        <a:pt x="3851" y="2281"/>
                      </a:lnTo>
                      <a:lnTo>
                        <a:pt x="3851" y="2155"/>
                      </a:lnTo>
                      <a:lnTo>
                        <a:pt x="3788" y="2093"/>
                      </a:lnTo>
                      <a:lnTo>
                        <a:pt x="3746" y="2093"/>
                      </a:lnTo>
                      <a:lnTo>
                        <a:pt x="3370" y="1821"/>
                      </a:lnTo>
                      <a:lnTo>
                        <a:pt x="3160" y="1779"/>
                      </a:lnTo>
                      <a:lnTo>
                        <a:pt x="2972" y="1821"/>
                      </a:lnTo>
                      <a:lnTo>
                        <a:pt x="2951" y="1883"/>
                      </a:lnTo>
                      <a:lnTo>
                        <a:pt x="2972" y="1967"/>
                      </a:lnTo>
                      <a:lnTo>
                        <a:pt x="3139" y="2155"/>
                      </a:lnTo>
                      <a:lnTo>
                        <a:pt x="3139" y="2239"/>
                      </a:lnTo>
                      <a:lnTo>
                        <a:pt x="3077" y="2344"/>
                      </a:lnTo>
                      <a:lnTo>
                        <a:pt x="3077" y="2448"/>
                      </a:lnTo>
                      <a:lnTo>
                        <a:pt x="3056" y="2574"/>
                      </a:lnTo>
                      <a:lnTo>
                        <a:pt x="2972" y="2720"/>
                      </a:lnTo>
                      <a:lnTo>
                        <a:pt x="2930" y="2783"/>
                      </a:lnTo>
                      <a:lnTo>
                        <a:pt x="2909" y="2699"/>
                      </a:lnTo>
                      <a:lnTo>
                        <a:pt x="2951" y="2595"/>
                      </a:lnTo>
                      <a:lnTo>
                        <a:pt x="2972" y="2490"/>
                      </a:lnTo>
                      <a:lnTo>
                        <a:pt x="2930" y="2448"/>
                      </a:lnTo>
                      <a:lnTo>
                        <a:pt x="2972" y="2260"/>
                      </a:lnTo>
                      <a:lnTo>
                        <a:pt x="2930" y="2155"/>
                      </a:lnTo>
                      <a:lnTo>
                        <a:pt x="2742" y="1883"/>
                      </a:lnTo>
                      <a:lnTo>
                        <a:pt x="2595" y="1779"/>
                      </a:lnTo>
                      <a:lnTo>
                        <a:pt x="2386" y="1758"/>
                      </a:lnTo>
                      <a:lnTo>
                        <a:pt x="2323" y="1779"/>
                      </a:lnTo>
                      <a:lnTo>
                        <a:pt x="2282" y="1925"/>
                      </a:lnTo>
                      <a:lnTo>
                        <a:pt x="2240" y="1946"/>
                      </a:lnTo>
                      <a:cubicBezTo>
                        <a:pt x="2198" y="1883"/>
                        <a:pt x="2114" y="1841"/>
                        <a:pt x="2072" y="1821"/>
                      </a:cubicBezTo>
                      <a:lnTo>
                        <a:pt x="2114" y="1779"/>
                      </a:lnTo>
                      <a:lnTo>
                        <a:pt x="2177" y="1674"/>
                      </a:lnTo>
                      <a:lnTo>
                        <a:pt x="2177" y="1549"/>
                      </a:lnTo>
                      <a:lnTo>
                        <a:pt x="1989" y="1444"/>
                      </a:lnTo>
                      <a:lnTo>
                        <a:pt x="1800" y="1297"/>
                      </a:lnTo>
                      <a:lnTo>
                        <a:pt x="1696" y="1109"/>
                      </a:lnTo>
                      <a:lnTo>
                        <a:pt x="1696" y="984"/>
                      </a:lnTo>
                      <a:lnTo>
                        <a:pt x="1758" y="837"/>
                      </a:lnTo>
                      <a:lnTo>
                        <a:pt x="1758" y="733"/>
                      </a:lnTo>
                      <a:lnTo>
                        <a:pt x="1696" y="712"/>
                      </a:lnTo>
                      <a:lnTo>
                        <a:pt x="1403" y="712"/>
                      </a:lnTo>
                      <a:lnTo>
                        <a:pt x="1194" y="628"/>
                      </a:lnTo>
                      <a:lnTo>
                        <a:pt x="1047" y="523"/>
                      </a:lnTo>
                      <a:lnTo>
                        <a:pt x="817" y="251"/>
                      </a:lnTo>
                      <a:lnTo>
                        <a:pt x="650" y="105"/>
                      </a:lnTo>
                      <a:lnTo>
                        <a:pt x="46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1"/>
                <p:cNvSpPr/>
                <p:nvPr/>
              </p:nvSpPr>
              <p:spPr>
                <a:xfrm>
                  <a:off x="4241800" y="1706950"/>
                  <a:ext cx="130800" cy="246400"/>
                </a:xfrm>
                <a:custGeom>
                  <a:avLst/>
                  <a:gdLst/>
                  <a:ahLst/>
                  <a:cxnLst/>
                  <a:rect l="l" t="t" r="r" b="b"/>
                  <a:pathLst>
                    <a:path w="5232" h="9856" extrusionOk="0">
                      <a:moveTo>
                        <a:pt x="4750" y="1"/>
                      </a:moveTo>
                      <a:lnTo>
                        <a:pt x="4625" y="63"/>
                      </a:lnTo>
                      <a:lnTo>
                        <a:pt x="4604" y="126"/>
                      </a:lnTo>
                      <a:lnTo>
                        <a:pt x="4520" y="105"/>
                      </a:lnTo>
                      <a:lnTo>
                        <a:pt x="4436" y="42"/>
                      </a:lnTo>
                      <a:lnTo>
                        <a:pt x="4332" y="63"/>
                      </a:lnTo>
                      <a:lnTo>
                        <a:pt x="4206" y="168"/>
                      </a:lnTo>
                      <a:lnTo>
                        <a:pt x="4185" y="273"/>
                      </a:lnTo>
                      <a:lnTo>
                        <a:pt x="4101" y="335"/>
                      </a:lnTo>
                      <a:lnTo>
                        <a:pt x="4018" y="356"/>
                      </a:lnTo>
                      <a:lnTo>
                        <a:pt x="3934" y="440"/>
                      </a:lnTo>
                      <a:lnTo>
                        <a:pt x="3934" y="524"/>
                      </a:lnTo>
                      <a:lnTo>
                        <a:pt x="3871" y="628"/>
                      </a:lnTo>
                      <a:lnTo>
                        <a:pt x="3871" y="670"/>
                      </a:lnTo>
                      <a:lnTo>
                        <a:pt x="3934" y="775"/>
                      </a:lnTo>
                      <a:lnTo>
                        <a:pt x="3934" y="858"/>
                      </a:lnTo>
                      <a:lnTo>
                        <a:pt x="3829" y="858"/>
                      </a:lnTo>
                      <a:lnTo>
                        <a:pt x="3788" y="900"/>
                      </a:lnTo>
                      <a:lnTo>
                        <a:pt x="3788" y="984"/>
                      </a:lnTo>
                      <a:lnTo>
                        <a:pt x="3725" y="1047"/>
                      </a:lnTo>
                      <a:lnTo>
                        <a:pt x="3662" y="1109"/>
                      </a:lnTo>
                      <a:lnTo>
                        <a:pt x="3453" y="1256"/>
                      </a:lnTo>
                      <a:lnTo>
                        <a:pt x="3369" y="1298"/>
                      </a:lnTo>
                      <a:lnTo>
                        <a:pt x="3306" y="1277"/>
                      </a:lnTo>
                      <a:lnTo>
                        <a:pt x="3202" y="1277"/>
                      </a:lnTo>
                      <a:lnTo>
                        <a:pt x="3139" y="1319"/>
                      </a:lnTo>
                      <a:lnTo>
                        <a:pt x="3034" y="1486"/>
                      </a:lnTo>
                      <a:lnTo>
                        <a:pt x="2951" y="1528"/>
                      </a:lnTo>
                      <a:lnTo>
                        <a:pt x="2888" y="1507"/>
                      </a:lnTo>
                      <a:lnTo>
                        <a:pt x="2867" y="1423"/>
                      </a:lnTo>
                      <a:lnTo>
                        <a:pt x="2825" y="1423"/>
                      </a:lnTo>
                      <a:lnTo>
                        <a:pt x="2783" y="1507"/>
                      </a:lnTo>
                      <a:lnTo>
                        <a:pt x="2825" y="1633"/>
                      </a:lnTo>
                      <a:lnTo>
                        <a:pt x="2783" y="1695"/>
                      </a:lnTo>
                      <a:lnTo>
                        <a:pt x="2762" y="1591"/>
                      </a:lnTo>
                      <a:lnTo>
                        <a:pt x="2721" y="1486"/>
                      </a:lnTo>
                      <a:lnTo>
                        <a:pt x="2532" y="1507"/>
                      </a:lnTo>
                      <a:lnTo>
                        <a:pt x="2323" y="1570"/>
                      </a:lnTo>
                      <a:lnTo>
                        <a:pt x="2260" y="1612"/>
                      </a:lnTo>
                      <a:lnTo>
                        <a:pt x="2197" y="1633"/>
                      </a:lnTo>
                      <a:lnTo>
                        <a:pt x="2156" y="1695"/>
                      </a:lnTo>
                      <a:lnTo>
                        <a:pt x="2218" y="1842"/>
                      </a:lnTo>
                      <a:lnTo>
                        <a:pt x="2260" y="1905"/>
                      </a:lnTo>
                      <a:lnTo>
                        <a:pt x="2260" y="1946"/>
                      </a:lnTo>
                      <a:lnTo>
                        <a:pt x="2218" y="1988"/>
                      </a:lnTo>
                      <a:lnTo>
                        <a:pt x="2135" y="2093"/>
                      </a:lnTo>
                      <a:lnTo>
                        <a:pt x="2093" y="2051"/>
                      </a:lnTo>
                      <a:lnTo>
                        <a:pt x="2093" y="2009"/>
                      </a:lnTo>
                      <a:lnTo>
                        <a:pt x="2135" y="1946"/>
                      </a:lnTo>
                      <a:lnTo>
                        <a:pt x="2135" y="1884"/>
                      </a:lnTo>
                      <a:lnTo>
                        <a:pt x="2051" y="1884"/>
                      </a:lnTo>
                      <a:lnTo>
                        <a:pt x="1946" y="2009"/>
                      </a:lnTo>
                      <a:lnTo>
                        <a:pt x="1884" y="2051"/>
                      </a:lnTo>
                      <a:lnTo>
                        <a:pt x="1884" y="2135"/>
                      </a:lnTo>
                      <a:lnTo>
                        <a:pt x="1946" y="2156"/>
                      </a:lnTo>
                      <a:lnTo>
                        <a:pt x="1905" y="2218"/>
                      </a:lnTo>
                      <a:lnTo>
                        <a:pt x="1842" y="2323"/>
                      </a:lnTo>
                      <a:lnTo>
                        <a:pt x="1716" y="2323"/>
                      </a:lnTo>
                      <a:lnTo>
                        <a:pt x="1632" y="2365"/>
                      </a:lnTo>
                      <a:lnTo>
                        <a:pt x="1612" y="2449"/>
                      </a:lnTo>
                      <a:lnTo>
                        <a:pt x="1507" y="2470"/>
                      </a:lnTo>
                      <a:lnTo>
                        <a:pt x="1465" y="2553"/>
                      </a:lnTo>
                      <a:lnTo>
                        <a:pt x="1423" y="2721"/>
                      </a:lnTo>
                      <a:lnTo>
                        <a:pt x="1465" y="2742"/>
                      </a:lnTo>
                      <a:lnTo>
                        <a:pt x="1528" y="2742"/>
                      </a:lnTo>
                      <a:lnTo>
                        <a:pt x="1465" y="2825"/>
                      </a:lnTo>
                      <a:lnTo>
                        <a:pt x="1277" y="2825"/>
                      </a:lnTo>
                      <a:lnTo>
                        <a:pt x="1214" y="2867"/>
                      </a:lnTo>
                      <a:lnTo>
                        <a:pt x="1193" y="3034"/>
                      </a:lnTo>
                      <a:lnTo>
                        <a:pt x="1214" y="3097"/>
                      </a:lnTo>
                      <a:lnTo>
                        <a:pt x="1277" y="3097"/>
                      </a:lnTo>
                      <a:lnTo>
                        <a:pt x="1360" y="3076"/>
                      </a:lnTo>
                      <a:lnTo>
                        <a:pt x="1381" y="3139"/>
                      </a:lnTo>
                      <a:lnTo>
                        <a:pt x="1360" y="3181"/>
                      </a:lnTo>
                      <a:lnTo>
                        <a:pt x="1360" y="3286"/>
                      </a:lnTo>
                      <a:lnTo>
                        <a:pt x="1277" y="3348"/>
                      </a:lnTo>
                      <a:lnTo>
                        <a:pt x="1193" y="3306"/>
                      </a:lnTo>
                      <a:lnTo>
                        <a:pt x="1068" y="3286"/>
                      </a:lnTo>
                      <a:lnTo>
                        <a:pt x="942" y="3348"/>
                      </a:lnTo>
                      <a:lnTo>
                        <a:pt x="900" y="3411"/>
                      </a:lnTo>
                      <a:lnTo>
                        <a:pt x="900" y="3495"/>
                      </a:lnTo>
                      <a:lnTo>
                        <a:pt x="858" y="3599"/>
                      </a:lnTo>
                      <a:lnTo>
                        <a:pt x="754" y="3683"/>
                      </a:lnTo>
                      <a:lnTo>
                        <a:pt x="670" y="3620"/>
                      </a:lnTo>
                      <a:lnTo>
                        <a:pt x="628" y="3558"/>
                      </a:lnTo>
                      <a:lnTo>
                        <a:pt x="586" y="3474"/>
                      </a:lnTo>
                      <a:lnTo>
                        <a:pt x="544" y="3495"/>
                      </a:lnTo>
                      <a:lnTo>
                        <a:pt x="524" y="3662"/>
                      </a:lnTo>
                      <a:lnTo>
                        <a:pt x="544" y="3788"/>
                      </a:lnTo>
                      <a:lnTo>
                        <a:pt x="649" y="3871"/>
                      </a:lnTo>
                      <a:lnTo>
                        <a:pt x="733" y="3830"/>
                      </a:lnTo>
                      <a:lnTo>
                        <a:pt x="754" y="3871"/>
                      </a:lnTo>
                      <a:lnTo>
                        <a:pt x="754" y="3934"/>
                      </a:lnTo>
                      <a:lnTo>
                        <a:pt x="691" y="4081"/>
                      </a:lnTo>
                      <a:lnTo>
                        <a:pt x="733" y="4122"/>
                      </a:lnTo>
                      <a:lnTo>
                        <a:pt x="796" y="4143"/>
                      </a:lnTo>
                      <a:lnTo>
                        <a:pt x="858" y="4081"/>
                      </a:lnTo>
                      <a:lnTo>
                        <a:pt x="900" y="4081"/>
                      </a:lnTo>
                      <a:lnTo>
                        <a:pt x="963" y="4102"/>
                      </a:lnTo>
                      <a:lnTo>
                        <a:pt x="1068" y="4102"/>
                      </a:lnTo>
                      <a:lnTo>
                        <a:pt x="1151" y="4039"/>
                      </a:lnTo>
                      <a:lnTo>
                        <a:pt x="1172" y="4081"/>
                      </a:lnTo>
                      <a:lnTo>
                        <a:pt x="1109" y="4143"/>
                      </a:lnTo>
                      <a:lnTo>
                        <a:pt x="1047" y="4185"/>
                      </a:lnTo>
                      <a:lnTo>
                        <a:pt x="900" y="4185"/>
                      </a:lnTo>
                      <a:lnTo>
                        <a:pt x="858" y="4248"/>
                      </a:lnTo>
                      <a:lnTo>
                        <a:pt x="775" y="4227"/>
                      </a:lnTo>
                      <a:lnTo>
                        <a:pt x="733" y="4311"/>
                      </a:lnTo>
                      <a:lnTo>
                        <a:pt x="754" y="4436"/>
                      </a:lnTo>
                      <a:lnTo>
                        <a:pt x="837" y="4499"/>
                      </a:lnTo>
                      <a:lnTo>
                        <a:pt x="900" y="4520"/>
                      </a:lnTo>
                      <a:lnTo>
                        <a:pt x="984" y="4499"/>
                      </a:lnTo>
                      <a:lnTo>
                        <a:pt x="1005" y="4520"/>
                      </a:lnTo>
                      <a:lnTo>
                        <a:pt x="984" y="4562"/>
                      </a:lnTo>
                      <a:lnTo>
                        <a:pt x="858" y="4625"/>
                      </a:lnTo>
                      <a:lnTo>
                        <a:pt x="733" y="4625"/>
                      </a:lnTo>
                      <a:lnTo>
                        <a:pt x="649" y="4666"/>
                      </a:lnTo>
                      <a:lnTo>
                        <a:pt x="649" y="4729"/>
                      </a:lnTo>
                      <a:lnTo>
                        <a:pt x="691" y="4771"/>
                      </a:lnTo>
                      <a:lnTo>
                        <a:pt x="796" y="4750"/>
                      </a:lnTo>
                      <a:lnTo>
                        <a:pt x="900" y="4750"/>
                      </a:lnTo>
                      <a:lnTo>
                        <a:pt x="900" y="4813"/>
                      </a:lnTo>
                      <a:lnTo>
                        <a:pt x="837" y="4834"/>
                      </a:lnTo>
                      <a:lnTo>
                        <a:pt x="733" y="4855"/>
                      </a:lnTo>
                      <a:lnTo>
                        <a:pt x="733" y="4897"/>
                      </a:lnTo>
                      <a:lnTo>
                        <a:pt x="754" y="4938"/>
                      </a:lnTo>
                      <a:lnTo>
                        <a:pt x="879" y="4959"/>
                      </a:lnTo>
                      <a:lnTo>
                        <a:pt x="984" y="5043"/>
                      </a:lnTo>
                      <a:lnTo>
                        <a:pt x="984" y="5085"/>
                      </a:lnTo>
                      <a:lnTo>
                        <a:pt x="858" y="5085"/>
                      </a:lnTo>
                      <a:lnTo>
                        <a:pt x="754" y="5043"/>
                      </a:lnTo>
                      <a:lnTo>
                        <a:pt x="649" y="5043"/>
                      </a:lnTo>
                      <a:lnTo>
                        <a:pt x="565" y="5085"/>
                      </a:lnTo>
                      <a:lnTo>
                        <a:pt x="544" y="5169"/>
                      </a:lnTo>
                      <a:lnTo>
                        <a:pt x="482" y="5210"/>
                      </a:lnTo>
                      <a:lnTo>
                        <a:pt x="482" y="5273"/>
                      </a:lnTo>
                      <a:lnTo>
                        <a:pt x="544" y="5315"/>
                      </a:lnTo>
                      <a:lnTo>
                        <a:pt x="524" y="5378"/>
                      </a:lnTo>
                      <a:lnTo>
                        <a:pt x="461" y="5399"/>
                      </a:lnTo>
                      <a:lnTo>
                        <a:pt x="419" y="5399"/>
                      </a:lnTo>
                      <a:lnTo>
                        <a:pt x="335" y="5483"/>
                      </a:lnTo>
                      <a:lnTo>
                        <a:pt x="314" y="5566"/>
                      </a:lnTo>
                      <a:lnTo>
                        <a:pt x="335" y="5608"/>
                      </a:lnTo>
                      <a:lnTo>
                        <a:pt x="314" y="5671"/>
                      </a:lnTo>
                      <a:lnTo>
                        <a:pt x="210" y="5692"/>
                      </a:lnTo>
                      <a:lnTo>
                        <a:pt x="210" y="5713"/>
                      </a:lnTo>
                      <a:lnTo>
                        <a:pt x="335" y="5838"/>
                      </a:lnTo>
                      <a:lnTo>
                        <a:pt x="440" y="5901"/>
                      </a:lnTo>
                      <a:lnTo>
                        <a:pt x="482" y="5880"/>
                      </a:lnTo>
                      <a:lnTo>
                        <a:pt x="524" y="5796"/>
                      </a:lnTo>
                      <a:lnTo>
                        <a:pt x="586" y="5734"/>
                      </a:lnTo>
                      <a:lnTo>
                        <a:pt x="754" y="5629"/>
                      </a:lnTo>
                      <a:lnTo>
                        <a:pt x="858" y="5587"/>
                      </a:lnTo>
                      <a:lnTo>
                        <a:pt x="858" y="5629"/>
                      </a:lnTo>
                      <a:lnTo>
                        <a:pt x="837" y="5629"/>
                      </a:lnTo>
                      <a:lnTo>
                        <a:pt x="796" y="5713"/>
                      </a:lnTo>
                      <a:lnTo>
                        <a:pt x="649" y="5817"/>
                      </a:lnTo>
                      <a:lnTo>
                        <a:pt x="586" y="5922"/>
                      </a:lnTo>
                      <a:lnTo>
                        <a:pt x="565" y="6027"/>
                      </a:lnTo>
                      <a:lnTo>
                        <a:pt x="586" y="6131"/>
                      </a:lnTo>
                      <a:lnTo>
                        <a:pt x="565" y="6194"/>
                      </a:lnTo>
                      <a:lnTo>
                        <a:pt x="565" y="6236"/>
                      </a:lnTo>
                      <a:lnTo>
                        <a:pt x="754" y="6236"/>
                      </a:lnTo>
                      <a:lnTo>
                        <a:pt x="837" y="6194"/>
                      </a:lnTo>
                      <a:lnTo>
                        <a:pt x="837" y="6257"/>
                      </a:lnTo>
                      <a:lnTo>
                        <a:pt x="775" y="6299"/>
                      </a:lnTo>
                      <a:lnTo>
                        <a:pt x="586" y="6299"/>
                      </a:lnTo>
                      <a:lnTo>
                        <a:pt x="524" y="6340"/>
                      </a:lnTo>
                      <a:lnTo>
                        <a:pt x="356" y="6445"/>
                      </a:lnTo>
                      <a:lnTo>
                        <a:pt x="356" y="6571"/>
                      </a:lnTo>
                      <a:lnTo>
                        <a:pt x="335" y="6654"/>
                      </a:lnTo>
                      <a:lnTo>
                        <a:pt x="356" y="6759"/>
                      </a:lnTo>
                      <a:lnTo>
                        <a:pt x="461" y="6759"/>
                      </a:lnTo>
                      <a:lnTo>
                        <a:pt x="524" y="6822"/>
                      </a:lnTo>
                      <a:lnTo>
                        <a:pt x="482" y="6863"/>
                      </a:lnTo>
                      <a:lnTo>
                        <a:pt x="377" y="6863"/>
                      </a:lnTo>
                      <a:lnTo>
                        <a:pt x="252" y="6884"/>
                      </a:lnTo>
                      <a:lnTo>
                        <a:pt x="147" y="7052"/>
                      </a:lnTo>
                      <a:lnTo>
                        <a:pt x="147" y="7177"/>
                      </a:lnTo>
                      <a:lnTo>
                        <a:pt x="210" y="7240"/>
                      </a:lnTo>
                      <a:lnTo>
                        <a:pt x="272" y="7198"/>
                      </a:lnTo>
                      <a:lnTo>
                        <a:pt x="440" y="7135"/>
                      </a:lnTo>
                      <a:lnTo>
                        <a:pt x="461" y="7177"/>
                      </a:lnTo>
                      <a:lnTo>
                        <a:pt x="356" y="7261"/>
                      </a:lnTo>
                      <a:lnTo>
                        <a:pt x="335" y="7366"/>
                      </a:lnTo>
                      <a:lnTo>
                        <a:pt x="377" y="7366"/>
                      </a:lnTo>
                      <a:lnTo>
                        <a:pt x="461" y="7282"/>
                      </a:lnTo>
                      <a:lnTo>
                        <a:pt x="544" y="7261"/>
                      </a:lnTo>
                      <a:lnTo>
                        <a:pt x="565" y="7303"/>
                      </a:lnTo>
                      <a:lnTo>
                        <a:pt x="482" y="7387"/>
                      </a:lnTo>
                      <a:lnTo>
                        <a:pt x="461" y="7470"/>
                      </a:lnTo>
                      <a:lnTo>
                        <a:pt x="544" y="7554"/>
                      </a:lnTo>
                      <a:lnTo>
                        <a:pt x="649" y="7554"/>
                      </a:lnTo>
                      <a:lnTo>
                        <a:pt x="565" y="7575"/>
                      </a:lnTo>
                      <a:lnTo>
                        <a:pt x="482" y="7575"/>
                      </a:lnTo>
                      <a:lnTo>
                        <a:pt x="419" y="7659"/>
                      </a:lnTo>
                      <a:lnTo>
                        <a:pt x="419" y="7721"/>
                      </a:lnTo>
                      <a:lnTo>
                        <a:pt x="461" y="7826"/>
                      </a:lnTo>
                      <a:lnTo>
                        <a:pt x="419" y="7889"/>
                      </a:lnTo>
                      <a:lnTo>
                        <a:pt x="356" y="7868"/>
                      </a:lnTo>
                      <a:lnTo>
                        <a:pt x="252" y="7889"/>
                      </a:lnTo>
                      <a:lnTo>
                        <a:pt x="168" y="7826"/>
                      </a:lnTo>
                      <a:lnTo>
                        <a:pt x="105" y="7826"/>
                      </a:lnTo>
                      <a:lnTo>
                        <a:pt x="0" y="7972"/>
                      </a:lnTo>
                      <a:lnTo>
                        <a:pt x="0" y="8077"/>
                      </a:lnTo>
                      <a:lnTo>
                        <a:pt x="168" y="8265"/>
                      </a:lnTo>
                      <a:lnTo>
                        <a:pt x="147" y="8391"/>
                      </a:lnTo>
                      <a:lnTo>
                        <a:pt x="168" y="8496"/>
                      </a:lnTo>
                      <a:lnTo>
                        <a:pt x="335" y="8621"/>
                      </a:lnTo>
                      <a:lnTo>
                        <a:pt x="335" y="8705"/>
                      </a:lnTo>
                      <a:lnTo>
                        <a:pt x="482" y="8830"/>
                      </a:lnTo>
                      <a:lnTo>
                        <a:pt x="586" y="8872"/>
                      </a:lnTo>
                      <a:lnTo>
                        <a:pt x="649" y="8851"/>
                      </a:lnTo>
                      <a:lnTo>
                        <a:pt x="733" y="8830"/>
                      </a:lnTo>
                      <a:lnTo>
                        <a:pt x="837" y="8663"/>
                      </a:lnTo>
                      <a:lnTo>
                        <a:pt x="796" y="8516"/>
                      </a:lnTo>
                      <a:lnTo>
                        <a:pt x="837" y="8412"/>
                      </a:lnTo>
                      <a:lnTo>
                        <a:pt x="900" y="8307"/>
                      </a:lnTo>
                      <a:lnTo>
                        <a:pt x="858" y="8433"/>
                      </a:lnTo>
                      <a:lnTo>
                        <a:pt x="858" y="8516"/>
                      </a:lnTo>
                      <a:lnTo>
                        <a:pt x="900" y="8600"/>
                      </a:lnTo>
                      <a:lnTo>
                        <a:pt x="963" y="8747"/>
                      </a:lnTo>
                      <a:lnTo>
                        <a:pt x="1047" y="8788"/>
                      </a:lnTo>
                      <a:lnTo>
                        <a:pt x="1109" y="8726"/>
                      </a:lnTo>
                      <a:lnTo>
                        <a:pt x="1109" y="8642"/>
                      </a:lnTo>
                      <a:lnTo>
                        <a:pt x="1172" y="8537"/>
                      </a:lnTo>
                      <a:lnTo>
                        <a:pt x="1193" y="8600"/>
                      </a:lnTo>
                      <a:lnTo>
                        <a:pt x="1172" y="8642"/>
                      </a:lnTo>
                      <a:lnTo>
                        <a:pt x="1172" y="8747"/>
                      </a:lnTo>
                      <a:lnTo>
                        <a:pt x="1277" y="8935"/>
                      </a:lnTo>
                      <a:lnTo>
                        <a:pt x="1402" y="9019"/>
                      </a:lnTo>
                      <a:lnTo>
                        <a:pt x="1507" y="9019"/>
                      </a:lnTo>
                      <a:lnTo>
                        <a:pt x="1591" y="8956"/>
                      </a:lnTo>
                      <a:lnTo>
                        <a:pt x="1632" y="8998"/>
                      </a:lnTo>
                      <a:lnTo>
                        <a:pt x="1612" y="9040"/>
                      </a:lnTo>
                      <a:lnTo>
                        <a:pt x="1570" y="9040"/>
                      </a:lnTo>
                      <a:lnTo>
                        <a:pt x="1528" y="9123"/>
                      </a:lnTo>
                      <a:lnTo>
                        <a:pt x="1444" y="9165"/>
                      </a:lnTo>
                      <a:lnTo>
                        <a:pt x="1423" y="9249"/>
                      </a:lnTo>
                      <a:lnTo>
                        <a:pt x="1528" y="9332"/>
                      </a:lnTo>
                      <a:lnTo>
                        <a:pt x="1528" y="9416"/>
                      </a:lnTo>
                      <a:lnTo>
                        <a:pt x="1444" y="9416"/>
                      </a:lnTo>
                      <a:lnTo>
                        <a:pt x="1381" y="9374"/>
                      </a:lnTo>
                      <a:lnTo>
                        <a:pt x="1381" y="9458"/>
                      </a:lnTo>
                      <a:lnTo>
                        <a:pt x="1423" y="9521"/>
                      </a:lnTo>
                      <a:lnTo>
                        <a:pt x="1612" y="9542"/>
                      </a:lnTo>
                      <a:lnTo>
                        <a:pt x="1716" y="9584"/>
                      </a:lnTo>
                      <a:lnTo>
                        <a:pt x="1821" y="9563"/>
                      </a:lnTo>
                      <a:lnTo>
                        <a:pt x="1967" y="9604"/>
                      </a:lnTo>
                      <a:lnTo>
                        <a:pt x="1967" y="9521"/>
                      </a:lnTo>
                      <a:lnTo>
                        <a:pt x="2051" y="9542"/>
                      </a:lnTo>
                      <a:lnTo>
                        <a:pt x="2072" y="9625"/>
                      </a:lnTo>
                      <a:lnTo>
                        <a:pt x="2135" y="9772"/>
                      </a:lnTo>
                      <a:lnTo>
                        <a:pt x="2218" y="9856"/>
                      </a:lnTo>
                      <a:lnTo>
                        <a:pt x="2281" y="9856"/>
                      </a:lnTo>
                      <a:lnTo>
                        <a:pt x="2365" y="9751"/>
                      </a:lnTo>
                      <a:lnTo>
                        <a:pt x="2344" y="9625"/>
                      </a:lnTo>
                      <a:lnTo>
                        <a:pt x="2177" y="9542"/>
                      </a:lnTo>
                      <a:lnTo>
                        <a:pt x="2135" y="9521"/>
                      </a:lnTo>
                      <a:lnTo>
                        <a:pt x="2177" y="9479"/>
                      </a:lnTo>
                      <a:lnTo>
                        <a:pt x="2260" y="9521"/>
                      </a:lnTo>
                      <a:lnTo>
                        <a:pt x="2365" y="9584"/>
                      </a:lnTo>
                      <a:lnTo>
                        <a:pt x="2428" y="9667"/>
                      </a:lnTo>
                      <a:lnTo>
                        <a:pt x="2469" y="9772"/>
                      </a:lnTo>
                      <a:lnTo>
                        <a:pt x="2532" y="9772"/>
                      </a:lnTo>
                      <a:lnTo>
                        <a:pt x="2553" y="9667"/>
                      </a:lnTo>
                      <a:lnTo>
                        <a:pt x="2595" y="9646"/>
                      </a:lnTo>
                      <a:lnTo>
                        <a:pt x="2679" y="9751"/>
                      </a:lnTo>
                      <a:lnTo>
                        <a:pt x="2804" y="9793"/>
                      </a:lnTo>
                      <a:lnTo>
                        <a:pt x="2888" y="9793"/>
                      </a:lnTo>
                      <a:lnTo>
                        <a:pt x="2888" y="9730"/>
                      </a:lnTo>
                      <a:lnTo>
                        <a:pt x="2783" y="9646"/>
                      </a:lnTo>
                      <a:lnTo>
                        <a:pt x="2783" y="9584"/>
                      </a:lnTo>
                      <a:lnTo>
                        <a:pt x="2846" y="9563"/>
                      </a:lnTo>
                      <a:lnTo>
                        <a:pt x="2951" y="9604"/>
                      </a:lnTo>
                      <a:lnTo>
                        <a:pt x="2993" y="9667"/>
                      </a:lnTo>
                      <a:lnTo>
                        <a:pt x="3013" y="9667"/>
                      </a:lnTo>
                      <a:lnTo>
                        <a:pt x="3055" y="9772"/>
                      </a:lnTo>
                      <a:lnTo>
                        <a:pt x="3118" y="9814"/>
                      </a:lnTo>
                      <a:lnTo>
                        <a:pt x="3181" y="9793"/>
                      </a:lnTo>
                      <a:lnTo>
                        <a:pt x="3202" y="9688"/>
                      </a:lnTo>
                      <a:lnTo>
                        <a:pt x="3160" y="9604"/>
                      </a:lnTo>
                      <a:lnTo>
                        <a:pt x="3076" y="9604"/>
                      </a:lnTo>
                      <a:lnTo>
                        <a:pt x="3013" y="9563"/>
                      </a:lnTo>
                      <a:lnTo>
                        <a:pt x="3055" y="9500"/>
                      </a:lnTo>
                      <a:lnTo>
                        <a:pt x="3097" y="9542"/>
                      </a:lnTo>
                      <a:lnTo>
                        <a:pt x="3160" y="9542"/>
                      </a:lnTo>
                      <a:lnTo>
                        <a:pt x="3223" y="9437"/>
                      </a:lnTo>
                      <a:lnTo>
                        <a:pt x="3265" y="9353"/>
                      </a:lnTo>
                      <a:lnTo>
                        <a:pt x="3265" y="9312"/>
                      </a:lnTo>
                      <a:lnTo>
                        <a:pt x="3118" y="9207"/>
                      </a:lnTo>
                      <a:lnTo>
                        <a:pt x="3055" y="9228"/>
                      </a:lnTo>
                      <a:lnTo>
                        <a:pt x="2951" y="9207"/>
                      </a:lnTo>
                      <a:lnTo>
                        <a:pt x="2867" y="9040"/>
                      </a:lnTo>
                      <a:lnTo>
                        <a:pt x="2762" y="9040"/>
                      </a:lnTo>
                      <a:lnTo>
                        <a:pt x="2574" y="8872"/>
                      </a:lnTo>
                      <a:lnTo>
                        <a:pt x="2490" y="8788"/>
                      </a:lnTo>
                      <a:lnTo>
                        <a:pt x="2365" y="8788"/>
                      </a:lnTo>
                      <a:lnTo>
                        <a:pt x="2239" y="8516"/>
                      </a:lnTo>
                      <a:lnTo>
                        <a:pt x="2030" y="8286"/>
                      </a:lnTo>
                      <a:lnTo>
                        <a:pt x="1946" y="8014"/>
                      </a:lnTo>
                      <a:lnTo>
                        <a:pt x="1842" y="7847"/>
                      </a:lnTo>
                      <a:lnTo>
                        <a:pt x="1842" y="7554"/>
                      </a:lnTo>
                      <a:lnTo>
                        <a:pt x="1758" y="7387"/>
                      </a:lnTo>
                      <a:lnTo>
                        <a:pt x="1716" y="7073"/>
                      </a:lnTo>
                      <a:lnTo>
                        <a:pt x="1695" y="7010"/>
                      </a:lnTo>
                      <a:lnTo>
                        <a:pt x="1737" y="6905"/>
                      </a:lnTo>
                      <a:lnTo>
                        <a:pt x="1737" y="6822"/>
                      </a:lnTo>
                      <a:lnTo>
                        <a:pt x="1632" y="6801"/>
                      </a:lnTo>
                      <a:lnTo>
                        <a:pt x="1549" y="6843"/>
                      </a:lnTo>
                      <a:lnTo>
                        <a:pt x="1486" y="6801"/>
                      </a:lnTo>
                      <a:lnTo>
                        <a:pt x="1507" y="6759"/>
                      </a:lnTo>
                      <a:lnTo>
                        <a:pt x="1653" y="6759"/>
                      </a:lnTo>
                      <a:lnTo>
                        <a:pt x="1800" y="6696"/>
                      </a:lnTo>
                      <a:lnTo>
                        <a:pt x="1821" y="6487"/>
                      </a:lnTo>
                      <a:lnTo>
                        <a:pt x="1800" y="6382"/>
                      </a:lnTo>
                      <a:lnTo>
                        <a:pt x="1695" y="6403"/>
                      </a:lnTo>
                      <a:lnTo>
                        <a:pt x="1591" y="6424"/>
                      </a:lnTo>
                      <a:lnTo>
                        <a:pt x="1632" y="6382"/>
                      </a:lnTo>
                      <a:lnTo>
                        <a:pt x="1800" y="6319"/>
                      </a:lnTo>
                      <a:lnTo>
                        <a:pt x="1821" y="6236"/>
                      </a:lnTo>
                      <a:lnTo>
                        <a:pt x="1779" y="6194"/>
                      </a:lnTo>
                      <a:lnTo>
                        <a:pt x="1570" y="6194"/>
                      </a:lnTo>
                      <a:lnTo>
                        <a:pt x="1423" y="6173"/>
                      </a:lnTo>
                      <a:lnTo>
                        <a:pt x="1423" y="6110"/>
                      </a:lnTo>
                      <a:lnTo>
                        <a:pt x="1507" y="6068"/>
                      </a:lnTo>
                      <a:lnTo>
                        <a:pt x="1465" y="6006"/>
                      </a:lnTo>
                      <a:lnTo>
                        <a:pt x="1465" y="5922"/>
                      </a:lnTo>
                      <a:lnTo>
                        <a:pt x="1507" y="5964"/>
                      </a:lnTo>
                      <a:lnTo>
                        <a:pt x="1570" y="6068"/>
                      </a:lnTo>
                      <a:lnTo>
                        <a:pt x="1674" y="6110"/>
                      </a:lnTo>
                      <a:lnTo>
                        <a:pt x="1821" y="6110"/>
                      </a:lnTo>
                      <a:lnTo>
                        <a:pt x="1842" y="6068"/>
                      </a:lnTo>
                      <a:lnTo>
                        <a:pt x="1925" y="6027"/>
                      </a:lnTo>
                      <a:lnTo>
                        <a:pt x="1988" y="5901"/>
                      </a:lnTo>
                      <a:lnTo>
                        <a:pt x="1988" y="5775"/>
                      </a:lnTo>
                      <a:lnTo>
                        <a:pt x="2051" y="5650"/>
                      </a:lnTo>
                      <a:lnTo>
                        <a:pt x="2093" y="5545"/>
                      </a:lnTo>
                      <a:lnTo>
                        <a:pt x="2009" y="5462"/>
                      </a:lnTo>
                      <a:lnTo>
                        <a:pt x="1946" y="5336"/>
                      </a:lnTo>
                      <a:lnTo>
                        <a:pt x="1842" y="5294"/>
                      </a:lnTo>
                      <a:lnTo>
                        <a:pt x="1779" y="5294"/>
                      </a:lnTo>
                      <a:lnTo>
                        <a:pt x="1716" y="5252"/>
                      </a:lnTo>
                      <a:lnTo>
                        <a:pt x="1800" y="5231"/>
                      </a:lnTo>
                      <a:lnTo>
                        <a:pt x="1884" y="5252"/>
                      </a:lnTo>
                      <a:lnTo>
                        <a:pt x="1946" y="5231"/>
                      </a:lnTo>
                      <a:lnTo>
                        <a:pt x="2009" y="5294"/>
                      </a:lnTo>
                      <a:lnTo>
                        <a:pt x="2009" y="5378"/>
                      </a:lnTo>
                      <a:lnTo>
                        <a:pt x="2051" y="5399"/>
                      </a:lnTo>
                      <a:lnTo>
                        <a:pt x="2114" y="5336"/>
                      </a:lnTo>
                      <a:lnTo>
                        <a:pt x="2051" y="5148"/>
                      </a:lnTo>
                      <a:lnTo>
                        <a:pt x="1925" y="4980"/>
                      </a:lnTo>
                      <a:lnTo>
                        <a:pt x="1821" y="4834"/>
                      </a:lnTo>
                      <a:lnTo>
                        <a:pt x="1842" y="4771"/>
                      </a:lnTo>
                      <a:lnTo>
                        <a:pt x="1925" y="4855"/>
                      </a:lnTo>
                      <a:lnTo>
                        <a:pt x="1946" y="4938"/>
                      </a:lnTo>
                      <a:lnTo>
                        <a:pt x="2051" y="4980"/>
                      </a:lnTo>
                      <a:lnTo>
                        <a:pt x="2156" y="5022"/>
                      </a:lnTo>
                      <a:lnTo>
                        <a:pt x="2197" y="4938"/>
                      </a:lnTo>
                      <a:lnTo>
                        <a:pt x="2197" y="4855"/>
                      </a:lnTo>
                      <a:lnTo>
                        <a:pt x="2135" y="4813"/>
                      </a:lnTo>
                      <a:lnTo>
                        <a:pt x="2135" y="4729"/>
                      </a:lnTo>
                      <a:lnTo>
                        <a:pt x="2218" y="4625"/>
                      </a:lnTo>
                      <a:lnTo>
                        <a:pt x="2218" y="4520"/>
                      </a:lnTo>
                      <a:lnTo>
                        <a:pt x="2135" y="4415"/>
                      </a:lnTo>
                      <a:lnTo>
                        <a:pt x="2009" y="4248"/>
                      </a:lnTo>
                      <a:lnTo>
                        <a:pt x="2093" y="4248"/>
                      </a:lnTo>
                      <a:lnTo>
                        <a:pt x="2197" y="4332"/>
                      </a:lnTo>
                      <a:lnTo>
                        <a:pt x="2260" y="4311"/>
                      </a:lnTo>
                      <a:lnTo>
                        <a:pt x="2323" y="4185"/>
                      </a:lnTo>
                      <a:lnTo>
                        <a:pt x="2302" y="4143"/>
                      </a:lnTo>
                      <a:lnTo>
                        <a:pt x="2218" y="4143"/>
                      </a:lnTo>
                      <a:lnTo>
                        <a:pt x="2218" y="3997"/>
                      </a:lnTo>
                      <a:lnTo>
                        <a:pt x="2302" y="3976"/>
                      </a:lnTo>
                      <a:lnTo>
                        <a:pt x="2407" y="4039"/>
                      </a:lnTo>
                      <a:lnTo>
                        <a:pt x="2553" y="4102"/>
                      </a:lnTo>
                      <a:lnTo>
                        <a:pt x="2616" y="4018"/>
                      </a:lnTo>
                      <a:lnTo>
                        <a:pt x="2532" y="3976"/>
                      </a:lnTo>
                      <a:lnTo>
                        <a:pt x="2532" y="3913"/>
                      </a:lnTo>
                      <a:lnTo>
                        <a:pt x="2616" y="3913"/>
                      </a:lnTo>
                      <a:lnTo>
                        <a:pt x="2679" y="3934"/>
                      </a:lnTo>
                      <a:lnTo>
                        <a:pt x="2762" y="3871"/>
                      </a:lnTo>
                      <a:lnTo>
                        <a:pt x="2762" y="3767"/>
                      </a:lnTo>
                      <a:lnTo>
                        <a:pt x="2741" y="3704"/>
                      </a:lnTo>
                      <a:lnTo>
                        <a:pt x="2762" y="3662"/>
                      </a:lnTo>
                      <a:lnTo>
                        <a:pt x="2930" y="3578"/>
                      </a:lnTo>
                      <a:lnTo>
                        <a:pt x="2951" y="3495"/>
                      </a:lnTo>
                      <a:lnTo>
                        <a:pt x="2846" y="3453"/>
                      </a:lnTo>
                      <a:lnTo>
                        <a:pt x="2783" y="3369"/>
                      </a:lnTo>
                      <a:lnTo>
                        <a:pt x="2846" y="3265"/>
                      </a:lnTo>
                      <a:lnTo>
                        <a:pt x="2888" y="3369"/>
                      </a:lnTo>
                      <a:lnTo>
                        <a:pt x="2972" y="3306"/>
                      </a:lnTo>
                      <a:lnTo>
                        <a:pt x="3139" y="3097"/>
                      </a:lnTo>
                      <a:lnTo>
                        <a:pt x="3181" y="2972"/>
                      </a:lnTo>
                      <a:lnTo>
                        <a:pt x="3265" y="2930"/>
                      </a:lnTo>
                      <a:lnTo>
                        <a:pt x="3285" y="2783"/>
                      </a:lnTo>
                      <a:lnTo>
                        <a:pt x="3453" y="2679"/>
                      </a:lnTo>
                      <a:lnTo>
                        <a:pt x="3516" y="2532"/>
                      </a:lnTo>
                      <a:lnTo>
                        <a:pt x="3599" y="2323"/>
                      </a:lnTo>
                      <a:lnTo>
                        <a:pt x="3683" y="2323"/>
                      </a:lnTo>
                      <a:lnTo>
                        <a:pt x="3892" y="2156"/>
                      </a:lnTo>
                      <a:lnTo>
                        <a:pt x="4122" y="1905"/>
                      </a:lnTo>
                      <a:lnTo>
                        <a:pt x="4311" y="1737"/>
                      </a:lnTo>
                      <a:lnTo>
                        <a:pt x="4394" y="1737"/>
                      </a:lnTo>
                      <a:lnTo>
                        <a:pt x="4541" y="1612"/>
                      </a:lnTo>
                      <a:lnTo>
                        <a:pt x="4729" y="1570"/>
                      </a:lnTo>
                      <a:lnTo>
                        <a:pt x="4834" y="1486"/>
                      </a:lnTo>
                      <a:lnTo>
                        <a:pt x="4980" y="1277"/>
                      </a:lnTo>
                      <a:lnTo>
                        <a:pt x="5064" y="1214"/>
                      </a:lnTo>
                      <a:lnTo>
                        <a:pt x="5127" y="1214"/>
                      </a:lnTo>
                      <a:lnTo>
                        <a:pt x="5190" y="1193"/>
                      </a:lnTo>
                      <a:lnTo>
                        <a:pt x="5190" y="1109"/>
                      </a:lnTo>
                      <a:lnTo>
                        <a:pt x="5169" y="1068"/>
                      </a:lnTo>
                      <a:lnTo>
                        <a:pt x="5231" y="963"/>
                      </a:lnTo>
                      <a:lnTo>
                        <a:pt x="5190" y="858"/>
                      </a:lnTo>
                      <a:lnTo>
                        <a:pt x="5190" y="691"/>
                      </a:lnTo>
                      <a:lnTo>
                        <a:pt x="5169" y="670"/>
                      </a:lnTo>
                      <a:lnTo>
                        <a:pt x="5085" y="670"/>
                      </a:lnTo>
                      <a:lnTo>
                        <a:pt x="5085" y="524"/>
                      </a:lnTo>
                      <a:lnTo>
                        <a:pt x="5148" y="377"/>
                      </a:lnTo>
                      <a:lnTo>
                        <a:pt x="5127" y="335"/>
                      </a:lnTo>
                      <a:lnTo>
                        <a:pt x="5022" y="314"/>
                      </a:lnTo>
                      <a:lnTo>
                        <a:pt x="4959" y="252"/>
                      </a:lnTo>
                      <a:lnTo>
                        <a:pt x="4855" y="231"/>
                      </a:lnTo>
                      <a:lnTo>
                        <a:pt x="4813" y="147"/>
                      </a:lnTo>
                      <a:lnTo>
                        <a:pt x="4813" y="42"/>
                      </a:lnTo>
                      <a:lnTo>
                        <a:pt x="475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1"/>
                <p:cNvSpPr/>
                <p:nvPr/>
              </p:nvSpPr>
              <p:spPr>
                <a:xfrm>
                  <a:off x="4015475" y="1586100"/>
                  <a:ext cx="1901975" cy="1017450"/>
                </a:xfrm>
                <a:custGeom>
                  <a:avLst/>
                  <a:gdLst/>
                  <a:ahLst/>
                  <a:cxnLst/>
                  <a:rect l="l" t="t" r="r" b="b"/>
                  <a:pathLst>
                    <a:path w="76079" h="40698" extrusionOk="0">
                      <a:moveTo>
                        <a:pt x="27578" y="1"/>
                      </a:moveTo>
                      <a:lnTo>
                        <a:pt x="27431" y="126"/>
                      </a:lnTo>
                      <a:lnTo>
                        <a:pt x="27389" y="231"/>
                      </a:lnTo>
                      <a:lnTo>
                        <a:pt x="27285" y="273"/>
                      </a:lnTo>
                      <a:lnTo>
                        <a:pt x="27368" y="377"/>
                      </a:lnTo>
                      <a:lnTo>
                        <a:pt x="27264" y="482"/>
                      </a:lnTo>
                      <a:lnTo>
                        <a:pt x="27243" y="649"/>
                      </a:lnTo>
                      <a:lnTo>
                        <a:pt x="27285" y="796"/>
                      </a:lnTo>
                      <a:lnTo>
                        <a:pt x="27159" y="921"/>
                      </a:lnTo>
                      <a:lnTo>
                        <a:pt x="27138" y="1444"/>
                      </a:lnTo>
                      <a:lnTo>
                        <a:pt x="27264" y="1570"/>
                      </a:lnTo>
                      <a:lnTo>
                        <a:pt x="27264" y="1695"/>
                      </a:lnTo>
                      <a:lnTo>
                        <a:pt x="27159" y="1695"/>
                      </a:lnTo>
                      <a:lnTo>
                        <a:pt x="27180" y="1842"/>
                      </a:lnTo>
                      <a:lnTo>
                        <a:pt x="27285" y="1967"/>
                      </a:lnTo>
                      <a:lnTo>
                        <a:pt x="27389" y="1967"/>
                      </a:lnTo>
                      <a:lnTo>
                        <a:pt x="27536" y="2156"/>
                      </a:lnTo>
                      <a:lnTo>
                        <a:pt x="27682" y="2177"/>
                      </a:lnTo>
                      <a:lnTo>
                        <a:pt x="27536" y="2281"/>
                      </a:lnTo>
                      <a:lnTo>
                        <a:pt x="27578" y="2407"/>
                      </a:lnTo>
                      <a:lnTo>
                        <a:pt x="27578" y="2491"/>
                      </a:lnTo>
                      <a:lnTo>
                        <a:pt x="27787" y="2511"/>
                      </a:lnTo>
                      <a:lnTo>
                        <a:pt x="27912" y="2470"/>
                      </a:lnTo>
                      <a:lnTo>
                        <a:pt x="28101" y="2532"/>
                      </a:lnTo>
                      <a:lnTo>
                        <a:pt x="28289" y="2532"/>
                      </a:lnTo>
                      <a:lnTo>
                        <a:pt x="28331" y="2616"/>
                      </a:lnTo>
                      <a:lnTo>
                        <a:pt x="28226" y="2700"/>
                      </a:lnTo>
                      <a:lnTo>
                        <a:pt x="28122" y="2679"/>
                      </a:lnTo>
                      <a:lnTo>
                        <a:pt x="28059" y="2700"/>
                      </a:lnTo>
                      <a:lnTo>
                        <a:pt x="27933" y="2616"/>
                      </a:lnTo>
                      <a:lnTo>
                        <a:pt x="27661" y="2721"/>
                      </a:lnTo>
                      <a:lnTo>
                        <a:pt x="27578" y="2679"/>
                      </a:lnTo>
                      <a:lnTo>
                        <a:pt x="27473" y="2721"/>
                      </a:lnTo>
                      <a:lnTo>
                        <a:pt x="27368" y="2700"/>
                      </a:lnTo>
                      <a:lnTo>
                        <a:pt x="27264" y="2700"/>
                      </a:lnTo>
                      <a:lnTo>
                        <a:pt x="27201" y="2783"/>
                      </a:lnTo>
                      <a:lnTo>
                        <a:pt x="26950" y="2783"/>
                      </a:lnTo>
                      <a:lnTo>
                        <a:pt x="26887" y="2888"/>
                      </a:lnTo>
                      <a:lnTo>
                        <a:pt x="26908" y="2930"/>
                      </a:lnTo>
                      <a:lnTo>
                        <a:pt x="27034" y="2951"/>
                      </a:lnTo>
                      <a:lnTo>
                        <a:pt x="27054" y="3055"/>
                      </a:lnTo>
                      <a:lnTo>
                        <a:pt x="27201" y="3035"/>
                      </a:lnTo>
                      <a:lnTo>
                        <a:pt x="27264" y="3097"/>
                      </a:lnTo>
                      <a:lnTo>
                        <a:pt x="27410" y="3014"/>
                      </a:lnTo>
                      <a:lnTo>
                        <a:pt x="27515" y="3160"/>
                      </a:lnTo>
                      <a:lnTo>
                        <a:pt x="27661" y="3265"/>
                      </a:lnTo>
                      <a:lnTo>
                        <a:pt x="27787" y="3516"/>
                      </a:lnTo>
                      <a:lnTo>
                        <a:pt x="27682" y="3746"/>
                      </a:lnTo>
                      <a:lnTo>
                        <a:pt x="27410" y="4018"/>
                      </a:lnTo>
                      <a:lnTo>
                        <a:pt x="27515" y="3746"/>
                      </a:lnTo>
                      <a:lnTo>
                        <a:pt x="27431" y="3662"/>
                      </a:lnTo>
                      <a:lnTo>
                        <a:pt x="27431" y="3495"/>
                      </a:lnTo>
                      <a:lnTo>
                        <a:pt x="27243" y="3453"/>
                      </a:lnTo>
                      <a:lnTo>
                        <a:pt x="27180" y="3432"/>
                      </a:lnTo>
                      <a:lnTo>
                        <a:pt x="27180" y="3348"/>
                      </a:lnTo>
                      <a:lnTo>
                        <a:pt x="27117" y="3327"/>
                      </a:lnTo>
                      <a:lnTo>
                        <a:pt x="27013" y="3411"/>
                      </a:lnTo>
                      <a:lnTo>
                        <a:pt x="26845" y="3411"/>
                      </a:lnTo>
                      <a:lnTo>
                        <a:pt x="26720" y="3537"/>
                      </a:lnTo>
                      <a:lnTo>
                        <a:pt x="26845" y="3599"/>
                      </a:lnTo>
                      <a:lnTo>
                        <a:pt x="26803" y="3662"/>
                      </a:lnTo>
                      <a:lnTo>
                        <a:pt x="26657" y="3662"/>
                      </a:lnTo>
                      <a:lnTo>
                        <a:pt x="26741" y="3767"/>
                      </a:lnTo>
                      <a:lnTo>
                        <a:pt x="26720" y="3851"/>
                      </a:lnTo>
                      <a:lnTo>
                        <a:pt x="26552" y="3976"/>
                      </a:lnTo>
                      <a:lnTo>
                        <a:pt x="26531" y="3851"/>
                      </a:lnTo>
                      <a:lnTo>
                        <a:pt x="26490" y="3851"/>
                      </a:lnTo>
                      <a:lnTo>
                        <a:pt x="26406" y="3913"/>
                      </a:lnTo>
                      <a:lnTo>
                        <a:pt x="26448" y="4039"/>
                      </a:lnTo>
                      <a:lnTo>
                        <a:pt x="26406" y="4164"/>
                      </a:lnTo>
                      <a:lnTo>
                        <a:pt x="26301" y="4164"/>
                      </a:lnTo>
                      <a:lnTo>
                        <a:pt x="26280" y="3976"/>
                      </a:lnTo>
                      <a:lnTo>
                        <a:pt x="26176" y="3871"/>
                      </a:lnTo>
                      <a:lnTo>
                        <a:pt x="26134" y="3934"/>
                      </a:lnTo>
                      <a:lnTo>
                        <a:pt x="26176" y="4039"/>
                      </a:lnTo>
                      <a:lnTo>
                        <a:pt x="26071" y="4227"/>
                      </a:lnTo>
                      <a:lnTo>
                        <a:pt x="26008" y="4374"/>
                      </a:lnTo>
                      <a:lnTo>
                        <a:pt x="25883" y="4290"/>
                      </a:lnTo>
                      <a:lnTo>
                        <a:pt x="25883" y="4227"/>
                      </a:lnTo>
                      <a:lnTo>
                        <a:pt x="26008" y="3955"/>
                      </a:lnTo>
                      <a:lnTo>
                        <a:pt x="25966" y="3851"/>
                      </a:lnTo>
                      <a:lnTo>
                        <a:pt x="25820" y="3830"/>
                      </a:lnTo>
                      <a:lnTo>
                        <a:pt x="25506" y="3934"/>
                      </a:lnTo>
                      <a:lnTo>
                        <a:pt x="25401" y="3871"/>
                      </a:lnTo>
                      <a:lnTo>
                        <a:pt x="25255" y="4018"/>
                      </a:lnTo>
                      <a:lnTo>
                        <a:pt x="25150" y="3976"/>
                      </a:lnTo>
                      <a:lnTo>
                        <a:pt x="25046" y="3934"/>
                      </a:lnTo>
                      <a:lnTo>
                        <a:pt x="24878" y="3955"/>
                      </a:lnTo>
                      <a:lnTo>
                        <a:pt x="25025" y="4081"/>
                      </a:lnTo>
                      <a:lnTo>
                        <a:pt x="24941" y="4164"/>
                      </a:lnTo>
                      <a:lnTo>
                        <a:pt x="24920" y="4143"/>
                      </a:lnTo>
                      <a:lnTo>
                        <a:pt x="24878" y="4081"/>
                      </a:lnTo>
                      <a:lnTo>
                        <a:pt x="24837" y="4060"/>
                      </a:lnTo>
                      <a:lnTo>
                        <a:pt x="24774" y="4164"/>
                      </a:lnTo>
                      <a:lnTo>
                        <a:pt x="24732" y="4227"/>
                      </a:lnTo>
                      <a:lnTo>
                        <a:pt x="24732" y="4478"/>
                      </a:lnTo>
                      <a:lnTo>
                        <a:pt x="24816" y="4562"/>
                      </a:lnTo>
                      <a:lnTo>
                        <a:pt x="24941" y="4436"/>
                      </a:lnTo>
                      <a:lnTo>
                        <a:pt x="25025" y="4478"/>
                      </a:lnTo>
                      <a:lnTo>
                        <a:pt x="25192" y="4353"/>
                      </a:lnTo>
                      <a:lnTo>
                        <a:pt x="25276" y="4374"/>
                      </a:lnTo>
                      <a:lnTo>
                        <a:pt x="25255" y="4478"/>
                      </a:lnTo>
                      <a:lnTo>
                        <a:pt x="24941" y="4604"/>
                      </a:lnTo>
                      <a:lnTo>
                        <a:pt x="24878" y="4750"/>
                      </a:lnTo>
                      <a:lnTo>
                        <a:pt x="24753" y="4813"/>
                      </a:lnTo>
                      <a:lnTo>
                        <a:pt x="24502" y="4855"/>
                      </a:lnTo>
                      <a:lnTo>
                        <a:pt x="24460" y="4918"/>
                      </a:lnTo>
                      <a:lnTo>
                        <a:pt x="24523" y="5001"/>
                      </a:lnTo>
                      <a:lnTo>
                        <a:pt x="24313" y="5064"/>
                      </a:lnTo>
                      <a:lnTo>
                        <a:pt x="24209" y="5001"/>
                      </a:lnTo>
                      <a:lnTo>
                        <a:pt x="24146" y="5022"/>
                      </a:lnTo>
                      <a:lnTo>
                        <a:pt x="24125" y="5127"/>
                      </a:lnTo>
                      <a:lnTo>
                        <a:pt x="24041" y="5169"/>
                      </a:lnTo>
                      <a:lnTo>
                        <a:pt x="23895" y="5211"/>
                      </a:lnTo>
                      <a:lnTo>
                        <a:pt x="23832" y="5294"/>
                      </a:lnTo>
                      <a:lnTo>
                        <a:pt x="23916" y="5399"/>
                      </a:lnTo>
                      <a:lnTo>
                        <a:pt x="23874" y="5399"/>
                      </a:lnTo>
                      <a:lnTo>
                        <a:pt x="23832" y="5504"/>
                      </a:lnTo>
                      <a:lnTo>
                        <a:pt x="23790" y="5524"/>
                      </a:lnTo>
                      <a:lnTo>
                        <a:pt x="23728" y="5441"/>
                      </a:lnTo>
                      <a:lnTo>
                        <a:pt x="23686" y="5441"/>
                      </a:lnTo>
                      <a:lnTo>
                        <a:pt x="23581" y="5608"/>
                      </a:lnTo>
                      <a:lnTo>
                        <a:pt x="23602" y="5650"/>
                      </a:lnTo>
                      <a:lnTo>
                        <a:pt x="23560" y="5713"/>
                      </a:lnTo>
                      <a:lnTo>
                        <a:pt x="23560" y="5817"/>
                      </a:lnTo>
                      <a:lnTo>
                        <a:pt x="23456" y="5943"/>
                      </a:lnTo>
                      <a:lnTo>
                        <a:pt x="23477" y="6048"/>
                      </a:lnTo>
                      <a:lnTo>
                        <a:pt x="23309" y="6110"/>
                      </a:lnTo>
                      <a:lnTo>
                        <a:pt x="23142" y="6110"/>
                      </a:lnTo>
                      <a:lnTo>
                        <a:pt x="23037" y="6173"/>
                      </a:lnTo>
                      <a:lnTo>
                        <a:pt x="23037" y="6278"/>
                      </a:lnTo>
                      <a:lnTo>
                        <a:pt x="23100" y="6278"/>
                      </a:lnTo>
                      <a:lnTo>
                        <a:pt x="23163" y="6215"/>
                      </a:lnTo>
                      <a:lnTo>
                        <a:pt x="23414" y="6257"/>
                      </a:lnTo>
                      <a:lnTo>
                        <a:pt x="23372" y="6340"/>
                      </a:lnTo>
                      <a:lnTo>
                        <a:pt x="23246" y="6320"/>
                      </a:lnTo>
                      <a:lnTo>
                        <a:pt x="23204" y="6361"/>
                      </a:lnTo>
                      <a:lnTo>
                        <a:pt x="23288" y="6445"/>
                      </a:lnTo>
                      <a:lnTo>
                        <a:pt x="23267" y="6675"/>
                      </a:lnTo>
                      <a:lnTo>
                        <a:pt x="23163" y="6759"/>
                      </a:lnTo>
                      <a:lnTo>
                        <a:pt x="23184" y="6843"/>
                      </a:lnTo>
                      <a:lnTo>
                        <a:pt x="23163" y="6947"/>
                      </a:lnTo>
                      <a:lnTo>
                        <a:pt x="23037" y="6759"/>
                      </a:lnTo>
                      <a:lnTo>
                        <a:pt x="22932" y="6780"/>
                      </a:lnTo>
                      <a:lnTo>
                        <a:pt x="22786" y="6633"/>
                      </a:lnTo>
                      <a:lnTo>
                        <a:pt x="22723" y="6592"/>
                      </a:lnTo>
                      <a:lnTo>
                        <a:pt x="22681" y="6654"/>
                      </a:lnTo>
                      <a:lnTo>
                        <a:pt x="22765" y="6738"/>
                      </a:lnTo>
                      <a:lnTo>
                        <a:pt x="22765" y="6843"/>
                      </a:lnTo>
                      <a:lnTo>
                        <a:pt x="22723" y="6905"/>
                      </a:lnTo>
                      <a:lnTo>
                        <a:pt x="22786" y="7010"/>
                      </a:lnTo>
                      <a:lnTo>
                        <a:pt x="22891" y="6968"/>
                      </a:lnTo>
                      <a:lnTo>
                        <a:pt x="23079" y="7010"/>
                      </a:lnTo>
                      <a:lnTo>
                        <a:pt x="23204" y="7052"/>
                      </a:lnTo>
                      <a:lnTo>
                        <a:pt x="23246" y="7156"/>
                      </a:lnTo>
                      <a:lnTo>
                        <a:pt x="23351" y="7219"/>
                      </a:lnTo>
                      <a:lnTo>
                        <a:pt x="23456" y="7198"/>
                      </a:lnTo>
                      <a:lnTo>
                        <a:pt x="23497" y="7177"/>
                      </a:lnTo>
                      <a:lnTo>
                        <a:pt x="23560" y="7261"/>
                      </a:lnTo>
                      <a:lnTo>
                        <a:pt x="23414" y="7303"/>
                      </a:lnTo>
                      <a:lnTo>
                        <a:pt x="23288" y="7303"/>
                      </a:lnTo>
                      <a:lnTo>
                        <a:pt x="23184" y="7198"/>
                      </a:lnTo>
                      <a:lnTo>
                        <a:pt x="23142" y="7219"/>
                      </a:lnTo>
                      <a:lnTo>
                        <a:pt x="23100" y="7303"/>
                      </a:lnTo>
                      <a:lnTo>
                        <a:pt x="23058" y="7366"/>
                      </a:lnTo>
                      <a:lnTo>
                        <a:pt x="23184" y="7512"/>
                      </a:lnTo>
                      <a:lnTo>
                        <a:pt x="23267" y="7470"/>
                      </a:lnTo>
                      <a:lnTo>
                        <a:pt x="23456" y="7470"/>
                      </a:lnTo>
                      <a:lnTo>
                        <a:pt x="23497" y="7617"/>
                      </a:lnTo>
                      <a:lnTo>
                        <a:pt x="23581" y="7680"/>
                      </a:lnTo>
                      <a:lnTo>
                        <a:pt x="23623" y="7596"/>
                      </a:lnTo>
                      <a:lnTo>
                        <a:pt x="23811" y="7596"/>
                      </a:lnTo>
                      <a:lnTo>
                        <a:pt x="23790" y="7701"/>
                      </a:lnTo>
                      <a:lnTo>
                        <a:pt x="23937" y="7805"/>
                      </a:lnTo>
                      <a:lnTo>
                        <a:pt x="24083" y="7805"/>
                      </a:lnTo>
                      <a:lnTo>
                        <a:pt x="24146" y="7952"/>
                      </a:lnTo>
                      <a:lnTo>
                        <a:pt x="24083" y="8161"/>
                      </a:lnTo>
                      <a:lnTo>
                        <a:pt x="23832" y="8307"/>
                      </a:lnTo>
                      <a:lnTo>
                        <a:pt x="23769" y="8433"/>
                      </a:lnTo>
                      <a:lnTo>
                        <a:pt x="23769" y="8517"/>
                      </a:lnTo>
                      <a:lnTo>
                        <a:pt x="23979" y="8726"/>
                      </a:lnTo>
                      <a:lnTo>
                        <a:pt x="24104" y="8768"/>
                      </a:lnTo>
                      <a:lnTo>
                        <a:pt x="23895" y="8768"/>
                      </a:lnTo>
                      <a:lnTo>
                        <a:pt x="23665" y="8579"/>
                      </a:lnTo>
                      <a:lnTo>
                        <a:pt x="23665" y="8454"/>
                      </a:lnTo>
                      <a:lnTo>
                        <a:pt x="23769" y="8224"/>
                      </a:lnTo>
                      <a:lnTo>
                        <a:pt x="23832" y="8161"/>
                      </a:lnTo>
                      <a:lnTo>
                        <a:pt x="23832" y="8098"/>
                      </a:lnTo>
                      <a:lnTo>
                        <a:pt x="23895" y="7952"/>
                      </a:lnTo>
                      <a:lnTo>
                        <a:pt x="23832" y="7910"/>
                      </a:lnTo>
                      <a:lnTo>
                        <a:pt x="23456" y="8098"/>
                      </a:lnTo>
                      <a:lnTo>
                        <a:pt x="23246" y="8161"/>
                      </a:lnTo>
                      <a:lnTo>
                        <a:pt x="23184" y="8307"/>
                      </a:lnTo>
                      <a:lnTo>
                        <a:pt x="23058" y="8349"/>
                      </a:lnTo>
                      <a:lnTo>
                        <a:pt x="22953" y="8307"/>
                      </a:lnTo>
                      <a:lnTo>
                        <a:pt x="22828" y="8328"/>
                      </a:lnTo>
                      <a:lnTo>
                        <a:pt x="22660" y="8454"/>
                      </a:lnTo>
                      <a:lnTo>
                        <a:pt x="22221" y="8621"/>
                      </a:lnTo>
                      <a:lnTo>
                        <a:pt x="21907" y="8684"/>
                      </a:lnTo>
                      <a:lnTo>
                        <a:pt x="21782" y="8684"/>
                      </a:lnTo>
                      <a:lnTo>
                        <a:pt x="21614" y="8851"/>
                      </a:lnTo>
                      <a:lnTo>
                        <a:pt x="21468" y="8851"/>
                      </a:lnTo>
                      <a:lnTo>
                        <a:pt x="21384" y="8935"/>
                      </a:lnTo>
                      <a:lnTo>
                        <a:pt x="21510" y="9040"/>
                      </a:lnTo>
                      <a:lnTo>
                        <a:pt x="21510" y="9165"/>
                      </a:lnTo>
                      <a:lnTo>
                        <a:pt x="21489" y="9291"/>
                      </a:lnTo>
                      <a:lnTo>
                        <a:pt x="21572" y="9374"/>
                      </a:lnTo>
                      <a:lnTo>
                        <a:pt x="21677" y="9374"/>
                      </a:lnTo>
                      <a:lnTo>
                        <a:pt x="21698" y="9458"/>
                      </a:lnTo>
                      <a:lnTo>
                        <a:pt x="21635" y="9521"/>
                      </a:lnTo>
                      <a:lnTo>
                        <a:pt x="21844" y="9667"/>
                      </a:lnTo>
                      <a:lnTo>
                        <a:pt x="22012" y="9918"/>
                      </a:lnTo>
                      <a:lnTo>
                        <a:pt x="22012" y="10128"/>
                      </a:lnTo>
                      <a:lnTo>
                        <a:pt x="22054" y="10232"/>
                      </a:lnTo>
                      <a:lnTo>
                        <a:pt x="22116" y="10232"/>
                      </a:lnTo>
                      <a:lnTo>
                        <a:pt x="22137" y="10400"/>
                      </a:lnTo>
                      <a:lnTo>
                        <a:pt x="22305" y="10504"/>
                      </a:lnTo>
                      <a:lnTo>
                        <a:pt x="22430" y="10462"/>
                      </a:lnTo>
                      <a:lnTo>
                        <a:pt x="22828" y="10504"/>
                      </a:lnTo>
                      <a:lnTo>
                        <a:pt x="22953" y="10421"/>
                      </a:lnTo>
                      <a:lnTo>
                        <a:pt x="22953" y="10504"/>
                      </a:lnTo>
                      <a:lnTo>
                        <a:pt x="22995" y="10609"/>
                      </a:lnTo>
                      <a:lnTo>
                        <a:pt x="22995" y="10755"/>
                      </a:lnTo>
                      <a:lnTo>
                        <a:pt x="23184" y="10839"/>
                      </a:lnTo>
                      <a:lnTo>
                        <a:pt x="23288" y="10986"/>
                      </a:lnTo>
                      <a:lnTo>
                        <a:pt x="23581" y="10986"/>
                      </a:lnTo>
                      <a:lnTo>
                        <a:pt x="23790" y="11132"/>
                      </a:lnTo>
                      <a:lnTo>
                        <a:pt x="23874" y="11132"/>
                      </a:lnTo>
                      <a:lnTo>
                        <a:pt x="23979" y="11258"/>
                      </a:lnTo>
                      <a:lnTo>
                        <a:pt x="24000" y="11550"/>
                      </a:lnTo>
                      <a:lnTo>
                        <a:pt x="24041" y="11676"/>
                      </a:lnTo>
                      <a:lnTo>
                        <a:pt x="24000" y="11864"/>
                      </a:lnTo>
                      <a:lnTo>
                        <a:pt x="24125" y="12011"/>
                      </a:lnTo>
                      <a:lnTo>
                        <a:pt x="24230" y="12094"/>
                      </a:lnTo>
                      <a:lnTo>
                        <a:pt x="24418" y="12346"/>
                      </a:lnTo>
                      <a:lnTo>
                        <a:pt x="24502" y="12618"/>
                      </a:lnTo>
                      <a:lnTo>
                        <a:pt x="24648" y="12743"/>
                      </a:lnTo>
                      <a:lnTo>
                        <a:pt x="24711" y="12869"/>
                      </a:lnTo>
                      <a:lnTo>
                        <a:pt x="24585" y="13141"/>
                      </a:lnTo>
                      <a:lnTo>
                        <a:pt x="24502" y="13162"/>
                      </a:lnTo>
                      <a:lnTo>
                        <a:pt x="24418" y="13141"/>
                      </a:lnTo>
                      <a:lnTo>
                        <a:pt x="24418" y="13141"/>
                      </a:lnTo>
                      <a:lnTo>
                        <a:pt x="24523" y="13287"/>
                      </a:lnTo>
                      <a:lnTo>
                        <a:pt x="24732" y="13329"/>
                      </a:lnTo>
                      <a:lnTo>
                        <a:pt x="24837" y="13392"/>
                      </a:lnTo>
                      <a:lnTo>
                        <a:pt x="25046" y="13643"/>
                      </a:lnTo>
                      <a:lnTo>
                        <a:pt x="25255" y="13706"/>
                      </a:lnTo>
                      <a:lnTo>
                        <a:pt x="25276" y="13685"/>
                      </a:lnTo>
                      <a:lnTo>
                        <a:pt x="25360" y="13706"/>
                      </a:lnTo>
                      <a:lnTo>
                        <a:pt x="25548" y="13559"/>
                      </a:lnTo>
                      <a:lnTo>
                        <a:pt x="25736" y="13517"/>
                      </a:lnTo>
                      <a:lnTo>
                        <a:pt x="25945" y="13685"/>
                      </a:lnTo>
                      <a:lnTo>
                        <a:pt x="26092" y="13747"/>
                      </a:lnTo>
                      <a:lnTo>
                        <a:pt x="26197" y="13747"/>
                      </a:lnTo>
                      <a:lnTo>
                        <a:pt x="26280" y="13894"/>
                      </a:lnTo>
                      <a:lnTo>
                        <a:pt x="26301" y="14124"/>
                      </a:lnTo>
                      <a:lnTo>
                        <a:pt x="26238" y="13915"/>
                      </a:lnTo>
                      <a:lnTo>
                        <a:pt x="26176" y="13810"/>
                      </a:lnTo>
                      <a:lnTo>
                        <a:pt x="25987" y="13810"/>
                      </a:lnTo>
                      <a:lnTo>
                        <a:pt x="25757" y="13643"/>
                      </a:lnTo>
                      <a:lnTo>
                        <a:pt x="25611" y="13643"/>
                      </a:lnTo>
                      <a:lnTo>
                        <a:pt x="25443" y="13810"/>
                      </a:lnTo>
                      <a:lnTo>
                        <a:pt x="25443" y="13978"/>
                      </a:lnTo>
                      <a:lnTo>
                        <a:pt x="25464" y="14061"/>
                      </a:lnTo>
                      <a:lnTo>
                        <a:pt x="25234" y="13810"/>
                      </a:lnTo>
                      <a:lnTo>
                        <a:pt x="24983" y="13810"/>
                      </a:lnTo>
                      <a:lnTo>
                        <a:pt x="24857" y="13706"/>
                      </a:lnTo>
                      <a:lnTo>
                        <a:pt x="24857" y="13580"/>
                      </a:lnTo>
                      <a:lnTo>
                        <a:pt x="24753" y="13434"/>
                      </a:lnTo>
                      <a:lnTo>
                        <a:pt x="24565" y="13371"/>
                      </a:lnTo>
                      <a:lnTo>
                        <a:pt x="24397" y="13371"/>
                      </a:lnTo>
                      <a:lnTo>
                        <a:pt x="24188" y="13245"/>
                      </a:lnTo>
                      <a:lnTo>
                        <a:pt x="24230" y="13182"/>
                      </a:lnTo>
                      <a:lnTo>
                        <a:pt x="24230" y="13057"/>
                      </a:lnTo>
                      <a:lnTo>
                        <a:pt x="24313" y="13015"/>
                      </a:lnTo>
                      <a:lnTo>
                        <a:pt x="24272" y="12910"/>
                      </a:lnTo>
                      <a:lnTo>
                        <a:pt x="24230" y="12638"/>
                      </a:lnTo>
                      <a:lnTo>
                        <a:pt x="24167" y="12429"/>
                      </a:lnTo>
                      <a:lnTo>
                        <a:pt x="24083" y="12387"/>
                      </a:lnTo>
                      <a:lnTo>
                        <a:pt x="24021" y="12555"/>
                      </a:lnTo>
                      <a:lnTo>
                        <a:pt x="23958" y="12597"/>
                      </a:lnTo>
                      <a:lnTo>
                        <a:pt x="23979" y="12743"/>
                      </a:lnTo>
                      <a:lnTo>
                        <a:pt x="23895" y="12827"/>
                      </a:lnTo>
                      <a:lnTo>
                        <a:pt x="23916" y="12910"/>
                      </a:lnTo>
                      <a:lnTo>
                        <a:pt x="23895" y="13036"/>
                      </a:lnTo>
                      <a:lnTo>
                        <a:pt x="23811" y="13036"/>
                      </a:lnTo>
                      <a:lnTo>
                        <a:pt x="23769" y="12659"/>
                      </a:lnTo>
                      <a:lnTo>
                        <a:pt x="23853" y="12555"/>
                      </a:lnTo>
                      <a:lnTo>
                        <a:pt x="23811" y="12429"/>
                      </a:lnTo>
                      <a:lnTo>
                        <a:pt x="23644" y="12283"/>
                      </a:lnTo>
                      <a:lnTo>
                        <a:pt x="23644" y="12094"/>
                      </a:lnTo>
                      <a:lnTo>
                        <a:pt x="23560" y="11969"/>
                      </a:lnTo>
                      <a:lnTo>
                        <a:pt x="23560" y="11802"/>
                      </a:lnTo>
                      <a:lnTo>
                        <a:pt x="23707" y="11697"/>
                      </a:lnTo>
                      <a:lnTo>
                        <a:pt x="23707" y="11613"/>
                      </a:lnTo>
                      <a:lnTo>
                        <a:pt x="23686" y="11509"/>
                      </a:lnTo>
                      <a:lnTo>
                        <a:pt x="23707" y="11299"/>
                      </a:lnTo>
                      <a:lnTo>
                        <a:pt x="23581" y="11278"/>
                      </a:lnTo>
                      <a:lnTo>
                        <a:pt x="23539" y="11299"/>
                      </a:lnTo>
                      <a:lnTo>
                        <a:pt x="23456" y="11216"/>
                      </a:lnTo>
                      <a:lnTo>
                        <a:pt x="23225" y="11383"/>
                      </a:lnTo>
                      <a:lnTo>
                        <a:pt x="22912" y="11425"/>
                      </a:lnTo>
                      <a:lnTo>
                        <a:pt x="22744" y="11425"/>
                      </a:lnTo>
                      <a:lnTo>
                        <a:pt x="22514" y="11195"/>
                      </a:lnTo>
                      <a:lnTo>
                        <a:pt x="22388" y="11111"/>
                      </a:lnTo>
                      <a:lnTo>
                        <a:pt x="22347" y="11006"/>
                      </a:lnTo>
                      <a:lnTo>
                        <a:pt x="22012" y="10965"/>
                      </a:lnTo>
                      <a:lnTo>
                        <a:pt x="21886" y="10860"/>
                      </a:lnTo>
                      <a:lnTo>
                        <a:pt x="21761" y="10693"/>
                      </a:lnTo>
                      <a:lnTo>
                        <a:pt x="21363" y="10693"/>
                      </a:lnTo>
                      <a:lnTo>
                        <a:pt x="21259" y="10651"/>
                      </a:lnTo>
                      <a:lnTo>
                        <a:pt x="21133" y="10734"/>
                      </a:lnTo>
                      <a:lnTo>
                        <a:pt x="20987" y="10944"/>
                      </a:lnTo>
                      <a:lnTo>
                        <a:pt x="20966" y="11069"/>
                      </a:lnTo>
                      <a:lnTo>
                        <a:pt x="20924" y="11111"/>
                      </a:lnTo>
                      <a:lnTo>
                        <a:pt x="20861" y="11090"/>
                      </a:lnTo>
                      <a:lnTo>
                        <a:pt x="20840" y="11174"/>
                      </a:lnTo>
                      <a:lnTo>
                        <a:pt x="20924" y="11258"/>
                      </a:lnTo>
                      <a:lnTo>
                        <a:pt x="21091" y="11132"/>
                      </a:lnTo>
                      <a:lnTo>
                        <a:pt x="21300" y="11174"/>
                      </a:lnTo>
                      <a:lnTo>
                        <a:pt x="21405" y="11383"/>
                      </a:lnTo>
                      <a:lnTo>
                        <a:pt x="21280" y="11613"/>
                      </a:lnTo>
                      <a:lnTo>
                        <a:pt x="21133" y="11655"/>
                      </a:lnTo>
                      <a:lnTo>
                        <a:pt x="20861" y="11550"/>
                      </a:lnTo>
                      <a:lnTo>
                        <a:pt x="20715" y="11362"/>
                      </a:lnTo>
                      <a:lnTo>
                        <a:pt x="20610" y="11362"/>
                      </a:lnTo>
                      <a:lnTo>
                        <a:pt x="20443" y="11467"/>
                      </a:lnTo>
                      <a:lnTo>
                        <a:pt x="20401" y="11550"/>
                      </a:lnTo>
                      <a:lnTo>
                        <a:pt x="20317" y="11571"/>
                      </a:lnTo>
                      <a:lnTo>
                        <a:pt x="20505" y="11822"/>
                      </a:lnTo>
                      <a:lnTo>
                        <a:pt x="20568" y="11822"/>
                      </a:lnTo>
                      <a:lnTo>
                        <a:pt x="20631" y="11969"/>
                      </a:lnTo>
                      <a:lnTo>
                        <a:pt x="20840" y="12136"/>
                      </a:lnTo>
                      <a:lnTo>
                        <a:pt x="21028" y="12136"/>
                      </a:lnTo>
                      <a:lnTo>
                        <a:pt x="21112" y="12220"/>
                      </a:lnTo>
                      <a:lnTo>
                        <a:pt x="21405" y="12241"/>
                      </a:lnTo>
                      <a:lnTo>
                        <a:pt x="21489" y="12178"/>
                      </a:lnTo>
                      <a:lnTo>
                        <a:pt x="21531" y="12178"/>
                      </a:lnTo>
                      <a:lnTo>
                        <a:pt x="21572" y="12283"/>
                      </a:lnTo>
                      <a:lnTo>
                        <a:pt x="21782" y="12283"/>
                      </a:lnTo>
                      <a:lnTo>
                        <a:pt x="21824" y="12429"/>
                      </a:lnTo>
                      <a:lnTo>
                        <a:pt x="21907" y="12450"/>
                      </a:lnTo>
                      <a:lnTo>
                        <a:pt x="21928" y="12555"/>
                      </a:lnTo>
                      <a:lnTo>
                        <a:pt x="22158" y="12597"/>
                      </a:lnTo>
                      <a:lnTo>
                        <a:pt x="22263" y="12513"/>
                      </a:lnTo>
                      <a:lnTo>
                        <a:pt x="22200" y="12618"/>
                      </a:lnTo>
                      <a:lnTo>
                        <a:pt x="21949" y="12659"/>
                      </a:lnTo>
                      <a:lnTo>
                        <a:pt x="21803" y="12576"/>
                      </a:lnTo>
                      <a:lnTo>
                        <a:pt x="21698" y="12555"/>
                      </a:lnTo>
                      <a:lnTo>
                        <a:pt x="21531" y="12366"/>
                      </a:lnTo>
                      <a:lnTo>
                        <a:pt x="21426" y="12346"/>
                      </a:lnTo>
                      <a:lnTo>
                        <a:pt x="21321" y="12408"/>
                      </a:lnTo>
                      <a:lnTo>
                        <a:pt x="21196" y="12408"/>
                      </a:lnTo>
                      <a:lnTo>
                        <a:pt x="21091" y="12534"/>
                      </a:lnTo>
                      <a:lnTo>
                        <a:pt x="21049" y="12429"/>
                      </a:lnTo>
                      <a:lnTo>
                        <a:pt x="20945" y="12346"/>
                      </a:lnTo>
                      <a:lnTo>
                        <a:pt x="20840" y="12408"/>
                      </a:lnTo>
                      <a:lnTo>
                        <a:pt x="20631" y="12408"/>
                      </a:lnTo>
                      <a:lnTo>
                        <a:pt x="20464" y="12304"/>
                      </a:lnTo>
                      <a:lnTo>
                        <a:pt x="20338" y="12325"/>
                      </a:lnTo>
                      <a:lnTo>
                        <a:pt x="20296" y="12220"/>
                      </a:lnTo>
                      <a:lnTo>
                        <a:pt x="20401" y="12136"/>
                      </a:lnTo>
                      <a:lnTo>
                        <a:pt x="20401" y="12053"/>
                      </a:lnTo>
                      <a:lnTo>
                        <a:pt x="20296" y="11990"/>
                      </a:lnTo>
                      <a:lnTo>
                        <a:pt x="20296" y="11885"/>
                      </a:lnTo>
                      <a:lnTo>
                        <a:pt x="20108" y="11718"/>
                      </a:lnTo>
                      <a:lnTo>
                        <a:pt x="20024" y="11592"/>
                      </a:lnTo>
                      <a:lnTo>
                        <a:pt x="20087" y="11425"/>
                      </a:lnTo>
                      <a:lnTo>
                        <a:pt x="19982" y="11278"/>
                      </a:lnTo>
                      <a:lnTo>
                        <a:pt x="19982" y="11006"/>
                      </a:lnTo>
                      <a:lnTo>
                        <a:pt x="19836" y="10881"/>
                      </a:lnTo>
                      <a:lnTo>
                        <a:pt x="19836" y="10693"/>
                      </a:lnTo>
                      <a:lnTo>
                        <a:pt x="19794" y="10651"/>
                      </a:lnTo>
                      <a:lnTo>
                        <a:pt x="19710" y="10630"/>
                      </a:lnTo>
                      <a:lnTo>
                        <a:pt x="19689" y="10462"/>
                      </a:lnTo>
                      <a:lnTo>
                        <a:pt x="19522" y="10337"/>
                      </a:lnTo>
                      <a:lnTo>
                        <a:pt x="19459" y="10379"/>
                      </a:lnTo>
                      <a:lnTo>
                        <a:pt x="19689" y="10860"/>
                      </a:lnTo>
                      <a:lnTo>
                        <a:pt x="19752" y="11174"/>
                      </a:lnTo>
                      <a:lnTo>
                        <a:pt x="19710" y="11425"/>
                      </a:lnTo>
                      <a:lnTo>
                        <a:pt x="19522" y="11676"/>
                      </a:lnTo>
                      <a:lnTo>
                        <a:pt x="19396" y="11802"/>
                      </a:lnTo>
                      <a:lnTo>
                        <a:pt x="19396" y="11885"/>
                      </a:lnTo>
                      <a:lnTo>
                        <a:pt x="19480" y="11948"/>
                      </a:lnTo>
                      <a:lnTo>
                        <a:pt x="19501" y="12136"/>
                      </a:lnTo>
                      <a:lnTo>
                        <a:pt x="19417" y="12346"/>
                      </a:lnTo>
                      <a:lnTo>
                        <a:pt x="19417" y="12471"/>
                      </a:lnTo>
                      <a:lnTo>
                        <a:pt x="19627" y="12618"/>
                      </a:lnTo>
                      <a:lnTo>
                        <a:pt x="19899" y="12848"/>
                      </a:lnTo>
                      <a:lnTo>
                        <a:pt x="19940" y="12994"/>
                      </a:lnTo>
                      <a:lnTo>
                        <a:pt x="20108" y="12994"/>
                      </a:lnTo>
                      <a:lnTo>
                        <a:pt x="20233" y="13141"/>
                      </a:lnTo>
                      <a:lnTo>
                        <a:pt x="20338" y="13371"/>
                      </a:lnTo>
                      <a:lnTo>
                        <a:pt x="20317" y="13727"/>
                      </a:lnTo>
                      <a:lnTo>
                        <a:pt x="20275" y="13894"/>
                      </a:lnTo>
                      <a:lnTo>
                        <a:pt x="20422" y="14103"/>
                      </a:lnTo>
                      <a:lnTo>
                        <a:pt x="20380" y="14354"/>
                      </a:lnTo>
                      <a:lnTo>
                        <a:pt x="20464" y="14501"/>
                      </a:lnTo>
                      <a:lnTo>
                        <a:pt x="20673" y="14731"/>
                      </a:lnTo>
                      <a:lnTo>
                        <a:pt x="20715" y="14856"/>
                      </a:lnTo>
                      <a:lnTo>
                        <a:pt x="20673" y="15024"/>
                      </a:lnTo>
                      <a:lnTo>
                        <a:pt x="20736" y="15087"/>
                      </a:lnTo>
                      <a:lnTo>
                        <a:pt x="20882" y="15149"/>
                      </a:lnTo>
                      <a:lnTo>
                        <a:pt x="21070" y="15045"/>
                      </a:lnTo>
                      <a:lnTo>
                        <a:pt x="21280" y="15087"/>
                      </a:lnTo>
                      <a:lnTo>
                        <a:pt x="21363" y="15045"/>
                      </a:lnTo>
                      <a:lnTo>
                        <a:pt x="21384" y="14877"/>
                      </a:lnTo>
                      <a:lnTo>
                        <a:pt x="21510" y="14752"/>
                      </a:lnTo>
                      <a:lnTo>
                        <a:pt x="21677" y="14815"/>
                      </a:lnTo>
                      <a:lnTo>
                        <a:pt x="21782" y="14773"/>
                      </a:lnTo>
                      <a:lnTo>
                        <a:pt x="21991" y="14919"/>
                      </a:lnTo>
                      <a:lnTo>
                        <a:pt x="22116" y="14856"/>
                      </a:lnTo>
                      <a:lnTo>
                        <a:pt x="22200" y="14982"/>
                      </a:lnTo>
                      <a:lnTo>
                        <a:pt x="22451" y="15087"/>
                      </a:lnTo>
                      <a:lnTo>
                        <a:pt x="22640" y="15087"/>
                      </a:lnTo>
                      <a:lnTo>
                        <a:pt x="22765" y="15275"/>
                      </a:lnTo>
                      <a:lnTo>
                        <a:pt x="22765" y="15379"/>
                      </a:lnTo>
                      <a:lnTo>
                        <a:pt x="22953" y="15484"/>
                      </a:lnTo>
                      <a:lnTo>
                        <a:pt x="23016" y="15589"/>
                      </a:lnTo>
                      <a:lnTo>
                        <a:pt x="23037" y="15610"/>
                      </a:lnTo>
                      <a:lnTo>
                        <a:pt x="23058" y="15693"/>
                      </a:lnTo>
                      <a:lnTo>
                        <a:pt x="23142" y="15777"/>
                      </a:lnTo>
                      <a:lnTo>
                        <a:pt x="23058" y="15861"/>
                      </a:lnTo>
                      <a:lnTo>
                        <a:pt x="22953" y="15882"/>
                      </a:lnTo>
                      <a:lnTo>
                        <a:pt x="22953" y="16070"/>
                      </a:lnTo>
                      <a:lnTo>
                        <a:pt x="23037" y="16216"/>
                      </a:lnTo>
                      <a:lnTo>
                        <a:pt x="23121" y="16279"/>
                      </a:lnTo>
                      <a:lnTo>
                        <a:pt x="23079" y="16384"/>
                      </a:lnTo>
                      <a:lnTo>
                        <a:pt x="23163" y="16488"/>
                      </a:lnTo>
                      <a:lnTo>
                        <a:pt x="23288" y="16488"/>
                      </a:lnTo>
                      <a:lnTo>
                        <a:pt x="23372" y="16593"/>
                      </a:lnTo>
                      <a:lnTo>
                        <a:pt x="23518" y="16593"/>
                      </a:lnTo>
                      <a:lnTo>
                        <a:pt x="23602" y="16426"/>
                      </a:lnTo>
                      <a:lnTo>
                        <a:pt x="23665" y="16509"/>
                      </a:lnTo>
                      <a:lnTo>
                        <a:pt x="23769" y="16488"/>
                      </a:lnTo>
                      <a:lnTo>
                        <a:pt x="23832" y="16509"/>
                      </a:lnTo>
                      <a:lnTo>
                        <a:pt x="23790" y="16530"/>
                      </a:lnTo>
                      <a:lnTo>
                        <a:pt x="23728" y="16593"/>
                      </a:lnTo>
                      <a:lnTo>
                        <a:pt x="23560" y="16614"/>
                      </a:lnTo>
                      <a:lnTo>
                        <a:pt x="23456" y="16635"/>
                      </a:lnTo>
                      <a:lnTo>
                        <a:pt x="23288" y="16656"/>
                      </a:lnTo>
                      <a:lnTo>
                        <a:pt x="23142" y="16551"/>
                      </a:lnTo>
                      <a:lnTo>
                        <a:pt x="22995" y="16551"/>
                      </a:lnTo>
                      <a:lnTo>
                        <a:pt x="22932" y="16426"/>
                      </a:lnTo>
                      <a:lnTo>
                        <a:pt x="22974" y="16384"/>
                      </a:lnTo>
                      <a:lnTo>
                        <a:pt x="22953" y="16237"/>
                      </a:lnTo>
                      <a:lnTo>
                        <a:pt x="22849" y="16112"/>
                      </a:lnTo>
                      <a:lnTo>
                        <a:pt x="22828" y="15986"/>
                      </a:lnTo>
                      <a:lnTo>
                        <a:pt x="22723" y="15923"/>
                      </a:lnTo>
                      <a:lnTo>
                        <a:pt x="22744" y="15798"/>
                      </a:lnTo>
                      <a:lnTo>
                        <a:pt x="22619" y="15610"/>
                      </a:lnTo>
                      <a:lnTo>
                        <a:pt x="22556" y="15610"/>
                      </a:lnTo>
                      <a:lnTo>
                        <a:pt x="22430" y="15526"/>
                      </a:lnTo>
                      <a:lnTo>
                        <a:pt x="22242" y="15421"/>
                      </a:lnTo>
                      <a:lnTo>
                        <a:pt x="22242" y="15254"/>
                      </a:lnTo>
                      <a:lnTo>
                        <a:pt x="22054" y="15066"/>
                      </a:lnTo>
                      <a:lnTo>
                        <a:pt x="21907" y="15066"/>
                      </a:lnTo>
                      <a:lnTo>
                        <a:pt x="21677" y="15317"/>
                      </a:lnTo>
                      <a:lnTo>
                        <a:pt x="21510" y="15338"/>
                      </a:lnTo>
                      <a:lnTo>
                        <a:pt x="21405" y="15463"/>
                      </a:lnTo>
                      <a:lnTo>
                        <a:pt x="21217" y="15589"/>
                      </a:lnTo>
                      <a:lnTo>
                        <a:pt x="21259" y="15944"/>
                      </a:lnTo>
                      <a:lnTo>
                        <a:pt x="21321" y="16049"/>
                      </a:lnTo>
                      <a:lnTo>
                        <a:pt x="21572" y="16175"/>
                      </a:lnTo>
                      <a:lnTo>
                        <a:pt x="21761" y="16593"/>
                      </a:lnTo>
                      <a:lnTo>
                        <a:pt x="21719" y="16698"/>
                      </a:lnTo>
                      <a:lnTo>
                        <a:pt x="21531" y="17012"/>
                      </a:lnTo>
                      <a:lnTo>
                        <a:pt x="21510" y="17179"/>
                      </a:lnTo>
                      <a:lnTo>
                        <a:pt x="21614" y="17367"/>
                      </a:lnTo>
                      <a:lnTo>
                        <a:pt x="21510" y="17639"/>
                      </a:lnTo>
                      <a:lnTo>
                        <a:pt x="21510" y="17744"/>
                      </a:lnTo>
                      <a:lnTo>
                        <a:pt x="21363" y="17890"/>
                      </a:lnTo>
                      <a:lnTo>
                        <a:pt x="21363" y="17974"/>
                      </a:lnTo>
                      <a:lnTo>
                        <a:pt x="21259" y="18016"/>
                      </a:lnTo>
                      <a:lnTo>
                        <a:pt x="21175" y="18120"/>
                      </a:lnTo>
                      <a:lnTo>
                        <a:pt x="21175" y="18267"/>
                      </a:lnTo>
                      <a:lnTo>
                        <a:pt x="21259" y="18330"/>
                      </a:lnTo>
                      <a:lnTo>
                        <a:pt x="21259" y="18434"/>
                      </a:lnTo>
                      <a:lnTo>
                        <a:pt x="21070" y="18539"/>
                      </a:lnTo>
                      <a:lnTo>
                        <a:pt x="20840" y="18497"/>
                      </a:lnTo>
                      <a:lnTo>
                        <a:pt x="20798" y="18434"/>
                      </a:lnTo>
                      <a:lnTo>
                        <a:pt x="20589" y="18434"/>
                      </a:lnTo>
                      <a:lnTo>
                        <a:pt x="20380" y="18476"/>
                      </a:lnTo>
                      <a:lnTo>
                        <a:pt x="20212" y="18413"/>
                      </a:lnTo>
                      <a:lnTo>
                        <a:pt x="19794" y="18330"/>
                      </a:lnTo>
                      <a:lnTo>
                        <a:pt x="19627" y="18183"/>
                      </a:lnTo>
                      <a:lnTo>
                        <a:pt x="19585" y="18079"/>
                      </a:lnTo>
                      <a:lnTo>
                        <a:pt x="19396" y="18100"/>
                      </a:lnTo>
                      <a:lnTo>
                        <a:pt x="19334" y="18204"/>
                      </a:lnTo>
                      <a:lnTo>
                        <a:pt x="19313" y="18162"/>
                      </a:lnTo>
                      <a:lnTo>
                        <a:pt x="19229" y="18120"/>
                      </a:lnTo>
                      <a:lnTo>
                        <a:pt x="19313" y="17974"/>
                      </a:lnTo>
                      <a:lnTo>
                        <a:pt x="19480" y="17953"/>
                      </a:lnTo>
                      <a:lnTo>
                        <a:pt x="19794" y="17890"/>
                      </a:lnTo>
                      <a:lnTo>
                        <a:pt x="19836" y="17807"/>
                      </a:lnTo>
                      <a:lnTo>
                        <a:pt x="20108" y="17974"/>
                      </a:lnTo>
                      <a:lnTo>
                        <a:pt x="20171" y="17974"/>
                      </a:lnTo>
                      <a:lnTo>
                        <a:pt x="20212" y="17890"/>
                      </a:lnTo>
                      <a:lnTo>
                        <a:pt x="20338" y="17890"/>
                      </a:lnTo>
                      <a:lnTo>
                        <a:pt x="20338" y="17974"/>
                      </a:lnTo>
                      <a:lnTo>
                        <a:pt x="20150" y="18079"/>
                      </a:lnTo>
                      <a:lnTo>
                        <a:pt x="20254" y="18183"/>
                      </a:lnTo>
                      <a:lnTo>
                        <a:pt x="20464" y="18162"/>
                      </a:lnTo>
                      <a:lnTo>
                        <a:pt x="20547" y="18058"/>
                      </a:lnTo>
                      <a:lnTo>
                        <a:pt x="20673" y="17995"/>
                      </a:lnTo>
                      <a:lnTo>
                        <a:pt x="20673" y="17911"/>
                      </a:lnTo>
                      <a:lnTo>
                        <a:pt x="20568" y="17786"/>
                      </a:lnTo>
                      <a:lnTo>
                        <a:pt x="20568" y="17702"/>
                      </a:lnTo>
                      <a:lnTo>
                        <a:pt x="20694" y="17786"/>
                      </a:lnTo>
                      <a:lnTo>
                        <a:pt x="20756" y="17702"/>
                      </a:lnTo>
                      <a:lnTo>
                        <a:pt x="20756" y="17472"/>
                      </a:lnTo>
                      <a:lnTo>
                        <a:pt x="20882" y="17388"/>
                      </a:lnTo>
                      <a:lnTo>
                        <a:pt x="20861" y="17325"/>
                      </a:lnTo>
                      <a:lnTo>
                        <a:pt x="20777" y="17346"/>
                      </a:lnTo>
                      <a:lnTo>
                        <a:pt x="20756" y="17284"/>
                      </a:lnTo>
                      <a:lnTo>
                        <a:pt x="20882" y="17242"/>
                      </a:lnTo>
                      <a:lnTo>
                        <a:pt x="20882" y="17012"/>
                      </a:lnTo>
                      <a:lnTo>
                        <a:pt x="20840" y="16928"/>
                      </a:lnTo>
                      <a:lnTo>
                        <a:pt x="20903" y="16823"/>
                      </a:lnTo>
                      <a:lnTo>
                        <a:pt x="20903" y="16760"/>
                      </a:lnTo>
                      <a:lnTo>
                        <a:pt x="21008" y="16698"/>
                      </a:lnTo>
                      <a:lnTo>
                        <a:pt x="20987" y="16509"/>
                      </a:lnTo>
                      <a:lnTo>
                        <a:pt x="20861" y="16384"/>
                      </a:lnTo>
                      <a:lnTo>
                        <a:pt x="20777" y="16175"/>
                      </a:lnTo>
                      <a:lnTo>
                        <a:pt x="20798" y="16007"/>
                      </a:lnTo>
                      <a:lnTo>
                        <a:pt x="20798" y="15882"/>
                      </a:lnTo>
                      <a:lnTo>
                        <a:pt x="20861" y="15903"/>
                      </a:lnTo>
                      <a:lnTo>
                        <a:pt x="20861" y="15819"/>
                      </a:lnTo>
                      <a:lnTo>
                        <a:pt x="20673" y="15651"/>
                      </a:lnTo>
                      <a:lnTo>
                        <a:pt x="20589" y="15610"/>
                      </a:lnTo>
                      <a:lnTo>
                        <a:pt x="20526" y="15505"/>
                      </a:lnTo>
                      <a:lnTo>
                        <a:pt x="20338" y="15463"/>
                      </a:lnTo>
                      <a:lnTo>
                        <a:pt x="20108" y="15170"/>
                      </a:lnTo>
                      <a:lnTo>
                        <a:pt x="20045" y="14940"/>
                      </a:lnTo>
                      <a:lnTo>
                        <a:pt x="20003" y="14877"/>
                      </a:lnTo>
                      <a:lnTo>
                        <a:pt x="20045" y="14794"/>
                      </a:lnTo>
                      <a:lnTo>
                        <a:pt x="19919" y="14710"/>
                      </a:lnTo>
                      <a:lnTo>
                        <a:pt x="19836" y="14563"/>
                      </a:lnTo>
                      <a:lnTo>
                        <a:pt x="19899" y="14417"/>
                      </a:lnTo>
                      <a:lnTo>
                        <a:pt x="19710" y="14145"/>
                      </a:lnTo>
                      <a:lnTo>
                        <a:pt x="19710" y="13978"/>
                      </a:lnTo>
                      <a:lnTo>
                        <a:pt x="19585" y="13831"/>
                      </a:lnTo>
                      <a:lnTo>
                        <a:pt x="19606" y="13768"/>
                      </a:lnTo>
                      <a:lnTo>
                        <a:pt x="19606" y="13685"/>
                      </a:lnTo>
                      <a:lnTo>
                        <a:pt x="19501" y="13580"/>
                      </a:lnTo>
                      <a:lnTo>
                        <a:pt x="19438" y="13224"/>
                      </a:lnTo>
                      <a:lnTo>
                        <a:pt x="19375" y="13078"/>
                      </a:lnTo>
                      <a:lnTo>
                        <a:pt x="19229" y="12973"/>
                      </a:lnTo>
                      <a:lnTo>
                        <a:pt x="19292" y="12910"/>
                      </a:lnTo>
                      <a:lnTo>
                        <a:pt x="19250" y="12848"/>
                      </a:lnTo>
                      <a:lnTo>
                        <a:pt x="19166" y="12869"/>
                      </a:lnTo>
                      <a:lnTo>
                        <a:pt x="19166" y="12848"/>
                      </a:lnTo>
                      <a:lnTo>
                        <a:pt x="19041" y="12806"/>
                      </a:lnTo>
                      <a:lnTo>
                        <a:pt x="18957" y="12638"/>
                      </a:lnTo>
                      <a:lnTo>
                        <a:pt x="18831" y="12534"/>
                      </a:lnTo>
                      <a:lnTo>
                        <a:pt x="18769" y="12408"/>
                      </a:lnTo>
                      <a:lnTo>
                        <a:pt x="18852" y="12387"/>
                      </a:lnTo>
                      <a:lnTo>
                        <a:pt x="18873" y="12283"/>
                      </a:lnTo>
                      <a:lnTo>
                        <a:pt x="18831" y="12178"/>
                      </a:lnTo>
                      <a:lnTo>
                        <a:pt x="18852" y="12094"/>
                      </a:lnTo>
                      <a:lnTo>
                        <a:pt x="18790" y="11990"/>
                      </a:lnTo>
                      <a:lnTo>
                        <a:pt x="18852" y="11676"/>
                      </a:lnTo>
                      <a:lnTo>
                        <a:pt x="18769" y="11488"/>
                      </a:lnTo>
                      <a:lnTo>
                        <a:pt x="18769" y="11278"/>
                      </a:lnTo>
                      <a:lnTo>
                        <a:pt x="18727" y="11195"/>
                      </a:lnTo>
                      <a:lnTo>
                        <a:pt x="18727" y="11069"/>
                      </a:lnTo>
                      <a:lnTo>
                        <a:pt x="18643" y="10944"/>
                      </a:lnTo>
                      <a:lnTo>
                        <a:pt x="18748" y="10881"/>
                      </a:lnTo>
                      <a:lnTo>
                        <a:pt x="18685" y="10776"/>
                      </a:lnTo>
                      <a:lnTo>
                        <a:pt x="18559" y="10755"/>
                      </a:lnTo>
                      <a:lnTo>
                        <a:pt x="18413" y="10755"/>
                      </a:lnTo>
                      <a:lnTo>
                        <a:pt x="18057" y="10630"/>
                      </a:lnTo>
                      <a:lnTo>
                        <a:pt x="17932" y="10630"/>
                      </a:lnTo>
                      <a:lnTo>
                        <a:pt x="17890" y="10672"/>
                      </a:lnTo>
                      <a:lnTo>
                        <a:pt x="17785" y="10630"/>
                      </a:lnTo>
                      <a:lnTo>
                        <a:pt x="17681" y="10630"/>
                      </a:lnTo>
                      <a:lnTo>
                        <a:pt x="17534" y="10714"/>
                      </a:lnTo>
                      <a:lnTo>
                        <a:pt x="17388" y="10714"/>
                      </a:lnTo>
                      <a:lnTo>
                        <a:pt x="17262" y="10755"/>
                      </a:lnTo>
                      <a:lnTo>
                        <a:pt x="17220" y="10714"/>
                      </a:lnTo>
                      <a:lnTo>
                        <a:pt x="17262" y="10651"/>
                      </a:lnTo>
                      <a:lnTo>
                        <a:pt x="17158" y="10609"/>
                      </a:lnTo>
                      <a:lnTo>
                        <a:pt x="17053" y="10630"/>
                      </a:lnTo>
                      <a:lnTo>
                        <a:pt x="17074" y="10860"/>
                      </a:lnTo>
                      <a:lnTo>
                        <a:pt x="17053" y="11069"/>
                      </a:lnTo>
                      <a:lnTo>
                        <a:pt x="17158" y="11195"/>
                      </a:lnTo>
                      <a:lnTo>
                        <a:pt x="17116" y="11258"/>
                      </a:lnTo>
                      <a:lnTo>
                        <a:pt x="17074" y="11467"/>
                      </a:lnTo>
                      <a:lnTo>
                        <a:pt x="17158" y="11550"/>
                      </a:lnTo>
                      <a:lnTo>
                        <a:pt x="17158" y="11676"/>
                      </a:lnTo>
                      <a:lnTo>
                        <a:pt x="17199" y="11760"/>
                      </a:lnTo>
                      <a:lnTo>
                        <a:pt x="17158" y="11822"/>
                      </a:lnTo>
                      <a:lnTo>
                        <a:pt x="17158" y="12011"/>
                      </a:lnTo>
                      <a:lnTo>
                        <a:pt x="17220" y="12136"/>
                      </a:lnTo>
                      <a:lnTo>
                        <a:pt x="17158" y="12304"/>
                      </a:lnTo>
                      <a:lnTo>
                        <a:pt x="17158" y="12408"/>
                      </a:lnTo>
                      <a:lnTo>
                        <a:pt x="17199" y="12534"/>
                      </a:lnTo>
                      <a:lnTo>
                        <a:pt x="17178" y="12618"/>
                      </a:lnTo>
                      <a:lnTo>
                        <a:pt x="17053" y="12701"/>
                      </a:lnTo>
                      <a:lnTo>
                        <a:pt x="16844" y="13015"/>
                      </a:lnTo>
                      <a:lnTo>
                        <a:pt x="16760" y="13057"/>
                      </a:lnTo>
                      <a:lnTo>
                        <a:pt x="16781" y="13162"/>
                      </a:lnTo>
                      <a:lnTo>
                        <a:pt x="16865" y="13266"/>
                      </a:lnTo>
                      <a:lnTo>
                        <a:pt x="16802" y="13371"/>
                      </a:lnTo>
                      <a:lnTo>
                        <a:pt x="16781" y="13559"/>
                      </a:lnTo>
                      <a:lnTo>
                        <a:pt x="16906" y="13685"/>
                      </a:lnTo>
                      <a:lnTo>
                        <a:pt x="16990" y="13643"/>
                      </a:lnTo>
                      <a:lnTo>
                        <a:pt x="17074" y="13706"/>
                      </a:lnTo>
                      <a:lnTo>
                        <a:pt x="17158" y="13915"/>
                      </a:lnTo>
                      <a:lnTo>
                        <a:pt x="17283" y="13915"/>
                      </a:lnTo>
                      <a:lnTo>
                        <a:pt x="17388" y="14019"/>
                      </a:lnTo>
                      <a:lnTo>
                        <a:pt x="17304" y="13999"/>
                      </a:lnTo>
                      <a:lnTo>
                        <a:pt x="17220" y="14103"/>
                      </a:lnTo>
                      <a:lnTo>
                        <a:pt x="17220" y="14271"/>
                      </a:lnTo>
                      <a:lnTo>
                        <a:pt x="17409" y="14396"/>
                      </a:lnTo>
                      <a:lnTo>
                        <a:pt x="17409" y="14522"/>
                      </a:lnTo>
                      <a:lnTo>
                        <a:pt x="17325" y="14605"/>
                      </a:lnTo>
                      <a:lnTo>
                        <a:pt x="17262" y="14543"/>
                      </a:lnTo>
                      <a:lnTo>
                        <a:pt x="17262" y="14626"/>
                      </a:lnTo>
                      <a:lnTo>
                        <a:pt x="17367" y="14898"/>
                      </a:lnTo>
                      <a:lnTo>
                        <a:pt x="17430" y="14961"/>
                      </a:lnTo>
                      <a:lnTo>
                        <a:pt x="17492" y="15149"/>
                      </a:lnTo>
                      <a:lnTo>
                        <a:pt x="17534" y="15066"/>
                      </a:lnTo>
                      <a:lnTo>
                        <a:pt x="17639" y="15149"/>
                      </a:lnTo>
                      <a:lnTo>
                        <a:pt x="17764" y="15149"/>
                      </a:lnTo>
                      <a:lnTo>
                        <a:pt x="17911" y="15233"/>
                      </a:lnTo>
                      <a:lnTo>
                        <a:pt x="18015" y="15066"/>
                      </a:lnTo>
                      <a:lnTo>
                        <a:pt x="18057" y="15128"/>
                      </a:lnTo>
                      <a:lnTo>
                        <a:pt x="18057" y="15338"/>
                      </a:lnTo>
                      <a:lnTo>
                        <a:pt x="18141" y="15442"/>
                      </a:lnTo>
                      <a:lnTo>
                        <a:pt x="18183" y="15463"/>
                      </a:lnTo>
                      <a:lnTo>
                        <a:pt x="18434" y="15756"/>
                      </a:lnTo>
                      <a:lnTo>
                        <a:pt x="18559" y="15777"/>
                      </a:lnTo>
                      <a:lnTo>
                        <a:pt x="18643" y="15735"/>
                      </a:lnTo>
                      <a:lnTo>
                        <a:pt x="18748" y="15735"/>
                      </a:lnTo>
                      <a:lnTo>
                        <a:pt x="18769" y="15777"/>
                      </a:lnTo>
                      <a:lnTo>
                        <a:pt x="18873" y="15777"/>
                      </a:lnTo>
                      <a:lnTo>
                        <a:pt x="18769" y="15861"/>
                      </a:lnTo>
                      <a:lnTo>
                        <a:pt x="18769" y="16175"/>
                      </a:lnTo>
                      <a:lnTo>
                        <a:pt x="18748" y="16258"/>
                      </a:lnTo>
                      <a:lnTo>
                        <a:pt x="18811" y="16384"/>
                      </a:lnTo>
                      <a:lnTo>
                        <a:pt x="18790" y="16426"/>
                      </a:lnTo>
                      <a:lnTo>
                        <a:pt x="18706" y="16426"/>
                      </a:lnTo>
                      <a:lnTo>
                        <a:pt x="18748" y="16593"/>
                      </a:lnTo>
                      <a:lnTo>
                        <a:pt x="18748" y="16677"/>
                      </a:lnTo>
                      <a:lnTo>
                        <a:pt x="18601" y="16635"/>
                      </a:lnTo>
                      <a:lnTo>
                        <a:pt x="18476" y="16384"/>
                      </a:lnTo>
                      <a:lnTo>
                        <a:pt x="18329" y="16258"/>
                      </a:lnTo>
                      <a:lnTo>
                        <a:pt x="18141" y="16216"/>
                      </a:lnTo>
                      <a:lnTo>
                        <a:pt x="18057" y="16070"/>
                      </a:lnTo>
                      <a:lnTo>
                        <a:pt x="17932" y="15965"/>
                      </a:lnTo>
                      <a:lnTo>
                        <a:pt x="17618" y="15944"/>
                      </a:lnTo>
                      <a:lnTo>
                        <a:pt x="17304" y="15756"/>
                      </a:lnTo>
                      <a:lnTo>
                        <a:pt x="17116" y="15735"/>
                      </a:lnTo>
                      <a:lnTo>
                        <a:pt x="17095" y="15631"/>
                      </a:lnTo>
                      <a:lnTo>
                        <a:pt x="17011" y="15631"/>
                      </a:lnTo>
                      <a:lnTo>
                        <a:pt x="16906" y="15547"/>
                      </a:lnTo>
                      <a:lnTo>
                        <a:pt x="16760" y="15589"/>
                      </a:lnTo>
                      <a:lnTo>
                        <a:pt x="16655" y="15693"/>
                      </a:lnTo>
                      <a:lnTo>
                        <a:pt x="16593" y="15568"/>
                      </a:lnTo>
                      <a:lnTo>
                        <a:pt x="16614" y="15526"/>
                      </a:lnTo>
                      <a:lnTo>
                        <a:pt x="16593" y="15442"/>
                      </a:lnTo>
                      <a:lnTo>
                        <a:pt x="16237" y="15317"/>
                      </a:lnTo>
                      <a:lnTo>
                        <a:pt x="16070" y="15212"/>
                      </a:lnTo>
                      <a:lnTo>
                        <a:pt x="15526" y="15170"/>
                      </a:lnTo>
                      <a:lnTo>
                        <a:pt x="15086" y="15233"/>
                      </a:lnTo>
                      <a:lnTo>
                        <a:pt x="14982" y="15191"/>
                      </a:lnTo>
                      <a:lnTo>
                        <a:pt x="14877" y="15233"/>
                      </a:lnTo>
                      <a:lnTo>
                        <a:pt x="14772" y="15170"/>
                      </a:lnTo>
                      <a:lnTo>
                        <a:pt x="14710" y="15212"/>
                      </a:lnTo>
                      <a:lnTo>
                        <a:pt x="14605" y="15170"/>
                      </a:lnTo>
                      <a:lnTo>
                        <a:pt x="14521" y="15233"/>
                      </a:lnTo>
                      <a:lnTo>
                        <a:pt x="14584" y="15359"/>
                      </a:lnTo>
                      <a:lnTo>
                        <a:pt x="14584" y="15463"/>
                      </a:lnTo>
                      <a:lnTo>
                        <a:pt x="14458" y="15505"/>
                      </a:lnTo>
                      <a:lnTo>
                        <a:pt x="14458" y="15568"/>
                      </a:lnTo>
                      <a:lnTo>
                        <a:pt x="14521" y="15693"/>
                      </a:lnTo>
                      <a:lnTo>
                        <a:pt x="14605" y="15756"/>
                      </a:lnTo>
                      <a:lnTo>
                        <a:pt x="14668" y="15965"/>
                      </a:lnTo>
                      <a:lnTo>
                        <a:pt x="14710" y="16070"/>
                      </a:lnTo>
                      <a:lnTo>
                        <a:pt x="14751" y="15965"/>
                      </a:lnTo>
                      <a:lnTo>
                        <a:pt x="14814" y="15965"/>
                      </a:lnTo>
                      <a:lnTo>
                        <a:pt x="14919" y="16133"/>
                      </a:lnTo>
                      <a:lnTo>
                        <a:pt x="14919" y="16237"/>
                      </a:lnTo>
                      <a:lnTo>
                        <a:pt x="15044" y="16279"/>
                      </a:lnTo>
                      <a:lnTo>
                        <a:pt x="15212" y="16447"/>
                      </a:lnTo>
                      <a:lnTo>
                        <a:pt x="15044" y="16426"/>
                      </a:lnTo>
                      <a:lnTo>
                        <a:pt x="15002" y="16384"/>
                      </a:lnTo>
                      <a:lnTo>
                        <a:pt x="14919" y="16384"/>
                      </a:lnTo>
                      <a:lnTo>
                        <a:pt x="14877" y="16551"/>
                      </a:lnTo>
                      <a:lnTo>
                        <a:pt x="14772" y="16635"/>
                      </a:lnTo>
                      <a:lnTo>
                        <a:pt x="14605" y="16551"/>
                      </a:lnTo>
                      <a:lnTo>
                        <a:pt x="14521" y="16614"/>
                      </a:lnTo>
                      <a:lnTo>
                        <a:pt x="14521" y="16656"/>
                      </a:lnTo>
                      <a:lnTo>
                        <a:pt x="14668" y="16823"/>
                      </a:lnTo>
                      <a:lnTo>
                        <a:pt x="14710" y="16865"/>
                      </a:lnTo>
                      <a:lnTo>
                        <a:pt x="14710" y="16949"/>
                      </a:lnTo>
                      <a:lnTo>
                        <a:pt x="14668" y="17032"/>
                      </a:lnTo>
                      <a:lnTo>
                        <a:pt x="14375" y="17032"/>
                      </a:lnTo>
                      <a:lnTo>
                        <a:pt x="14291" y="16949"/>
                      </a:lnTo>
                      <a:lnTo>
                        <a:pt x="14312" y="16865"/>
                      </a:lnTo>
                      <a:lnTo>
                        <a:pt x="14270" y="16760"/>
                      </a:lnTo>
                      <a:lnTo>
                        <a:pt x="14375" y="16698"/>
                      </a:lnTo>
                      <a:lnTo>
                        <a:pt x="14375" y="16635"/>
                      </a:lnTo>
                      <a:lnTo>
                        <a:pt x="14270" y="16530"/>
                      </a:lnTo>
                      <a:lnTo>
                        <a:pt x="14186" y="16509"/>
                      </a:lnTo>
                      <a:lnTo>
                        <a:pt x="14270" y="16405"/>
                      </a:lnTo>
                      <a:lnTo>
                        <a:pt x="14249" y="16384"/>
                      </a:lnTo>
                      <a:lnTo>
                        <a:pt x="14165" y="16426"/>
                      </a:lnTo>
                      <a:lnTo>
                        <a:pt x="14103" y="16426"/>
                      </a:lnTo>
                      <a:lnTo>
                        <a:pt x="13956" y="16593"/>
                      </a:lnTo>
                      <a:lnTo>
                        <a:pt x="13873" y="16614"/>
                      </a:lnTo>
                      <a:lnTo>
                        <a:pt x="13768" y="16719"/>
                      </a:lnTo>
                      <a:lnTo>
                        <a:pt x="13768" y="16760"/>
                      </a:lnTo>
                      <a:lnTo>
                        <a:pt x="13642" y="16760"/>
                      </a:lnTo>
                      <a:lnTo>
                        <a:pt x="13580" y="16844"/>
                      </a:lnTo>
                      <a:lnTo>
                        <a:pt x="13580" y="16928"/>
                      </a:lnTo>
                      <a:lnTo>
                        <a:pt x="13517" y="16970"/>
                      </a:lnTo>
                      <a:lnTo>
                        <a:pt x="13245" y="16970"/>
                      </a:lnTo>
                      <a:lnTo>
                        <a:pt x="13161" y="16949"/>
                      </a:lnTo>
                      <a:lnTo>
                        <a:pt x="13119" y="16970"/>
                      </a:lnTo>
                      <a:lnTo>
                        <a:pt x="13036" y="16970"/>
                      </a:lnTo>
                      <a:lnTo>
                        <a:pt x="12952" y="16928"/>
                      </a:lnTo>
                      <a:lnTo>
                        <a:pt x="12805" y="17032"/>
                      </a:lnTo>
                      <a:lnTo>
                        <a:pt x="12785" y="17074"/>
                      </a:lnTo>
                      <a:lnTo>
                        <a:pt x="12680" y="17116"/>
                      </a:lnTo>
                      <a:lnTo>
                        <a:pt x="12575" y="17221"/>
                      </a:lnTo>
                      <a:lnTo>
                        <a:pt x="12575" y="17263"/>
                      </a:lnTo>
                      <a:lnTo>
                        <a:pt x="12638" y="17325"/>
                      </a:lnTo>
                      <a:lnTo>
                        <a:pt x="12617" y="17388"/>
                      </a:lnTo>
                      <a:lnTo>
                        <a:pt x="12638" y="17472"/>
                      </a:lnTo>
                      <a:lnTo>
                        <a:pt x="12617" y="17535"/>
                      </a:lnTo>
                      <a:lnTo>
                        <a:pt x="12513" y="17451"/>
                      </a:lnTo>
                      <a:lnTo>
                        <a:pt x="12471" y="17367"/>
                      </a:lnTo>
                      <a:lnTo>
                        <a:pt x="12408" y="17367"/>
                      </a:lnTo>
                      <a:lnTo>
                        <a:pt x="12282" y="17493"/>
                      </a:lnTo>
                      <a:lnTo>
                        <a:pt x="12220" y="17639"/>
                      </a:lnTo>
                      <a:lnTo>
                        <a:pt x="12220" y="17493"/>
                      </a:lnTo>
                      <a:lnTo>
                        <a:pt x="12094" y="17451"/>
                      </a:lnTo>
                      <a:lnTo>
                        <a:pt x="12010" y="17493"/>
                      </a:lnTo>
                      <a:lnTo>
                        <a:pt x="11948" y="17493"/>
                      </a:lnTo>
                      <a:lnTo>
                        <a:pt x="11864" y="17535"/>
                      </a:lnTo>
                      <a:lnTo>
                        <a:pt x="11759" y="17493"/>
                      </a:lnTo>
                      <a:lnTo>
                        <a:pt x="11738" y="17388"/>
                      </a:lnTo>
                      <a:lnTo>
                        <a:pt x="11864" y="17284"/>
                      </a:lnTo>
                      <a:lnTo>
                        <a:pt x="11969" y="17284"/>
                      </a:lnTo>
                      <a:lnTo>
                        <a:pt x="12010" y="17221"/>
                      </a:lnTo>
                      <a:lnTo>
                        <a:pt x="11948" y="17074"/>
                      </a:lnTo>
                      <a:lnTo>
                        <a:pt x="11969" y="17032"/>
                      </a:lnTo>
                      <a:lnTo>
                        <a:pt x="12052" y="16970"/>
                      </a:lnTo>
                      <a:lnTo>
                        <a:pt x="11906" y="16844"/>
                      </a:lnTo>
                      <a:lnTo>
                        <a:pt x="11864" y="16865"/>
                      </a:lnTo>
                      <a:lnTo>
                        <a:pt x="11780" y="16844"/>
                      </a:lnTo>
                      <a:lnTo>
                        <a:pt x="11759" y="16802"/>
                      </a:lnTo>
                      <a:lnTo>
                        <a:pt x="11969" y="16698"/>
                      </a:lnTo>
                      <a:lnTo>
                        <a:pt x="12052" y="16698"/>
                      </a:lnTo>
                      <a:lnTo>
                        <a:pt x="12157" y="16635"/>
                      </a:lnTo>
                      <a:lnTo>
                        <a:pt x="12115" y="16593"/>
                      </a:lnTo>
                      <a:lnTo>
                        <a:pt x="11906" y="16614"/>
                      </a:lnTo>
                      <a:lnTo>
                        <a:pt x="11592" y="16740"/>
                      </a:lnTo>
                      <a:lnTo>
                        <a:pt x="11529" y="16823"/>
                      </a:lnTo>
                      <a:lnTo>
                        <a:pt x="11571" y="16886"/>
                      </a:lnTo>
                      <a:lnTo>
                        <a:pt x="11592" y="16970"/>
                      </a:lnTo>
                      <a:lnTo>
                        <a:pt x="11655" y="17053"/>
                      </a:lnTo>
                      <a:lnTo>
                        <a:pt x="11592" y="17137"/>
                      </a:lnTo>
                      <a:lnTo>
                        <a:pt x="11529" y="17158"/>
                      </a:lnTo>
                      <a:lnTo>
                        <a:pt x="11425" y="17053"/>
                      </a:lnTo>
                      <a:lnTo>
                        <a:pt x="11445" y="17012"/>
                      </a:lnTo>
                      <a:lnTo>
                        <a:pt x="11487" y="16991"/>
                      </a:lnTo>
                      <a:lnTo>
                        <a:pt x="11466" y="16907"/>
                      </a:lnTo>
                      <a:lnTo>
                        <a:pt x="11445" y="16907"/>
                      </a:lnTo>
                      <a:lnTo>
                        <a:pt x="11236" y="17116"/>
                      </a:lnTo>
                      <a:lnTo>
                        <a:pt x="11236" y="17158"/>
                      </a:lnTo>
                      <a:lnTo>
                        <a:pt x="11320" y="17242"/>
                      </a:lnTo>
                      <a:lnTo>
                        <a:pt x="11383" y="17263"/>
                      </a:lnTo>
                      <a:lnTo>
                        <a:pt x="11383" y="17346"/>
                      </a:lnTo>
                      <a:lnTo>
                        <a:pt x="11257" y="17472"/>
                      </a:lnTo>
                      <a:lnTo>
                        <a:pt x="11215" y="17430"/>
                      </a:lnTo>
                      <a:lnTo>
                        <a:pt x="11257" y="17346"/>
                      </a:lnTo>
                      <a:lnTo>
                        <a:pt x="11236" y="17263"/>
                      </a:lnTo>
                      <a:lnTo>
                        <a:pt x="11173" y="17263"/>
                      </a:lnTo>
                      <a:lnTo>
                        <a:pt x="11173" y="17200"/>
                      </a:lnTo>
                      <a:lnTo>
                        <a:pt x="10943" y="17263"/>
                      </a:lnTo>
                      <a:lnTo>
                        <a:pt x="10922" y="17346"/>
                      </a:lnTo>
                      <a:lnTo>
                        <a:pt x="10755" y="17430"/>
                      </a:lnTo>
                      <a:lnTo>
                        <a:pt x="10629" y="17409"/>
                      </a:lnTo>
                      <a:lnTo>
                        <a:pt x="10546" y="17430"/>
                      </a:lnTo>
                      <a:lnTo>
                        <a:pt x="10546" y="17472"/>
                      </a:lnTo>
                      <a:lnTo>
                        <a:pt x="10316" y="17765"/>
                      </a:lnTo>
                      <a:lnTo>
                        <a:pt x="10274" y="17786"/>
                      </a:lnTo>
                      <a:lnTo>
                        <a:pt x="10064" y="18058"/>
                      </a:lnTo>
                      <a:lnTo>
                        <a:pt x="9960" y="18100"/>
                      </a:lnTo>
                      <a:lnTo>
                        <a:pt x="9876" y="18037"/>
                      </a:lnTo>
                      <a:lnTo>
                        <a:pt x="9813" y="18037"/>
                      </a:lnTo>
                      <a:lnTo>
                        <a:pt x="9876" y="18141"/>
                      </a:lnTo>
                      <a:lnTo>
                        <a:pt x="10023" y="18246"/>
                      </a:lnTo>
                      <a:lnTo>
                        <a:pt x="10064" y="18309"/>
                      </a:lnTo>
                      <a:lnTo>
                        <a:pt x="10064" y="18309"/>
                      </a:lnTo>
                      <a:lnTo>
                        <a:pt x="9876" y="18246"/>
                      </a:lnTo>
                      <a:lnTo>
                        <a:pt x="9813" y="18288"/>
                      </a:lnTo>
                      <a:lnTo>
                        <a:pt x="9500" y="18309"/>
                      </a:lnTo>
                      <a:lnTo>
                        <a:pt x="9458" y="18372"/>
                      </a:lnTo>
                      <a:lnTo>
                        <a:pt x="9541" y="18476"/>
                      </a:lnTo>
                      <a:lnTo>
                        <a:pt x="9541" y="18581"/>
                      </a:lnTo>
                      <a:lnTo>
                        <a:pt x="9458" y="18706"/>
                      </a:lnTo>
                      <a:lnTo>
                        <a:pt x="9500" y="18895"/>
                      </a:lnTo>
                      <a:lnTo>
                        <a:pt x="9458" y="19020"/>
                      </a:lnTo>
                      <a:lnTo>
                        <a:pt x="9248" y="19104"/>
                      </a:lnTo>
                      <a:lnTo>
                        <a:pt x="9228" y="19146"/>
                      </a:lnTo>
                      <a:lnTo>
                        <a:pt x="9081" y="19146"/>
                      </a:lnTo>
                      <a:lnTo>
                        <a:pt x="9039" y="19229"/>
                      </a:lnTo>
                      <a:lnTo>
                        <a:pt x="8956" y="19104"/>
                      </a:lnTo>
                      <a:lnTo>
                        <a:pt x="8809" y="19208"/>
                      </a:lnTo>
                      <a:lnTo>
                        <a:pt x="8579" y="19208"/>
                      </a:lnTo>
                      <a:lnTo>
                        <a:pt x="8328" y="18916"/>
                      </a:lnTo>
                      <a:lnTo>
                        <a:pt x="8098" y="18706"/>
                      </a:lnTo>
                      <a:lnTo>
                        <a:pt x="8014" y="18644"/>
                      </a:lnTo>
                      <a:lnTo>
                        <a:pt x="8014" y="18476"/>
                      </a:lnTo>
                      <a:lnTo>
                        <a:pt x="8056" y="18413"/>
                      </a:lnTo>
                      <a:lnTo>
                        <a:pt x="8098" y="18455"/>
                      </a:lnTo>
                      <a:lnTo>
                        <a:pt x="8160" y="18372"/>
                      </a:lnTo>
                      <a:lnTo>
                        <a:pt x="8119" y="18309"/>
                      </a:lnTo>
                      <a:lnTo>
                        <a:pt x="8181" y="18267"/>
                      </a:lnTo>
                      <a:lnTo>
                        <a:pt x="8370" y="18267"/>
                      </a:lnTo>
                      <a:lnTo>
                        <a:pt x="8412" y="18183"/>
                      </a:lnTo>
                      <a:lnTo>
                        <a:pt x="8621" y="18183"/>
                      </a:lnTo>
                      <a:lnTo>
                        <a:pt x="8642" y="18100"/>
                      </a:lnTo>
                      <a:lnTo>
                        <a:pt x="8495" y="17890"/>
                      </a:lnTo>
                      <a:lnTo>
                        <a:pt x="8474" y="17807"/>
                      </a:lnTo>
                      <a:lnTo>
                        <a:pt x="8328" y="17786"/>
                      </a:lnTo>
                      <a:lnTo>
                        <a:pt x="8202" y="17660"/>
                      </a:lnTo>
                      <a:lnTo>
                        <a:pt x="8202" y="17556"/>
                      </a:lnTo>
                      <a:lnTo>
                        <a:pt x="8077" y="17451"/>
                      </a:lnTo>
                      <a:lnTo>
                        <a:pt x="7763" y="17430"/>
                      </a:lnTo>
                      <a:lnTo>
                        <a:pt x="7554" y="17451"/>
                      </a:lnTo>
                      <a:lnTo>
                        <a:pt x="7449" y="17493"/>
                      </a:lnTo>
                      <a:lnTo>
                        <a:pt x="7323" y="17493"/>
                      </a:lnTo>
                      <a:lnTo>
                        <a:pt x="7072" y="17346"/>
                      </a:lnTo>
                      <a:lnTo>
                        <a:pt x="6947" y="17346"/>
                      </a:lnTo>
                      <a:lnTo>
                        <a:pt x="6947" y="17388"/>
                      </a:lnTo>
                      <a:lnTo>
                        <a:pt x="7240" y="17639"/>
                      </a:lnTo>
                      <a:lnTo>
                        <a:pt x="7386" y="17744"/>
                      </a:lnTo>
                      <a:lnTo>
                        <a:pt x="7470" y="17974"/>
                      </a:lnTo>
                      <a:lnTo>
                        <a:pt x="7470" y="18100"/>
                      </a:lnTo>
                      <a:lnTo>
                        <a:pt x="7533" y="18183"/>
                      </a:lnTo>
                      <a:lnTo>
                        <a:pt x="7470" y="18225"/>
                      </a:lnTo>
                      <a:lnTo>
                        <a:pt x="7470" y="18330"/>
                      </a:lnTo>
                      <a:lnTo>
                        <a:pt x="7491" y="18413"/>
                      </a:lnTo>
                      <a:lnTo>
                        <a:pt x="7449" y="18434"/>
                      </a:lnTo>
                      <a:lnTo>
                        <a:pt x="7449" y="18706"/>
                      </a:lnTo>
                      <a:lnTo>
                        <a:pt x="7386" y="18853"/>
                      </a:lnTo>
                      <a:lnTo>
                        <a:pt x="7449" y="18999"/>
                      </a:lnTo>
                      <a:lnTo>
                        <a:pt x="7595" y="18999"/>
                      </a:lnTo>
                      <a:lnTo>
                        <a:pt x="7742" y="19062"/>
                      </a:lnTo>
                      <a:lnTo>
                        <a:pt x="7805" y="19167"/>
                      </a:lnTo>
                      <a:lnTo>
                        <a:pt x="7784" y="19229"/>
                      </a:lnTo>
                      <a:lnTo>
                        <a:pt x="7805" y="19313"/>
                      </a:lnTo>
                      <a:lnTo>
                        <a:pt x="7784" y="19355"/>
                      </a:lnTo>
                      <a:lnTo>
                        <a:pt x="7784" y="19418"/>
                      </a:lnTo>
                      <a:lnTo>
                        <a:pt x="7847" y="19460"/>
                      </a:lnTo>
                      <a:lnTo>
                        <a:pt x="7784" y="19543"/>
                      </a:lnTo>
                      <a:lnTo>
                        <a:pt x="7784" y="19794"/>
                      </a:lnTo>
                      <a:lnTo>
                        <a:pt x="7742" y="19857"/>
                      </a:lnTo>
                      <a:lnTo>
                        <a:pt x="7805" y="20004"/>
                      </a:lnTo>
                      <a:lnTo>
                        <a:pt x="7847" y="20213"/>
                      </a:lnTo>
                      <a:lnTo>
                        <a:pt x="7763" y="20171"/>
                      </a:lnTo>
                      <a:lnTo>
                        <a:pt x="7700" y="20045"/>
                      </a:lnTo>
                      <a:lnTo>
                        <a:pt x="7575" y="19941"/>
                      </a:lnTo>
                      <a:lnTo>
                        <a:pt x="7449" y="20066"/>
                      </a:lnTo>
                      <a:lnTo>
                        <a:pt x="7470" y="19941"/>
                      </a:lnTo>
                      <a:lnTo>
                        <a:pt x="7428" y="19857"/>
                      </a:lnTo>
                      <a:lnTo>
                        <a:pt x="7240" y="19836"/>
                      </a:lnTo>
                      <a:lnTo>
                        <a:pt x="7072" y="19857"/>
                      </a:lnTo>
                      <a:lnTo>
                        <a:pt x="6968" y="19773"/>
                      </a:lnTo>
                      <a:lnTo>
                        <a:pt x="6821" y="19753"/>
                      </a:lnTo>
                      <a:lnTo>
                        <a:pt x="6738" y="19794"/>
                      </a:lnTo>
                      <a:lnTo>
                        <a:pt x="6612" y="20087"/>
                      </a:lnTo>
                      <a:lnTo>
                        <a:pt x="6424" y="20255"/>
                      </a:lnTo>
                      <a:lnTo>
                        <a:pt x="6298" y="20276"/>
                      </a:lnTo>
                      <a:lnTo>
                        <a:pt x="6194" y="20380"/>
                      </a:lnTo>
                      <a:lnTo>
                        <a:pt x="6173" y="20527"/>
                      </a:lnTo>
                      <a:lnTo>
                        <a:pt x="6026" y="20694"/>
                      </a:lnTo>
                      <a:lnTo>
                        <a:pt x="5963" y="20757"/>
                      </a:lnTo>
                      <a:lnTo>
                        <a:pt x="5963" y="20841"/>
                      </a:lnTo>
                      <a:lnTo>
                        <a:pt x="6005" y="21029"/>
                      </a:lnTo>
                      <a:lnTo>
                        <a:pt x="6277" y="21301"/>
                      </a:lnTo>
                      <a:lnTo>
                        <a:pt x="6424" y="21531"/>
                      </a:lnTo>
                      <a:lnTo>
                        <a:pt x="6340" y="21636"/>
                      </a:lnTo>
                      <a:lnTo>
                        <a:pt x="6277" y="21636"/>
                      </a:lnTo>
                      <a:lnTo>
                        <a:pt x="6277" y="21761"/>
                      </a:lnTo>
                      <a:lnTo>
                        <a:pt x="6173" y="21845"/>
                      </a:lnTo>
                      <a:lnTo>
                        <a:pt x="6110" y="21949"/>
                      </a:lnTo>
                      <a:lnTo>
                        <a:pt x="5963" y="21782"/>
                      </a:lnTo>
                      <a:lnTo>
                        <a:pt x="5587" y="21615"/>
                      </a:lnTo>
                      <a:lnTo>
                        <a:pt x="5461" y="21615"/>
                      </a:lnTo>
                      <a:lnTo>
                        <a:pt x="5398" y="21531"/>
                      </a:lnTo>
                      <a:lnTo>
                        <a:pt x="5189" y="21531"/>
                      </a:lnTo>
                      <a:lnTo>
                        <a:pt x="5085" y="21447"/>
                      </a:lnTo>
                      <a:lnTo>
                        <a:pt x="5022" y="21322"/>
                      </a:lnTo>
                      <a:lnTo>
                        <a:pt x="4854" y="21301"/>
                      </a:lnTo>
                      <a:lnTo>
                        <a:pt x="4729" y="21217"/>
                      </a:lnTo>
                      <a:lnTo>
                        <a:pt x="4603" y="21217"/>
                      </a:lnTo>
                      <a:lnTo>
                        <a:pt x="4562" y="21301"/>
                      </a:lnTo>
                      <a:lnTo>
                        <a:pt x="4603" y="21364"/>
                      </a:lnTo>
                      <a:lnTo>
                        <a:pt x="4562" y="21426"/>
                      </a:lnTo>
                      <a:lnTo>
                        <a:pt x="4603" y="21468"/>
                      </a:lnTo>
                      <a:lnTo>
                        <a:pt x="4520" y="21552"/>
                      </a:lnTo>
                      <a:lnTo>
                        <a:pt x="4415" y="21552"/>
                      </a:lnTo>
                      <a:lnTo>
                        <a:pt x="4499" y="21719"/>
                      </a:lnTo>
                      <a:lnTo>
                        <a:pt x="4520" y="21845"/>
                      </a:lnTo>
                      <a:lnTo>
                        <a:pt x="4666" y="21929"/>
                      </a:lnTo>
                      <a:lnTo>
                        <a:pt x="4771" y="22054"/>
                      </a:lnTo>
                      <a:lnTo>
                        <a:pt x="4917" y="22138"/>
                      </a:lnTo>
                      <a:lnTo>
                        <a:pt x="5022" y="22075"/>
                      </a:lnTo>
                      <a:lnTo>
                        <a:pt x="5085" y="22075"/>
                      </a:lnTo>
                      <a:lnTo>
                        <a:pt x="5168" y="22033"/>
                      </a:lnTo>
                      <a:lnTo>
                        <a:pt x="5189" y="22096"/>
                      </a:lnTo>
                      <a:lnTo>
                        <a:pt x="5336" y="22159"/>
                      </a:lnTo>
                      <a:lnTo>
                        <a:pt x="5336" y="22201"/>
                      </a:lnTo>
                      <a:lnTo>
                        <a:pt x="5273" y="22263"/>
                      </a:lnTo>
                      <a:lnTo>
                        <a:pt x="5357" y="22347"/>
                      </a:lnTo>
                      <a:lnTo>
                        <a:pt x="5357" y="22514"/>
                      </a:lnTo>
                      <a:lnTo>
                        <a:pt x="5273" y="22556"/>
                      </a:lnTo>
                      <a:lnTo>
                        <a:pt x="5168" y="22556"/>
                      </a:lnTo>
                      <a:lnTo>
                        <a:pt x="5043" y="22682"/>
                      </a:lnTo>
                      <a:lnTo>
                        <a:pt x="4980" y="22682"/>
                      </a:lnTo>
                      <a:lnTo>
                        <a:pt x="4875" y="22577"/>
                      </a:lnTo>
                      <a:lnTo>
                        <a:pt x="4729" y="22577"/>
                      </a:lnTo>
                      <a:lnTo>
                        <a:pt x="4645" y="22514"/>
                      </a:lnTo>
                      <a:lnTo>
                        <a:pt x="4457" y="22514"/>
                      </a:lnTo>
                      <a:lnTo>
                        <a:pt x="4415" y="22473"/>
                      </a:lnTo>
                      <a:lnTo>
                        <a:pt x="4415" y="22347"/>
                      </a:lnTo>
                      <a:lnTo>
                        <a:pt x="4310" y="22284"/>
                      </a:lnTo>
                      <a:lnTo>
                        <a:pt x="4227" y="22180"/>
                      </a:lnTo>
                      <a:lnTo>
                        <a:pt x="4185" y="22180"/>
                      </a:lnTo>
                      <a:lnTo>
                        <a:pt x="4080" y="22263"/>
                      </a:lnTo>
                      <a:lnTo>
                        <a:pt x="3829" y="22180"/>
                      </a:lnTo>
                      <a:lnTo>
                        <a:pt x="3787" y="22075"/>
                      </a:lnTo>
                      <a:lnTo>
                        <a:pt x="3725" y="22033"/>
                      </a:lnTo>
                      <a:lnTo>
                        <a:pt x="3787" y="21949"/>
                      </a:lnTo>
                      <a:lnTo>
                        <a:pt x="3766" y="21824"/>
                      </a:lnTo>
                      <a:lnTo>
                        <a:pt x="3766" y="21719"/>
                      </a:lnTo>
                      <a:lnTo>
                        <a:pt x="3662" y="21636"/>
                      </a:lnTo>
                      <a:lnTo>
                        <a:pt x="3662" y="21531"/>
                      </a:lnTo>
                      <a:lnTo>
                        <a:pt x="3494" y="21385"/>
                      </a:lnTo>
                      <a:lnTo>
                        <a:pt x="3494" y="21238"/>
                      </a:lnTo>
                      <a:lnTo>
                        <a:pt x="3411" y="21217"/>
                      </a:lnTo>
                      <a:lnTo>
                        <a:pt x="3453" y="21113"/>
                      </a:lnTo>
                      <a:lnTo>
                        <a:pt x="3515" y="21092"/>
                      </a:lnTo>
                      <a:lnTo>
                        <a:pt x="3557" y="20903"/>
                      </a:lnTo>
                      <a:lnTo>
                        <a:pt x="3557" y="20799"/>
                      </a:lnTo>
                      <a:lnTo>
                        <a:pt x="3515" y="20778"/>
                      </a:lnTo>
                      <a:lnTo>
                        <a:pt x="3515" y="20694"/>
                      </a:lnTo>
                      <a:lnTo>
                        <a:pt x="3578" y="20610"/>
                      </a:lnTo>
                      <a:lnTo>
                        <a:pt x="3515" y="20589"/>
                      </a:lnTo>
                      <a:lnTo>
                        <a:pt x="3390" y="20401"/>
                      </a:lnTo>
                      <a:lnTo>
                        <a:pt x="3139" y="20297"/>
                      </a:lnTo>
                      <a:lnTo>
                        <a:pt x="3055" y="20359"/>
                      </a:lnTo>
                      <a:lnTo>
                        <a:pt x="2992" y="20297"/>
                      </a:lnTo>
                      <a:lnTo>
                        <a:pt x="2930" y="20297"/>
                      </a:lnTo>
                      <a:lnTo>
                        <a:pt x="2867" y="20338"/>
                      </a:lnTo>
                      <a:lnTo>
                        <a:pt x="2741" y="20297"/>
                      </a:lnTo>
                      <a:lnTo>
                        <a:pt x="2783" y="20255"/>
                      </a:lnTo>
                      <a:lnTo>
                        <a:pt x="2888" y="20234"/>
                      </a:lnTo>
                      <a:lnTo>
                        <a:pt x="2930" y="20150"/>
                      </a:lnTo>
                      <a:lnTo>
                        <a:pt x="2783" y="20108"/>
                      </a:lnTo>
                      <a:lnTo>
                        <a:pt x="2783" y="20087"/>
                      </a:lnTo>
                      <a:lnTo>
                        <a:pt x="2867" y="20066"/>
                      </a:lnTo>
                      <a:lnTo>
                        <a:pt x="2783" y="20004"/>
                      </a:lnTo>
                      <a:lnTo>
                        <a:pt x="2720" y="20066"/>
                      </a:lnTo>
                      <a:lnTo>
                        <a:pt x="2532" y="20108"/>
                      </a:lnTo>
                      <a:lnTo>
                        <a:pt x="2511" y="20087"/>
                      </a:lnTo>
                      <a:lnTo>
                        <a:pt x="2553" y="20004"/>
                      </a:lnTo>
                      <a:lnTo>
                        <a:pt x="2658" y="19962"/>
                      </a:lnTo>
                      <a:lnTo>
                        <a:pt x="2637" y="19941"/>
                      </a:lnTo>
                      <a:lnTo>
                        <a:pt x="2448" y="19899"/>
                      </a:lnTo>
                      <a:lnTo>
                        <a:pt x="2427" y="19836"/>
                      </a:lnTo>
                      <a:lnTo>
                        <a:pt x="2302" y="19753"/>
                      </a:lnTo>
                      <a:lnTo>
                        <a:pt x="2260" y="19585"/>
                      </a:lnTo>
                      <a:lnTo>
                        <a:pt x="2134" y="19522"/>
                      </a:lnTo>
                      <a:lnTo>
                        <a:pt x="2155" y="19481"/>
                      </a:lnTo>
                      <a:lnTo>
                        <a:pt x="2260" y="19481"/>
                      </a:lnTo>
                      <a:lnTo>
                        <a:pt x="2302" y="19522"/>
                      </a:lnTo>
                      <a:lnTo>
                        <a:pt x="2448" y="19543"/>
                      </a:lnTo>
                      <a:lnTo>
                        <a:pt x="2469" y="19648"/>
                      </a:lnTo>
                      <a:lnTo>
                        <a:pt x="2720" y="19857"/>
                      </a:lnTo>
                      <a:lnTo>
                        <a:pt x="2783" y="19857"/>
                      </a:lnTo>
                      <a:lnTo>
                        <a:pt x="2825" y="19794"/>
                      </a:lnTo>
                      <a:lnTo>
                        <a:pt x="2950" y="19878"/>
                      </a:lnTo>
                      <a:lnTo>
                        <a:pt x="3139" y="19878"/>
                      </a:lnTo>
                      <a:lnTo>
                        <a:pt x="3160" y="19836"/>
                      </a:lnTo>
                      <a:lnTo>
                        <a:pt x="3243" y="19899"/>
                      </a:lnTo>
                      <a:lnTo>
                        <a:pt x="3160" y="19962"/>
                      </a:lnTo>
                      <a:lnTo>
                        <a:pt x="3202" y="19983"/>
                      </a:lnTo>
                      <a:lnTo>
                        <a:pt x="3202" y="20045"/>
                      </a:lnTo>
                      <a:lnTo>
                        <a:pt x="3306" y="20045"/>
                      </a:lnTo>
                      <a:lnTo>
                        <a:pt x="3369" y="19983"/>
                      </a:lnTo>
                      <a:lnTo>
                        <a:pt x="3557" y="19983"/>
                      </a:lnTo>
                      <a:lnTo>
                        <a:pt x="3494" y="20004"/>
                      </a:lnTo>
                      <a:lnTo>
                        <a:pt x="3599" y="20004"/>
                      </a:lnTo>
                      <a:lnTo>
                        <a:pt x="3704" y="19983"/>
                      </a:lnTo>
                      <a:lnTo>
                        <a:pt x="3704" y="20066"/>
                      </a:lnTo>
                      <a:lnTo>
                        <a:pt x="3871" y="20192"/>
                      </a:lnTo>
                      <a:lnTo>
                        <a:pt x="3934" y="20150"/>
                      </a:lnTo>
                      <a:lnTo>
                        <a:pt x="4038" y="20171"/>
                      </a:lnTo>
                      <a:lnTo>
                        <a:pt x="4080" y="20213"/>
                      </a:lnTo>
                      <a:lnTo>
                        <a:pt x="4227" y="20213"/>
                      </a:lnTo>
                      <a:lnTo>
                        <a:pt x="4331" y="20255"/>
                      </a:lnTo>
                      <a:lnTo>
                        <a:pt x="4415" y="20192"/>
                      </a:lnTo>
                      <a:lnTo>
                        <a:pt x="4541" y="20297"/>
                      </a:lnTo>
                      <a:lnTo>
                        <a:pt x="4729" y="20359"/>
                      </a:lnTo>
                      <a:lnTo>
                        <a:pt x="5064" y="20380"/>
                      </a:lnTo>
                      <a:lnTo>
                        <a:pt x="5336" y="20359"/>
                      </a:lnTo>
                      <a:lnTo>
                        <a:pt x="5357" y="20297"/>
                      </a:lnTo>
                      <a:lnTo>
                        <a:pt x="5545" y="20297"/>
                      </a:lnTo>
                      <a:lnTo>
                        <a:pt x="5608" y="20255"/>
                      </a:lnTo>
                      <a:lnTo>
                        <a:pt x="5796" y="20213"/>
                      </a:lnTo>
                      <a:lnTo>
                        <a:pt x="5963" y="20150"/>
                      </a:lnTo>
                      <a:lnTo>
                        <a:pt x="6173" y="19857"/>
                      </a:lnTo>
                      <a:lnTo>
                        <a:pt x="6194" y="19773"/>
                      </a:lnTo>
                      <a:lnTo>
                        <a:pt x="6319" y="19627"/>
                      </a:lnTo>
                      <a:lnTo>
                        <a:pt x="6319" y="19543"/>
                      </a:lnTo>
                      <a:lnTo>
                        <a:pt x="6340" y="19460"/>
                      </a:lnTo>
                      <a:lnTo>
                        <a:pt x="6382" y="19313"/>
                      </a:lnTo>
                      <a:lnTo>
                        <a:pt x="6382" y="19167"/>
                      </a:lnTo>
                      <a:lnTo>
                        <a:pt x="6382" y="19041"/>
                      </a:lnTo>
                      <a:lnTo>
                        <a:pt x="6319" y="18999"/>
                      </a:lnTo>
                      <a:lnTo>
                        <a:pt x="6277" y="18999"/>
                      </a:lnTo>
                      <a:lnTo>
                        <a:pt x="6173" y="18832"/>
                      </a:lnTo>
                      <a:lnTo>
                        <a:pt x="6089" y="18790"/>
                      </a:lnTo>
                      <a:lnTo>
                        <a:pt x="6068" y="18644"/>
                      </a:lnTo>
                      <a:lnTo>
                        <a:pt x="5963" y="18392"/>
                      </a:lnTo>
                      <a:lnTo>
                        <a:pt x="5859" y="18372"/>
                      </a:lnTo>
                      <a:lnTo>
                        <a:pt x="5817" y="18413"/>
                      </a:lnTo>
                      <a:lnTo>
                        <a:pt x="5691" y="18372"/>
                      </a:lnTo>
                      <a:lnTo>
                        <a:pt x="5691" y="18288"/>
                      </a:lnTo>
                      <a:lnTo>
                        <a:pt x="5461" y="18120"/>
                      </a:lnTo>
                      <a:lnTo>
                        <a:pt x="5461" y="18016"/>
                      </a:lnTo>
                      <a:lnTo>
                        <a:pt x="5336" y="17890"/>
                      </a:lnTo>
                      <a:lnTo>
                        <a:pt x="5273" y="17890"/>
                      </a:lnTo>
                      <a:lnTo>
                        <a:pt x="5294" y="17953"/>
                      </a:lnTo>
                      <a:lnTo>
                        <a:pt x="5378" y="18079"/>
                      </a:lnTo>
                      <a:lnTo>
                        <a:pt x="5294" y="18100"/>
                      </a:lnTo>
                      <a:lnTo>
                        <a:pt x="5168" y="17974"/>
                      </a:lnTo>
                      <a:lnTo>
                        <a:pt x="5085" y="17974"/>
                      </a:lnTo>
                      <a:lnTo>
                        <a:pt x="4938" y="17807"/>
                      </a:lnTo>
                      <a:lnTo>
                        <a:pt x="4875" y="17807"/>
                      </a:lnTo>
                      <a:lnTo>
                        <a:pt x="4875" y="17869"/>
                      </a:lnTo>
                      <a:lnTo>
                        <a:pt x="4917" y="17911"/>
                      </a:lnTo>
                      <a:lnTo>
                        <a:pt x="4834" y="17890"/>
                      </a:lnTo>
                      <a:lnTo>
                        <a:pt x="4708" y="17681"/>
                      </a:lnTo>
                      <a:lnTo>
                        <a:pt x="4603" y="17660"/>
                      </a:lnTo>
                      <a:lnTo>
                        <a:pt x="4520" y="17556"/>
                      </a:lnTo>
                      <a:lnTo>
                        <a:pt x="4122" y="17284"/>
                      </a:lnTo>
                      <a:lnTo>
                        <a:pt x="3515" y="16970"/>
                      </a:lnTo>
                      <a:lnTo>
                        <a:pt x="3390" y="16928"/>
                      </a:lnTo>
                      <a:lnTo>
                        <a:pt x="3369" y="16970"/>
                      </a:lnTo>
                      <a:lnTo>
                        <a:pt x="3243" y="16907"/>
                      </a:lnTo>
                      <a:lnTo>
                        <a:pt x="3097" y="16865"/>
                      </a:lnTo>
                      <a:lnTo>
                        <a:pt x="3097" y="16928"/>
                      </a:lnTo>
                      <a:lnTo>
                        <a:pt x="3034" y="16970"/>
                      </a:lnTo>
                      <a:lnTo>
                        <a:pt x="2930" y="16928"/>
                      </a:lnTo>
                      <a:lnTo>
                        <a:pt x="2762" y="16928"/>
                      </a:lnTo>
                      <a:lnTo>
                        <a:pt x="2678" y="16823"/>
                      </a:lnTo>
                      <a:lnTo>
                        <a:pt x="2574" y="16760"/>
                      </a:lnTo>
                      <a:lnTo>
                        <a:pt x="2574" y="16802"/>
                      </a:lnTo>
                      <a:lnTo>
                        <a:pt x="2637" y="16865"/>
                      </a:lnTo>
                      <a:lnTo>
                        <a:pt x="2616" y="16928"/>
                      </a:lnTo>
                      <a:lnTo>
                        <a:pt x="2532" y="16865"/>
                      </a:lnTo>
                      <a:lnTo>
                        <a:pt x="2406" y="16907"/>
                      </a:lnTo>
                      <a:lnTo>
                        <a:pt x="2344" y="16949"/>
                      </a:lnTo>
                      <a:lnTo>
                        <a:pt x="2365" y="17032"/>
                      </a:lnTo>
                      <a:lnTo>
                        <a:pt x="2302" y="17158"/>
                      </a:lnTo>
                      <a:lnTo>
                        <a:pt x="2155" y="17158"/>
                      </a:lnTo>
                      <a:lnTo>
                        <a:pt x="2239" y="17053"/>
                      </a:lnTo>
                      <a:lnTo>
                        <a:pt x="2323" y="17012"/>
                      </a:lnTo>
                      <a:lnTo>
                        <a:pt x="2260" y="16949"/>
                      </a:lnTo>
                      <a:lnTo>
                        <a:pt x="2197" y="16949"/>
                      </a:lnTo>
                      <a:lnTo>
                        <a:pt x="2218" y="16907"/>
                      </a:lnTo>
                      <a:lnTo>
                        <a:pt x="2239" y="16844"/>
                      </a:lnTo>
                      <a:lnTo>
                        <a:pt x="2197" y="16823"/>
                      </a:lnTo>
                      <a:lnTo>
                        <a:pt x="2134" y="16886"/>
                      </a:lnTo>
                      <a:lnTo>
                        <a:pt x="2030" y="17012"/>
                      </a:lnTo>
                      <a:lnTo>
                        <a:pt x="2030" y="16928"/>
                      </a:lnTo>
                      <a:lnTo>
                        <a:pt x="2030" y="16886"/>
                      </a:lnTo>
                      <a:lnTo>
                        <a:pt x="2009" y="16844"/>
                      </a:lnTo>
                      <a:lnTo>
                        <a:pt x="1946" y="16928"/>
                      </a:lnTo>
                      <a:lnTo>
                        <a:pt x="1925" y="16928"/>
                      </a:lnTo>
                      <a:lnTo>
                        <a:pt x="1925" y="16844"/>
                      </a:lnTo>
                      <a:lnTo>
                        <a:pt x="1821" y="16823"/>
                      </a:lnTo>
                      <a:lnTo>
                        <a:pt x="1716" y="16907"/>
                      </a:lnTo>
                      <a:lnTo>
                        <a:pt x="1695" y="16802"/>
                      </a:lnTo>
                      <a:lnTo>
                        <a:pt x="1632" y="16760"/>
                      </a:lnTo>
                      <a:lnTo>
                        <a:pt x="1569" y="16844"/>
                      </a:lnTo>
                      <a:lnTo>
                        <a:pt x="1528" y="16740"/>
                      </a:lnTo>
                      <a:lnTo>
                        <a:pt x="1528" y="16614"/>
                      </a:lnTo>
                      <a:lnTo>
                        <a:pt x="1590" y="16530"/>
                      </a:lnTo>
                      <a:lnTo>
                        <a:pt x="1590" y="16614"/>
                      </a:lnTo>
                      <a:lnTo>
                        <a:pt x="1674" y="16698"/>
                      </a:lnTo>
                      <a:lnTo>
                        <a:pt x="1800" y="16656"/>
                      </a:lnTo>
                      <a:lnTo>
                        <a:pt x="1883" y="16719"/>
                      </a:lnTo>
                      <a:lnTo>
                        <a:pt x="1988" y="16635"/>
                      </a:lnTo>
                      <a:lnTo>
                        <a:pt x="1988" y="16593"/>
                      </a:lnTo>
                      <a:lnTo>
                        <a:pt x="1904" y="16530"/>
                      </a:lnTo>
                      <a:lnTo>
                        <a:pt x="1883" y="16509"/>
                      </a:lnTo>
                      <a:lnTo>
                        <a:pt x="1800" y="16488"/>
                      </a:lnTo>
                      <a:lnTo>
                        <a:pt x="1737" y="16530"/>
                      </a:lnTo>
                      <a:lnTo>
                        <a:pt x="1695" y="16488"/>
                      </a:lnTo>
                      <a:lnTo>
                        <a:pt x="1632" y="16405"/>
                      </a:lnTo>
                      <a:lnTo>
                        <a:pt x="1528" y="16342"/>
                      </a:lnTo>
                      <a:lnTo>
                        <a:pt x="1423" y="16342"/>
                      </a:lnTo>
                      <a:lnTo>
                        <a:pt x="1402" y="16384"/>
                      </a:lnTo>
                      <a:lnTo>
                        <a:pt x="1465" y="16426"/>
                      </a:lnTo>
                      <a:lnTo>
                        <a:pt x="1486" y="16426"/>
                      </a:lnTo>
                      <a:lnTo>
                        <a:pt x="1486" y="16488"/>
                      </a:lnTo>
                      <a:lnTo>
                        <a:pt x="1402" y="16509"/>
                      </a:lnTo>
                      <a:lnTo>
                        <a:pt x="1360" y="16509"/>
                      </a:lnTo>
                      <a:lnTo>
                        <a:pt x="1360" y="16551"/>
                      </a:lnTo>
                      <a:lnTo>
                        <a:pt x="1465" y="16635"/>
                      </a:lnTo>
                      <a:lnTo>
                        <a:pt x="1402" y="16656"/>
                      </a:lnTo>
                      <a:lnTo>
                        <a:pt x="1318" y="16656"/>
                      </a:lnTo>
                      <a:lnTo>
                        <a:pt x="1277" y="16740"/>
                      </a:lnTo>
                      <a:lnTo>
                        <a:pt x="1256" y="16886"/>
                      </a:lnTo>
                      <a:lnTo>
                        <a:pt x="1193" y="16802"/>
                      </a:lnTo>
                      <a:lnTo>
                        <a:pt x="1193" y="16698"/>
                      </a:lnTo>
                      <a:lnTo>
                        <a:pt x="1151" y="16635"/>
                      </a:lnTo>
                      <a:lnTo>
                        <a:pt x="1005" y="16614"/>
                      </a:lnTo>
                      <a:lnTo>
                        <a:pt x="1005" y="16740"/>
                      </a:lnTo>
                      <a:lnTo>
                        <a:pt x="942" y="16823"/>
                      </a:lnTo>
                      <a:lnTo>
                        <a:pt x="795" y="16781"/>
                      </a:lnTo>
                      <a:lnTo>
                        <a:pt x="691" y="16781"/>
                      </a:lnTo>
                      <a:lnTo>
                        <a:pt x="691" y="16928"/>
                      </a:lnTo>
                      <a:lnTo>
                        <a:pt x="628" y="17053"/>
                      </a:lnTo>
                      <a:lnTo>
                        <a:pt x="481" y="17095"/>
                      </a:lnTo>
                      <a:lnTo>
                        <a:pt x="335" y="17242"/>
                      </a:lnTo>
                      <a:lnTo>
                        <a:pt x="335" y="17451"/>
                      </a:lnTo>
                      <a:lnTo>
                        <a:pt x="251" y="17451"/>
                      </a:lnTo>
                      <a:lnTo>
                        <a:pt x="105" y="17514"/>
                      </a:lnTo>
                      <a:lnTo>
                        <a:pt x="0" y="17556"/>
                      </a:lnTo>
                      <a:lnTo>
                        <a:pt x="105" y="17576"/>
                      </a:lnTo>
                      <a:lnTo>
                        <a:pt x="63" y="17744"/>
                      </a:lnTo>
                      <a:lnTo>
                        <a:pt x="21" y="17932"/>
                      </a:lnTo>
                      <a:lnTo>
                        <a:pt x="105" y="18037"/>
                      </a:lnTo>
                      <a:lnTo>
                        <a:pt x="209" y="18288"/>
                      </a:lnTo>
                      <a:lnTo>
                        <a:pt x="272" y="18288"/>
                      </a:lnTo>
                      <a:lnTo>
                        <a:pt x="440" y="18372"/>
                      </a:lnTo>
                      <a:lnTo>
                        <a:pt x="523" y="18497"/>
                      </a:lnTo>
                      <a:lnTo>
                        <a:pt x="565" y="18602"/>
                      </a:lnTo>
                      <a:lnTo>
                        <a:pt x="837" y="18769"/>
                      </a:lnTo>
                      <a:lnTo>
                        <a:pt x="900" y="18832"/>
                      </a:lnTo>
                      <a:lnTo>
                        <a:pt x="858" y="19020"/>
                      </a:lnTo>
                      <a:lnTo>
                        <a:pt x="753" y="19208"/>
                      </a:lnTo>
                      <a:lnTo>
                        <a:pt x="649" y="19460"/>
                      </a:lnTo>
                      <a:lnTo>
                        <a:pt x="774" y="19627"/>
                      </a:lnTo>
                      <a:lnTo>
                        <a:pt x="837" y="19773"/>
                      </a:lnTo>
                      <a:lnTo>
                        <a:pt x="1067" y="20234"/>
                      </a:lnTo>
                      <a:lnTo>
                        <a:pt x="1318" y="20820"/>
                      </a:lnTo>
                      <a:lnTo>
                        <a:pt x="1214" y="20861"/>
                      </a:lnTo>
                      <a:lnTo>
                        <a:pt x="1193" y="21217"/>
                      </a:lnTo>
                      <a:lnTo>
                        <a:pt x="1193" y="21322"/>
                      </a:lnTo>
                      <a:lnTo>
                        <a:pt x="1297" y="21343"/>
                      </a:lnTo>
                      <a:lnTo>
                        <a:pt x="1214" y="21447"/>
                      </a:lnTo>
                      <a:lnTo>
                        <a:pt x="1214" y="21636"/>
                      </a:lnTo>
                      <a:lnTo>
                        <a:pt x="1297" y="21740"/>
                      </a:lnTo>
                      <a:lnTo>
                        <a:pt x="1423" y="21761"/>
                      </a:lnTo>
                      <a:lnTo>
                        <a:pt x="1486" y="21866"/>
                      </a:lnTo>
                      <a:lnTo>
                        <a:pt x="1423" y="21929"/>
                      </a:lnTo>
                      <a:lnTo>
                        <a:pt x="1423" y="22138"/>
                      </a:lnTo>
                      <a:lnTo>
                        <a:pt x="1486" y="22263"/>
                      </a:lnTo>
                      <a:lnTo>
                        <a:pt x="1674" y="22389"/>
                      </a:lnTo>
                      <a:lnTo>
                        <a:pt x="1674" y="22577"/>
                      </a:lnTo>
                      <a:lnTo>
                        <a:pt x="1569" y="22745"/>
                      </a:lnTo>
                      <a:lnTo>
                        <a:pt x="1507" y="22912"/>
                      </a:lnTo>
                      <a:lnTo>
                        <a:pt x="1779" y="23289"/>
                      </a:lnTo>
                      <a:lnTo>
                        <a:pt x="1925" y="23330"/>
                      </a:lnTo>
                      <a:lnTo>
                        <a:pt x="2197" y="23623"/>
                      </a:lnTo>
                      <a:lnTo>
                        <a:pt x="2218" y="23812"/>
                      </a:lnTo>
                      <a:lnTo>
                        <a:pt x="2051" y="24230"/>
                      </a:lnTo>
                      <a:lnTo>
                        <a:pt x="1821" y="24628"/>
                      </a:lnTo>
                      <a:lnTo>
                        <a:pt x="1695" y="24900"/>
                      </a:lnTo>
                      <a:lnTo>
                        <a:pt x="1528" y="25151"/>
                      </a:lnTo>
                      <a:lnTo>
                        <a:pt x="1381" y="25402"/>
                      </a:lnTo>
                      <a:lnTo>
                        <a:pt x="1256" y="25486"/>
                      </a:lnTo>
                      <a:lnTo>
                        <a:pt x="984" y="25737"/>
                      </a:lnTo>
                      <a:lnTo>
                        <a:pt x="1005" y="25904"/>
                      </a:lnTo>
                      <a:cubicBezTo>
                        <a:pt x="1005" y="25883"/>
                        <a:pt x="1046" y="25883"/>
                        <a:pt x="1046" y="25883"/>
                      </a:cubicBezTo>
                      <a:cubicBezTo>
                        <a:pt x="1067" y="25883"/>
                        <a:pt x="1193" y="25799"/>
                        <a:pt x="1193" y="25799"/>
                      </a:cubicBezTo>
                      <a:lnTo>
                        <a:pt x="1318" y="25779"/>
                      </a:lnTo>
                      <a:lnTo>
                        <a:pt x="1256" y="25841"/>
                      </a:lnTo>
                      <a:lnTo>
                        <a:pt x="1297" y="25925"/>
                      </a:lnTo>
                      <a:lnTo>
                        <a:pt x="1297" y="26030"/>
                      </a:lnTo>
                      <a:lnTo>
                        <a:pt x="1172" y="25925"/>
                      </a:lnTo>
                      <a:lnTo>
                        <a:pt x="1151" y="26009"/>
                      </a:lnTo>
                      <a:lnTo>
                        <a:pt x="1277" y="26155"/>
                      </a:lnTo>
                      <a:lnTo>
                        <a:pt x="1402" y="26155"/>
                      </a:lnTo>
                      <a:lnTo>
                        <a:pt x="1486" y="26260"/>
                      </a:lnTo>
                      <a:lnTo>
                        <a:pt x="1611" y="26260"/>
                      </a:lnTo>
                      <a:lnTo>
                        <a:pt x="1674" y="26239"/>
                      </a:lnTo>
                      <a:lnTo>
                        <a:pt x="1779" y="26239"/>
                      </a:lnTo>
                      <a:lnTo>
                        <a:pt x="1883" y="26364"/>
                      </a:lnTo>
                      <a:lnTo>
                        <a:pt x="1800" y="26448"/>
                      </a:lnTo>
                      <a:lnTo>
                        <a:pt x="1611" y="26406"/>
                      </a:lnTo>
                      <a:lnTo>
                        <a:pt x="1528" y="26427"/>
                      </a:lnTo>
                      <a:lnTo>
                        <a:pt x="1507" y="26532"/>
                      </a:lnTo>
                      <a:lnTo>
                        <a:pt x="1381" y="26636"/>
                      </a:lnTo>
                      <a:lnTo>
                        <a:pt x="1277" y="26553"/>
                      </a:lnTo>
                      <a:lnTo>
                        <a:pt x="1214" y="26615"/>
                      </a:lnTo>
                      <a:lnTo>
                        <a:pt x="1214" y="26720"/>
                      </a:lnTo>
                      <a:lnTo>
                        <a:pt x="1109" y="26741"/>
                      </a:lnTo>
                      <a:lnTo>
                        <a:pt x="1067" y="26636"/>
                      </a:lnTo>
                      <a:lnTo>
                        <a:pt x="1005" y="26657"/>
                      </a:lnTo>
                      <a:lnTo>
                        <a:pt x="1005" y="26720"/>
                      </a:lnTo>
                      <a:lnTo>
                        <a:pt x="1067" y="26783"/>
                      </a:lnTo>
                      <a:lnTo>
                        <a:pt x="1046" y="26929"/>
                      </a:lnTo>
                      <a:lnTo>
                        <a:pt x="1088" y="26992"/>
                      </a:lnTo>
                      <a:lnTo>
                        <a:pt x="1088" y="27034"/>
                      </a:lnTo>
                      <a:lnTo>
                        <a:pt x="1067" y="27055"/>
                      </a:lnTo>
                      <a:lnTo>
                        <a:pt x="984" y="27159"/>
                      </a:lnTo>
                      <a:lnTo>
                        <a:pt x="942" y="27306"/>
                      </a:lnTo>
                      <a:lnTo>
                        <a:pt x="858" y="27369"/>
                      </a:lnTo>
                      <a:lnTo>
                        <a:pt x="795" y="27808"/>
                      </a:lnTo>
                      <a:lnTo>
                        <a:pt x="1067" y="28289"/>
                      </a:lnTo>
                      <a:lnTo>
                        <a:pt x="1067" y="28394"/>
                      </a:lnTo>
                      <a:lnTo>
                        <a:pt x="984" y="28457"/>
                      </a:lnTo>
                      <a:lnTo>
                        <a:pt x="1005" y="28561"/>
                      </a:lnTo>
                      <a:lnTo>
                        <a:pt x="942" y="28708"/>
                      </a:lnTo>
                      <a:lnTo>
                        <a:pt x="1046" y="28729"/>
                      </a:lnTo>
                      <a:lnTo>
                        <a:pt x="1067" y="28833"/>
                      </a:lnTo>
                      <a:lnTo>
                        <a:pt x="1046" y="28875"/>
                      </a:lnTo>
                      <a:lnTo>
                        <a:pt x="1088" y="28938"/>
                      </a:lnTo>
                      <a:lnTo>
                        <a:pt x="1109" y="29043"/>
                      </a:lnTo>
                      <a:lnTo>
                        <a:pt x="1088" y="29126"/>
                      </a:lnTo>
                      <a:lnTo>
                        <a:pt x="1172" y="29252"/>
                      </a:lnTo>
                      <a:lnTo>
                        <a:pt x="1193" y="29294"/>
                      </a:lnTo>
                      <a:lnTo>
                        <a:pt x="1256" y="29461"/>
                      </a:lnTo>
                      <a:lnTo>
                        <a:pt x="1318" y="29566"/>
                      </a:lnTo>
                      <a:lnTo>
                        <a:pt x="1360" y="29712"/>
                      </a:lnTo>
                      <a:lnTo>
                        <a:pt x="1402" y="29712"/>
                      </a:lnTo>
                      <a:lnTo>
                        <a:pt x="1507" y="29796"/>
                      </a:lnTo>
                      <a:lnTo>
                        <a:pt x="1632" y="29712"/>
                      </a:lnTo>
                      <a:lnTo>
                        <a:pt x="1737" y="29900"/>
                      </a:lnTo>
                      <a:lnTo>
                        <a:pt x="1883" y="29817"/>
                      </a:lnTo>
                      <a:lnTo>
                        <a:pt x="2009" y="29859"/>
                      </a:lnTo>
                      <a:lnTo>
                        <a:pt x="2113" y="30026"/>
                      </a:lnTo>
                      <a:lnTo>
                        <a:pt x="2260" y="29921"/>
                      </a:lnTo>
                      <a:lnTo>
                        <a:pt x="2427" y="29880"/>
                      </a:lnTo>
                      <a:lnTo>
                        <a:pt x="2511" y="29963"/>
                      </a:lnTo>
                      <a:lnTo>
                        <a:pt x="2574" y="29963"/>
                      </a:lnTo>
                      <a:lnTo>
                        <a:pt x="2846" y="30026"/>
                      </a:lnTo>
                      <a:lnTo>
                        <a:pt x="2867" y="30172"/>
                      </a:lnTo>
                      <a:lnTo>
                        <a:pt x="2825" y="30319"/>
                      </a:lnTo>
                      <a:lnTo>
                        <a:pt x="2930" y="30424"/>
                      </a:lnTo>
                      <a:lnTo>
                        <a:pt x="2930" y="30612"/>
                      </a:lnTo>
                      <a:lnTo>
                        <a:pt x="3055" y="30737"/>
                      </a:lnTo>
                      <a:lnTo>
                        <a:pt x="3139" y="30905"/>
                      </a:lnTo>
                      <a:lnTo>
                        <a:pt x="3285" y="31114"/>
                      </a:lnTo>
                      <a:lnTo>
                        <a:pt x="3390" y="31177"/>
                      </a:lnTo>
                      <a:lnTo>
                        <a:pt x="3453" y="31365"/>
                      </a:lnTo>
                      <a:lnTo>
                        <a:pt x="3620" y="31428"/>
                      </a:lnTo>
                      <a:lnTo>
                        <a:pt x="3829" y="31595"/>
                      </a:lnTo>
                      <a:lnTo>
                        <a:pt x="3871" y="31700"/>
                      </a:lnTo>
                      <a:lnTo>
                        <a:pt x="4018" y="31805"/>
                      </a:lnTo>
                      <a:lnTo>
                        <a:pt x="3934" y="31867"/>
                      </a:lnTo>
                      <a:lnTo>
                        <a:pt x="3829" y="32056"/>
                      </a:lnTo>
                      <a:lnTo>
                        <a:pt x="3557" y="32097"/>
                      </a:lnTo>
                      <a:lnTo>
                        <a:pt x="3411" y="31993"/>
                      </a:lnTo>
                      <a:lnTo>
                        <a:pt x="3369" y="32097"/>
                      </a:lnTo>
                      <a:lnTo>
                        <a:pt x="3369" y="32223"/>
                      </a:lnTo>
                      <a:lnTo>
                        <a:pt x="3474" y="32411"/>
                      </a:lnTo>
                      <a:lnTo>
                        <a:pt x="3453" y="32579"/>
                      </a:lnTo>
                      <a:lnTo>
                        <a:pt x="3578" y="32725"/>
                      </a:lnTo>
                      <a:lnTo>
                        <a:pt x="3578" y="32893"/>
                      </a:lnTo>
                      <a:lnTo>
                        <a:pt x="3683" y="32913"/>
                      </a:lnTo>
                      <a:lnTo>
                        <a:pt x="3808" y="32893"/>
                      </a:lnTo>
                      <a:lnTo>
                        <a:pt x="3808" y="32746"/>
                      </a:lnTo>
                      <a:lnTo>
                        <a:pt x="3892" y="32683"/>
                      </a:lnTo>
                      <a:lnTo>
                        <a:pt x="4185" y="32788"/>
                      </a:lnTo>
                      <a:lnTo>
                        <a:pt x="4457" y="32788"/>
                      </a:lnTo>
                      <a:lnTo>
                        <a:pt x="4624" y="32704"/>
                      </a:lnTo>
                      <a:lnTo>
                        <a:pt x="4750" y="32704"/>
                      </a:lnTo>
                      <a:lnTo>
                        <a:pt x="4834" y="32955"/>
                      </a:lnTo>
                      <a:lnTo>
                        <a:pt x="4959" y="33060"/>
                      </a:lnTo>
                      <a:lnTo>
                        <a:pt x="4875" y="33206"/>
                      </a:lnTo>
                      <a:lnTo>
                        <a:pt x="5043" y="33416"/>
                      </a:lnTo>
                      <a:lnTo>
                        <a:pt x="5357" y="33353"/>
                      </a:lnTo>
                      <a:lnTo>
                        <a:pt x="5461" y="33457"/>
                      </a:lnTo>
                      <a:lnTo>
                        <a:pt x="5482" y="33583"/>
                      </a:lnTo>
                      <a:lnTo>
                        <a:pt x="5587" y="33625"/>
                      </a:lnTo>
                      <a:lnTo>
                        <a:pt x="5587" y="33771"/>
                      </a:lnTo>
                      <a:lnTo>
                        <a:pt x="5650" y="33960"/>
                      </a:lnTo>
                      <a:lnTo>
                        <a:pt x="5901" y="34211"/>
                      </a:lnTo>
                      <a:lnTo>
                        <a:pt x="6005" y="34106"/>
                      </a:lnTo>
                      <a:lnTo>
                        <a:pt x="6173" y="34190"/>
                      </a:lnTo>
                      <a:lnTo>
                        <a:pt x="6298" y="34169"/>
                      </a:lnTo>
                      <a:lnTo>
                        <a:pt x="6424" y="34190"/>
                      </a:lnTo>
                      <a:lnTo>
                        <a:pt x="6612" y="34043"/>
                      </a:lnTo>
                      <a:lnTo>
                        <a:pt x="6696" y="34043"/>
                      </a:lnTo>
                      <a:lnTo>
                        <a:pt x="6821" y="34315"/>
                      </a:lnTo>
                      <a:lnTo>
                        <a:pt x="7010" y="34420"/>
                      </a:lnTo>
                      <a:lnTo>
                        <a:pt x="7051" y="34525"/>
                      </a:lnTo>
                      <a:lnTo>
                        <a:pt x="7135" y="34462"/>
                      </a:lnTo>
                      <a:lnTo>
                        <a:pt x="7344" y="34504"/>
                      </a:lnTo>
                      <a:lnTo>
                        <a:pt x="7491" y="34504"/>
                      </a:lnTo>
                      <a:lnTo>
                        <a:pt x="7595" y="34587"/>
                      </a:lnTo>
                      <a:lnTo>
                        <a:pt x="7742" y="34566"/>
                      </a:lnTo>
                      <a:lnTo>
                        <a:pt x="7888" y="34671"/>
                      </a:lnTo>
                      <a:lnTo>
                        <a:pt x="8077" y="34692"/>
                      </a:lnTo>
                      <a:lnTo>
                        <a:pt x="8160" y="34608"/>
                      </a:lnTo>
                      <a:lnTo>
                        <a:pt x="8202" y="34734"/>
                      </a:lnTo>
                      <a:lnTo>
                        <a:pt x="8286" y="34797"/>
                      </a:lnTo>
                      <a:lnTo>
                        <a:pt x="8286" y="34943"/>
                      </a:lnTo>
                      <a:lnTo>
                        <a:pt x="8181" y="35090"/>
                      </a:lnTo>
                      <a:lnTo>
                        <a:pt x="8056" y="35110"/>
                      </a:lnTo>
                      <a:lnTo>
                        <a:pt x="8014" y="35362"/>
                      </a:lnTo>
                      <a:lnTo>
                        <a:pt x="8181" y="35466"/>
                      </a:lnTo>
                      <a:lnTo>
                        <a:pt x="8202" y="35634"/>
                      </a:lnTo>
                      <a:lnTo>
                        <a:pt x="8119" y="35843"/>
                      </a:lnTo>
                      <a:lnTo>
                        <a:pt x="8160" y="35989"/>
                      </a:lnTo>
                      <a:lnTo>
                        <a:pt x="8056" y="36073"/>
                      </a:lnTo>
                      <a:lnTo>
                        <a:pt x="7763" y="36094"/>
                      </a:lnTo>
                      <a:lnTo>
                        <a:pt x="7637" y="36303"/>
                      </a:lnTo>
                      <a:lnTo>
                        <a:pt x="7554" y="36345"/>
                      </a:lnTo>
                      <a:lnTo>
                        <a:pt x="7533" y="36596"/>
                      </a:lnTo>
                      <a:lnTo>
                        <a:pt x="7554" y="36596"/>
                      </a:lnTo>
                      <a:lnTo>
                        <a:pt x="7658" y="36617"/>
                      </a:lnTo>
                      <a:lnTo>
                        <a:pt x="7784" y="36554"/>
                      </a:lnTo>
                      <a:lnTo>
                        <a:pt x="7951" y="36512"/>
                      </a:lnTo>
                      <a:lnTo>
                        <a:pt x="7972" y="36575"/>
                      </a:lnTo>
                      <a:lnTo>
                        <a:pt x="7951" y="36659"/>
                      </a:lnTo>
                      <a:lnTo>
                        <a:pt x="7637" y="36805"/>
                      </a:lnTo>
                      <a:lnTo>
                        <a:pt x="7491" y="36889"/>
                      </a:lnTo>
                      <a:lnTo>
                        <a:pt x="7554" y="36931"/>
                      </a:lnTo>
                      <a:lnTo>
                        <a:pt x="7637" y="36931"/>
                      </a:lnTo>
                      <a:lnTo>
                        <a:pt x="7554" y="37014"/>
                      </a:lnTo>
                      <a:lnTo>
                        <a:pt x="7428" y="36994"/>
                      </a:lnTo>
                      <a:lnTo>
                        <a:pt x="7240" y="37014"/>
                      </a:lnTo>
                      <a:lnTo>
                        <a:pt x="7323" y="37203"/>
                      </a:lnTo>
                      <a:lnTo>
                        <a:pt x="7386" y="37286"/>
                      </a:lnTo>
                      <a:lnTo>
                        <a:pt x="7449" y="37224"/>
                      </a:lnTo>
                      <a:lnTo>
                        <a:pt x="7470" y="37286"/>
                      </a:lnTo>
                      <a:lnTo>
                        <a:pt x="7575" y="37307"/>
                      </a:lnTo>
                      <a:lnTo>
                        <a:pt x="7575" y="37349"/>
                      </a:lnTo>
                      <a:lnTo>
                        <a:pt x="7491" y="37391"/>
                      </a:lnTo>
                      <a:lnTo>
                        <a:pt x="7449" y="37454"/>
                      </a:lnTo>
                      <a:lnTo>
                        <a:pt x="7365" y="37454"/>
                      </a:lnTo>
                      <a:lnTo>
                        <a:pt x="7323" y="37517"/>
                      </a:lnTo>
                      <a:lnTo>
                        <a:pt x="7323" y="37559"/>
                      </a:lnTo>
                      <a:lnTo>
                        <a:pt x="7177" y="37705"/>
                      </a:lnTo>
                      <a:lnTo>
                        <a:pt x="7177" y="37831"/>
                      </a:lnTo>
                      <a:lnTo>
                        <a:pt x="7240" y="37851"/>
                      </a:lnTo>
                      <a:lnTo>
                        <a:pt x="7219" y="38019"/>
                      </a:lnTo>
                      <a:lnTo>
                        <a:pt x="7114" y="37977"/>
                      </a:lnTo>
                      <a:lnTo>
                        <a:pt x="7072" y="38019"/>
                      </a:lnTo>
                      <a:lnTo>
                        <a:pt x="6968" y="37935"/>
                      </a:lnTo>
                      <a:lnTo>
                        <a:pt x="6842" y="37914"/>
                      </a:lnTo>
                      <a:lnTo>
                        <a:pt x="6842" y="37956"/>
                      </a:lnTo>
                      <a:lnTo>
                        <a:pt x="6905" y="38040"/>
                      </a:lnTo>
                      <a:lnTo>
                        <a:pt x="6821" y="38061"/>
                      </a:lnTo>
                      <a:lnTo>
                        <a:pt x="6738" y="38144"/>
                      </a:lnTo>
                      <a:lnTo>
                        <a:pt x="6863" y="38165"/>
                      </a:lnTo>
                      <a:lnTo>
                        <a:pt x="6947" y="38165"/>
                      </a:lnTo>
                      <a:lnTo>
                        <a:pt x="7114" y="38291"/>
                      </a:lnTo>
                      <a:lnTo>
                        <a:pt x="7114" y="38375"/>
                      </a:lnTo>
                      <a:lnTo>
                        <a:pt x="7240" y="38500"/>
                      </a:lnTo>
                      <a:lnTo>
                        <a:pt x="7449" y="38479"/>
                      </a:lnTo>
                      <a:lnTo>
                        <a:pt x="7679" y="38605"/>
                      </a:lnTo>
                      <a:lnTo>
                        <a:pt x="7847" y="38647"/>
                      </a:lnTo>
                      <a:lnTo>
                        <a:pt x="8202" y="38898"/>
                      </a:lnTo>
                      <a:lnTo>
                        <a:pt x="8286" y="39023"/>
                      </a:lnTo>
                      <a:lnTo>
                        <a:pt x="8391" y="39065"/>
                      </a:lnTo>
                      <a:lnTo>
                        <a:pt x="8412" y="39128"/>
                      </a:lnTo>
                      <a:lnTo>
                        <a:pt x="8516" y="39211"/>
                      </a:lnTo>
                      <a:lnTo>
                        <a:pt x="8600" y="39211"/>
                      </a:lnTo>
                      <a:lnTo>
                        <a:pt x="8621" y="39295"/>
                      </a:lnTo>
                      <a:lnTo>
                        <a:pt x="8725" y="39337"/>
                      </a:lnTo>
                      <a:lnTo>
                        <a:pt x="8788" y="39337"/>
                      </a:lnTo>
                      <a:lnTo>
                        <a:pt x="8893" y="39483"/>
                      </a:lnTo>
                      <a:lnTo>
                        <a:pt x="8997" y="39504"/>
                      </a:lnTo>
                      <a:lnTo>
                        <a:pt x="9039" y="39525"/>
                      </a:lnTo>
                      <a:lnTo>
                        <a:pt x="9102" y="39504"/>
                      </a:lnTo>
                      <a:lnTo>
                        <a:pt x="9248" y="39630"/>
                      </a:lnTo>
                      <a:lnTo>
                        <a:pt x="9248" y="39714"/>
                      </a:lnTo>
                      <a:lnTo>
                        <a:pt x="9374" y="39735"/>
                      </a:lnTo>
                      <a:lnTo>
                        <a:pt x="9520" y="39923"/>
                      </a:lnTo>
                      <a:lnTo>
                        <a:pt x="9583" y="40007"/>
                      </a:lnTo>
                      <a:lnTo>
                        <a:pt x="9625" y="40237"/>
                      </a:lnTo>
                      <a:lnTo>
                        <a:pt x="9730" y="40425"/>
                      </a:lnTo>
                      <a:lnTo>
                        <a:pt x="9688" y="40488"/>
                      </a:lnTo>
                      <a:lnTo>
                        <a:pt x="9730" y="40572"/>
                      </a:lnTo>
                      <a:cubicBezTo>
                        <a:pt x="9939" y="40572"/>
                        <a:pt x="10483" y="40572"/>
                        <a:pt x="10462" y="40446"/>
                      </a:cubicBezTo>
                      <a:lnTo>
                        <a:pt x="10420" y="40279"/>
                      </a:lnTo>
                      <a:lnTo>
                        <a:pt x="11090" y="40258"/>
                      </a:lnTo>
                      <a:cubicBezTo>
                        <a:pt x="11090" y="40258"/>
                        <a:pt x="11215" y="40383"/>
                        <a:pt x="11320" y="40383"/>
                      </a:cubicBezTo>
                      <a:cubicBezTo>
                        <a:pt x="11425" y="40383"/>
                        <a:pt x="11948" y="40153"/>
                        <a:pt x="11948" y="40153"/>
                      </a:cubicBezTo>
                      <a:cubicBezTo>
                        <a:pt x="11948" y="40153"/>
                        <a:pt x="12073" y="40174"/>
                        <a:pt x="12136" y="40279"/>
                      </a:cubicBezTo>
                      <a:cubicBezTo>
                        <a:pt x="12159" y="40337"/>
                        <a:pt x="12208" y="40350"/>
                        <a:pt x="12254" y="40350"/>
                      </a:cubicBezTo>
                      <a:cubicBezTo>
                        <a:pt x="12291" y="40350"/>
                        <a:pt x="12327" y="40341"/>
                        <a:pt x="12345" y="40341"/>
                      </a:cubicBezTo>
                      <a:lnTo>
                        <a:pt x="12345" y="40320"/>
                      </a:lnTo>
                      <a:lnTo>
                        <a:pt x="12492" y="40341"/>
                      </a:lnTo>
                      <a:lnTo>
                        <a:pt x="12764" y="40551"/>
                      </a:lnTo>
                      <a:lnTo>
                        <a:pt x="12826" y="40676"/>
                      </a:lnTo>
                      <a:lnTo>
                        <a:pt x="13098" y="40697"/>
                      </a:lnTo>
                      <a:lnTo>
                        <a:pt x="13140" y="40592"/>
                      </a:lnTo>
                      <a:lnTo>
                        <a:pt x="13308" y="40488"/>
                      </a:lnTo>
                      <a:lnTo>
                        <a:pt x="13496" y="40258"/>
                      </a:lnTo>
                      <a:lnTo>
                        <a:pt x="13433" y="40237"/>
                      </a:lnTo>
                      <a:lnTo>
                        <a:pt x="13119" y="39965"/>
                      </a:lnTo>
                      <a:lnTo>
                        <a:pt x="12910" y="39714"/>
                      </a:lnTo>
                      <a:lnTo>
                        <a:pt x="12889" y="39546"/>
                      </a:lnTo>
                      <a:lnTo>
                        <a:pt x="12805" y="39442"/>
                      </a:lnTo>
                      <a:lnTo>
                        <a:pt x="12805" y="39295"/>
                      </a:lnTo>
                      <a:lnTo>
                        <a:pt x="12785" y="39211"/>
                      </a:lnTo>
                      <a:lnTo>
                        <a:pt x="12764" y="39170"/>
                      </a:lnTo>
                      <a:lnTo>
                        <a:pt x="12680" y="39170"/>
                      </a:lnTo>
                      <a:lnTo>
                        <a:pt x="12680" y="39065"/>
                      </a:lnTo>
                      <a:lnTo>
                        <a:pt x="12722" y="39086"/>
                      </a:lnTo>
                      <a:lnTo>
                        <a:pt x="12764" y="38981"/>
                      </a:lnTo>
                      <a:lnTo>
                        <a:pt x="12805" y="38877"/>
                      </a:lnTo>
                      <a:lnTo>
                        <a:pt x="12722" y="38877"/>
                      </a:lnTo>
                      <a:lnTo>
                        <a:pt x="12680" y="38919"/>
                      </a:lnTo>
                      <a:lnTo>
                        <a:pt x="12554" y="38856"/>
                      </a:lnTo>
                      <a:lnTo>
                        <a:pt x="12554" y="38667"/>
                      </a:lnTo>
                      <a:lnTo>
                        <a:pt x="12450" y="38647"/>
                      </a:lnTo>
                      <a:lnTo>
                        <a:pt x="12366" y="38563"/>
                      </a:lnTo>
                      <a:lnTo>
                        <a:pt x="12282" y="38584"/>
                      </a:lnTo>
                      <a:lnTo>
                        <a:pt x="12178" y="38584"/>
                      </a:lnTo>
                      <a:lnTo>
                        <a:pt x="12136" y="38375"/>
                      </a:lnTo>
                      <a:lnTo>
                        <a:pt x="12157" y="38270"/>
                      </a:lnTo>
                      <a:lnTo>
                        <a:pt x="12199" y="38228"/>
                      </a:lnTo>
                      <a:lnTo>
                        <a:pt x="12199" y="38019"/>
                      </a:lnTo>
                      <a:lnTo>
                        <a:pt x="12261" y="37914"/>
                      </a:lnTo>
                      <a:lnTo>
                        <a:pt x="12282" y="37768"/>
                      </a:lnTo>
                      <a:lnTo>
                        <a:pt x="12345" y="37726"/>
                      </a:lnTo>
                      <a:lnTo>
                        <a:pt x="12366" y="37600"/>
                      </a:lnTo>
                      <a:lnTo>
                        <a:pt x="12408" y="37517"/>
                      </a:lnTo>
                      <a:lnTo>
                        <a:pt x="12408" y="37433"/>
                      </a:lnTo>
                      <a:lnTo>
                        <a:pt x="12471" y="37454"/>
                      </a:lnTo>
                      <a:lnTo>
                        <a:pt x="12513" y="37517"/>
                      </a:lnTo>
                      <a:lnTo>
                        <a:pt x="12575" y="37496"/>
                      </a:lnTo>
                      <a:lnTo>
                        <a:pt x="12596" y="37412"/>
                      </a:lnTo>
                      <a:lnTo>
                        <a:pt x="12659" y="37454"/>
                      </a:lnTo>
                      <a:lnTo>
                        <a:pt x="12701" y="37412"/>
                      </a:lnTo>
                      <a:lnTo>
                        <a:pt x="12785" y="37412"/>
                      </a:lnTo>
                      <a:lnTo>
                        <a:pt x="12868" y="37349"/>
                      </a:lnTo>
                      <a:lnTo>
                        <a:pt x="12826" y="37307"/>
                      </a:lnTo>
                      <a:lnTo>
                        <a:pt x="12764" y="37286"/>
                      </a:lnTo>
                      <a:lnTo>
                        <a:pt x="12805" y="37286"/>
                      </a:lnTo>
                      <a:cubicBezTo>
                        <a:pt x="12805" y="37286"/>
                        <a:pt x="12826" y="37307"/>
                        <a:pt x="12868" y="37307"/>
                      </a:cubicBezTo>
                      <a:cubicBezTo>
                        <a:pt x="12889" y="37307"/>
                        <a:pt x="12931" y="37286"/>
                        <a:pt x="12931" y="37286"/>
                      </a:cubicBezTo>
                      <a:lnTo>
                        <a:pt x="12994" y="37328"/>
                      </a:lnTo>
                      <a:lnTo>
                        <a:pt x="13036" y="37307"/>
                      </a:lnTo>
                      <a:lnTo>
                        <a:pt x="13015" y="37245"/>
                      </a:lnTo>
                      <a:lnTo>
                        <a:pt x="12847" y="37140"/>
                      </a:lnTo>
                      <a:lnTo>
                        <a:pt x="12931" y="37119"/>
                      </a:lnTo>
                      <a:lnTo>
                        <a:pt x="13036" y="37140"/>
                      </a:lnTo>
                      <a:lnTo>
                        <a:pt x="13098" y="37119"/>
                      </a:lnTo>
                      <a:lnTo>
                        <a:pt x="13161" y="37140"/>
                      </a:lnTo>
                      <a:lnTo>
                        <a:pt x="13161" y="37077"/>
                      </a:lnTo>
                      <a:lnTo>
                        <a:pt x="13119" y="37035"/>
                      </a:lnTo>
                      <a:lnTo>
                        <a:pt x="13161" y="37035"/>
                      </a:lnTo>
                      <a:lnTo>
                        <a:pt x="13161" y="36994"/>
                      </a:lnTo>
                      <a:lnTo>
                        <a:pt x="13119" y="36931"/>
                      </a:lnTo>
                      <a:lnTo>
                        <a:pt x="13203" y="36910"/>
                      </a:lnTo>
                      <a:lnTo>
                        <a:pt x="13203" y="36868"/>
                      </a:lnTo>
                      <a:lnTo>
                        <a:pt x="13203" y="36805"/>
                      </a:lnTo>
                      <a:lnTo>
                        <a:pt x="13057" y="36722"/>
                      </a:lnTo>
                      <a:lnTo>
                        <a:pt x="12910" y="36784"/>
                      </a:lnTo>
                      <a:lnTo>
                        <a:pt x="12701" y="36659"/>
                      </a:lnTo>
                      <a:lnTo>
                        <a:pt x="12701" y="36554"/>
                      </a:lnTo>
                      <a:lnTo>
                        <a:pt x="12910" y="36554"/>
                      </a:lnTo>
                      <a:lnTo>
                        <a:pt x="12680" y="36157"/>
                      </a:lnTo>
                      <a:lnTo>
                        <a:pt x="12408" y="35885"/>
                      </a:lnTo>
                      <a:lnTo>
                        <a:pt x="12052" y="35780"/>
                      </a:lnTo>
                      <a:lnTo>
                        <a:pt x="11989" y="35864"/>
                      </a:lnTo>
                      <a:lnTo>
                        <a:pt x="11822" y="35717"/>
                      </a:lnTo>
                      <a:lnTo>
                        <a:pt x="11843" y="35634"/>
                      </a:lnTo>
                      <a:lnTo>
                        <a:pt x="11738" y="35466"/>
                      </a:lnTo>
                      <a:lnTo>
                        <a:pt x="11508" y="35403"/>
                      </a:lnTo>
                      <a:lnTo>
                        <a:pt x="11571" y="35194"/>
                      </a:lnTo>
                      <a:lnTo>
                        <a:pt x="11634" y="34818"/>
                      </a:lnTo>
                      <a:lnTo>
                        <a:pt x="11550" y="34734"/>
                      </a:lnTo>
                      <a:lnTo>
                        <a:pt x="11529" y="34462"/>
                      </a:lnTo>
                      <a:lnTo>
                        <a:pt x="11634" y="34399"/>
                      </a:lnTo>
                      <a:lnTo>
                        <a:pt x="11780" y="34211"/>
                      </a:lnTo>
                      <a:lnTo>
                        <a:pt x="11780" y="34064"/>
                      </a:lnTo>
                      <a:lnTo>
                        <a:pt x="11864" y="33960"/>
                      </a:lnTo>
                      <a:lnTo>
                        <a:pt x="12178" y="34253"/>
                      </a:lnTo>
                      <a:lnTo>
                        <a:pt x="12199" y="34357"/>
                      </a:lnTo>
                      <a:lnTo>
                        <a:pt x="12387" y="34462"/>
                      </a:lnTo>
                      <a:lnTo>
                        <a:pt x="12575" y="34420"/>
                      </a:lnTo>
                      <a:lnTo>
                        <a:pt x="12554" y="34253"/>
                      </a:lnTo>
                      <a:lnTo>
                        <a:pt x="12617" y="34190"/>
                      </a:lnTo>
                      <a:lnTo>
                        <a:pt x="12492" y="33729"/>
                      </a:lnTo>
                      <a:lnTo>
                        <a:pt x="12680" y="33688"/>
                      </a:lnTo>
                      <a:lnTo>
                        <a:pt x="12868" y="33688"/>
                      </a:lnTo>
                      <a:lnTo>
                        <a:pt x="12868" y="33562"/>
                      </a:lnTo>
                      <a:lnTo>
                        <a:pt x="12785" y="33457"/>
                      </a:lnTo>
                      <a:lnTo>
                        <a:pt x="12805" y="33332"/>
                      </a:lnTo>
                      <a:lnTo>
                        <a:pt x="12994" y="33227"/>
                      </a:lnTo>
                      <a:lnTo>
                        <a:pt x="13077" y="33227"/>
                      </a:lnTo>
                      <a:lnTo>
                        <a:pt x="13119" y="33060"/>
                      </a:lnTo>
                      <a:lnTo>
                        <a:pt x="13203" y="32997"/>
                      </a:lnTo>
                      <a:lnTo>
                        <a:pt x="13329" y="33018"/>
                      </a:lnTo>
                      <a:lnTo>
                        <a:pt x="13349" y="32913"/>
                      </a:lnTo>
                      <a:lnTo>
                        <a:pt x="13329" y="32809"/>
                      </a:lnTo>
                      <a:lnTo>
                        <a:pt x="13349" y="32725"/>
                      </a:lnTo>
                      <a:lnTo>
                        <a:pt x="13538" y="32830"/>
                      </a:lnTo>
                      <a:lnTo>
                        <a:pt x="13663" y="32893"/>
                      </a:lnTo>
                      <a:lnTo>
                        <a:pt x="13642" y="32955"/>
                      </a:lnTo>
                      <a:lnTo>
                        <a:pt x="13559" y="33060"/>
                      </a:lnTo>
                      <a:lnTo>
                        <a:pt x="13621" y="33123"/>
                      </a:lnTo>
                      <a:lnTo>
                        <a:pt x="13726" y="33060"/>
                      </a:lnTo>
                      <a:lnTo>
                        <a:pt x="13747" y="32997"/>
                      </a:lnTo>
                      <a:lnTo>
                        <a:pt x="13831" y="32934"/>
                      </a:lnTo>
                      <a:lnTo>
                        <a:pt x="13831" y="33039"/>
                      </a:lnTo>
                      <a:lnTo>
                        <a:pt x="13914" y="32955"/>
                      </a:lnTo>
                      <a:lnTo>
                        <a:pt x="13935" y="32893"/>
                      </a:lnTo>
                      <a:lnTo>
                        <a:pt x="14040" y="32893"/>
                      </a:lnTo>
                      <a:lnTo>
                        <a:pt x="14165" y="32809"/>
                      </a:lnTo>
                      <a:lnTo>
                        <a:pt x="14270" y="32809"/>
                      </a:lnTo>
                      <a:lnTo>
                        <a:pt x="14312" y="32955"/>
                      </a:lnTo>
                      <a:lnTo>
                        <a:pt x="14458" y="33039"/>
                      </a:lnTo>
                      <a:lnTo>
                        <a:pt x="14668" y="32955"/>
                      </a:lnTo>
                      <a:lnTo>
                        <a:pt x="14772" y="32955"/>
                      </a:lnTo>
                      <a:lnTo>
                        <a:pt x="14814" y="33039"/>
                      </a:lnTo>
                      <a:lnTo>
                        <a:pt x="14898" y="33039"/>
                      </a:lnTo>
                      <a:lnTo>
                        <a:pt x="15002" y="33206"/>
                      </a:lnTo>
                      <a:lnTo>
                        <a:pt x="15128" y="33206"/>
                      </a:lnTo>
                      <a:lnTo>
                        <a:pt x="15233" y="33332"/>
                      </a:lnTo>
                      <a:lnTo>
                        <a:pt x="15400" y="33457"/>
                      </a:lnTo>
                      <a:lnTo>
                        <a:pt x="15463" y="33457"/>
                      </a:lnTo>
                      <a:lnTo>
                        <a:pt x="15526" y="33541"/>
                      </a:lnTo>
                      <a:lnTo>
                        <a:pt x="15526" y="33667"/>
                      </a:lnTo>
                      <a:lnTo>
                        <a:pt x="15609" y="33688"/>
                      </a:lnTo>
                      <a:lnTo>
                        <a:pt x="15672" y="33583"/>
                      </a:lnTo>
                      <a:lnTo>
                        <a:pt x="15672" y="33437"/>
                      </a:lnTo>
                      <a:lnTo>
                        <a:pt x="15777" y="33353"/>
                      </a:lnTo>
                      <a:lnTo>
                        <a:pt x="15860" y="33457"/>
                      </a:lnTo>
                      <a:lnTo>
                        <a:pt x="16070" y="33478"/>
                      </a:lnTo>
                      <a:lnTo>
                        <a:pt x="16153" y="33583"/>
                      </a:lnTo>
                      <a:lnTo>
                        <a:pt x="16258" y="33625"/>
                      </a:lnTo>
                      <a:lnTo>
                        <a:pt x="16383" y="33520"/>
                      </a:lnTo>
                      <a:lnTo>
                        <a:pt x="16383" y="33311"/>
                      </a:lnTo>
                      <a:lnTo>
                        <a:pt x="16509" y="33311"/>
                      </a:lnTo>
                      <a:lnTo>
                        <a:pt x="16509" y="33206"/>
                      </a:lnTo>
                      <a:lnTo>
                        <a:pt x="16614" y="33165"/>
                      </a:lnTo>
                      <a:lnTo>
                        <a:pt x="16697" y="33248"/>
                      </a:lnTo>
                      <a:lnTo>
                        <a:pt x="16760" y="33144"/>
                      </a:lnTo>
                      <a:lnTo>
                        <a:pt x="16886" y="33123"/>
                      </a:lnTo>
                      <a:lnTo>
                        <a:pt x="17032" y="33269"/>
                      </a:lnTo>
                      <a:lnTo>
                        <a:pt x="17074" y="33332"/>
                      </a:lnTo>
                      <a:lnTo>
                        <a:pt x="17220" y="33311"/>
                      </a:lnTo>
                      <a:lnTo>
                        <a:pt x="17199" y="33165"/>
                      </a:lnTo>
                      <a:lnTo>
                        <a:pt x="17283" y="33144"/>
                      </a:lnTo>
                      <a:lnTo>
                        <a:pt x="17409" y="33144"/>
                      </a:lnTo>
                      <a:lnTo>
                        <a:pt x="17451" y="33060"/>
                      </a:lnTo>
                      <a:lnTo>
                        <a:pt x="17597" y="33144"/>
                      </a:lnTo>
                      <a:lnTo>
                        <a:pt x="17660" y="33206"/>
                      </a:lnTo>
                      <a:lnTo>
                        <a:pt x="17639" y="33269"/>
                      </a:lnTo>
                      <a:lnTo>
                        <a:pt x="17555" y="33332"/>
                      </a:lnTo>
                      <a:lnTo>
                        <a:pt x="17660" y="33457"/>
                      </a:lnTo>
                      <a:lnTo>
                        <a:pt x="17764" y="33478"/>
                      </a:lnTo>
                      <a:lnTo>
                        <a:pt x="17827" y="33457"/>
                      </a:lnTo>
                      <a:lnTo>
                        <a:pt x="17911" y="33520"/>
                      </a:lnTo>
                      <a:lnTo>
                        <a:pt x="18078" y="33520"/>
                      </a:lnTo>
                      <a:lnTo>
                        <a:pt x="18287" y="33625"/>
                      </a:lnTo>
                      <a:lnTo>
                        <a:pt x="18434" y="33583"/>
                      </a:lnTo>
                      <a:lnTo>
                        <a:pt x="18476" y="33457"/>
                      </a:lnTo>
                      <a:lnTo>
                        <a:pt x="18476" y="33353"/>
                      </a:lnTo>
                      <a:lnTo>
                        <a:pt x="18539" y="33311"/>
                      </a:lnTo>
                      <a:lnTo>
                        <a:pt x="18706" y="33416"/>
                      </a:lnTo>
                      <a:lnTo>
                        <a:pt x="18873" y="33437"/>
                      </a:lnTo>
                      <a:lnTo>
                        <a:pt x="19062" y="33353"/>
                      </a:lnTo>
                      <a:lnTo>
                        <a:pt x="19103" y="33248"/>
                      </a:lnTo>
                      <a:lnTo>
                        <a:pt x="19083" y="32809"/>
                      </a:lnTo>
                      <a:lnTo>
                        <a:pt x="19020" y="32746"/>
                      </a:lnTo>
                      <a:lnTo>
                        <a:pt x="18852" y="32746"/>
                      </a:lnTo>
                      <a:lnTo>
                        <a:pt x="18748" y="32683"/>
                      </a:lnTo>
                      <a:lnTo>
                        <a:pt x="18706" y="32621"/>
                      </a:lnTo>
                      <a:lnTo>
                        <a:pt x="18580" y="32600"/>
                      </a:lnTo>
                      <a:lnTo>
                        <a:pt x="18497" y="32516"/>
                      </a:lnTo>
                      <a:lnTo>
                        <a:pt x="18371" y="32516"/>
                      </a:lnTo>
                      <a:lnTo>
                        <a:pt x="18371" y="32432"/>
                      </a:lnTo>
                      <a:lnTo>
                        <a:pt x="18350" y="32369"/>
                      </a:lnTo>
                      <a:lnTo>
                        <a:pt x="18371" y="32307"/>
                      </a:lnTo>
                      <a:lnTo>
                        <a:pt x="18476" y="32307"/>
                      </a:lnTo>
                      <a:lnTo>
                        <a:pt x="18497" y="32181"/>
                      </a:lnTo>
                      <a:lnTo>
                        <a:pt x="18580" y="32077"/>
                      </a:lnTo>
                      <a:lnTo>
                        <a:pt x="18559" y="31951"/>
                      </a:lnTo>
                      <a:lnTo>
                        <a:pt x="18476" y="31951"/>
                      </a:lnTo>
                      <a:lnTo>
                        <a:pt x="18476" y="31805"/>
                      </a:lnTo>
                      <a:lnTo>
                        <a:pt x="18601" y="31637"/>
                      </a:lnTo>
                      <a:lnTo>
                        <a:pt x="18748" y="31491"/>
                      </a:lnTo>
                      <a:lnTo>
                        <a:pt x="18978" y="31470"/>
                      </a:lnTo>
                      <a:lnTo>
                        <a:pt x="19083" y="31491"/>
                      </a:lnTo>
                      <a:lnTo>
                        <a:pt x="19166" y="31449"/>
                      </a:lnTo>
                      <a:lnTo>
                        <a:pt x="19166" y="31344"/>
                      </a:lnTo>
                      <a:lnTo>
                        <a:pt x="19062" y="31323"/>
                      </a:lnTo>
                      <a:lnTo>
                        <a:pt x="18978" y="31219"/>
                      </a:lnTo>
                      <a:lnTo>
                        <a:pt x="18873" y="31219"/>
                      </a:lnTo>
                      <a:lnTo>
                        <a:pt x="18790" y="31260"/>
                      </a:lnTo>
                      <a:lnTo>
                        <a:pt x="18685" y="31219"/>
                      </a:lnTo>
                      <a:lnTo>
                        <a:pt x="18539" y="31219"/>
                      </a:lnTo>
                      <a:lnTo>
                        <a:pt x="18539" y="31135"/>
                      </a:lnTo>
                      <a:lnTo>
                        <a:pt x="18580" y="31072"/>
                      </a:lnTo>
                      <a:lnTo>
                        <a:pt x="18748" y="31072"/>
                      </a:lnTo>
                      <a:lnTo>
                        <a:pt x="18685" y="30947"/>
                      </a:lnTo>
                      <a:lnTo>
                        <a:pt x="18539" y="30968"/>
                      </a:lnTo>
                      <a:lnTo>
                        <a:pt x="18434" y="30947"/>
                      </a:lnTo>
                      <a:lnTo>
                        <a:pt x="18476" y="30905"/>
                      </a:lnTo>
                      <a:lnTo>
                        <a:pt x="18434" y="30758"/>
                      </a:lnTo>
                      <a:lnTo>
                        <a:pt x="18476" y="30737"/>
                      </a:lnTo>
                      <a:lnTo>
                        <a:pt x="18601" y="30737"/>
                      </a:lnTo>
                      <a:lnTo>
                        <a:pt x="18664" y="30654"/>
                      </a:lnTo>
                      <a:lnTo>
                        <a:pt x="18748" y="30654"/>
                      </a:lnTo>
                      <a:lnTo>
                        <a:pt x="18769" y="30716"/>
                      </a:lnTo>
                      <a:lnTo>
                        <a:pt x="18894" y="30696"/>
                      </a:lnTo>
                      <a:lnTo>
                        <a:pt x="18999" y="30758"/>
                      </a:lnTo>
                      <a:lnTo>
                        <a:pt x="19062" y="30716"/>
                      </a:lnTo>
                      <a:lnTo>
                        <a:pt x="19062" y="30633"/>
                      </a:lnTo>
                      <a:lnTo>
                        <a:pt x="19166" y="30591"/>
                      </a:lnTo>
                      <a:lnTo>
                        <a:pt x="19271" y="30591"/>
                      </a:lnTo>
                      <a:lnTo>
                        <a:pt x="19334" y="30696"/>
                      </a:lnTo>
                      <a:lnTo>
                        <a:pt x="19396" y="30612"/>
                      </a:lnTo>
                      <a:lnTo>
                        <a:pt x="19396" y="30528"/>
                      </a:lnTo>
                      <a:lnTo>
                        <a:pt x="19606" y="30486"/>
                      </a:lnTo>
                      <a:lnTo>
                        <a:pt x="19731" y="30486"/>
                      </a:lnTo>
                      <a:lnTo>
                        <a:pt x="19899" y="30403"/>
                      </a:lnTo>
                      <a:lnTo>
                        <a:pt x="20045" y="30403"/>
                      </a:lnTo>
                      <a:lnTo>
                        <a:pt x="20066" y="30340"/>
                      </a:lnTo>
                      <a:lnTo>
                        <a:pt x="20233" y="30235"/>
                      </a:lnTo>
                      <a:lnTo>
                        <a:pt x="20359" y="30235"/>
                      </a:lnTo>
                      <a:lnTo>
                        <a:pt x="20443" y="30193"/>
                      </a:lnTo>
                      <a:lnTo>
                        <a:pt x="20526" y="30193"/>
                      </a:lnTo>
                      <a:lnTo>
                        <a:pt x="20589" y="30214"/>
                      </a:lnTo>
                      <a:lnTo>
                        <a:pt x="20652" y="30172"/>
                      </a:lnTo>
                      <a:lnTo>
                        <a:pt x="20652" y="30026"/>
                      </a:lnTo>
                      <a:lnTo>
                        <a:pt x="20736" y="29984"/>
                      </a:lnTo>
                      <a:lnTo>
                        <a:pt x="20861" y="29984"/>
                      </a:lnTo>
                      <a:lnTo>
                        <a:pt x="20882" y="29900"/>
                      </a:lnTo>
                      <a:lnTo>
                        <a:pt x="20966" y="29859"/>
                      </a:lnTo>
                      <a:lnTo>
                        <a:pt x="21008" y="29900"/>
                      </a:lnTo>
                      <a:lnTo>
                        <a:pt x="21091" y="29921"/>
                      </a:lnTo>
                      <a:lnTo>
                        <a:pt x="21196" y="29880"/>
                      </a:lnTo>
                      <a:lnTo>
                        <a:pt x="21321" y="29817"/>
                      </a:lnTo>
                      <a:lnTo>
                        <a:pt x="21572" y="29670"/>
                      </a:lnTo>
                      <a:lnTo>
                        <a:pt x="21614" y="29670"/>
                      </a:lnTo>
                      <a:lnTo>
                        <a:pt x="21677" y="29649"/>
                      </a:lnTo>
                      <a:lnTo>
                        <a:pt x="21803" y="29608"/>
                      </a:lnTo>
                      <a:lnTo>
                        <a:pt x="21886" y="29503"/>
                      </a:lnTo>
                      <a:lnTo>
                        <a:pt x="21949" y="29545"/>
                      </a:lnTo>
                      <a:lnTo>
                        <a:pt x="22116" y="29503"/>
                      </a:lnTo>
                      <a:lnTo>
                        <a:pt x="22116" y="29440"/>
                      </a:lnTo>
                      <a:lnTo>
                        <a:pt x="22054" y="29356"/>
                      </a:lnTo>
                      <a:lnTo>
                        <a:pt x="22116" y="29336"/>
                      </a:lnTo>
                      <a:lnTo>
                        <a:pt x="22284" y="29336"/>
                      </a:lnTo>
                      <a:lnTo>
                        <a:pt x="22305" y="29231"/>
                      </a:lnTo>
                      <a:lnTo>
                        <a:pt x="22409" y="29168"/>
                      </a:lnTo>
                      <a:lnTo>
                        <a:pt x="22472" y="29168"/>
                      </a:lnTo>
                      <a:lnTo>
                        <a:pt x="22556" y="29147"/>
                      </a:lnTo>
                      <a:lnTo>
                        <a:pt x="22681" y="29189"/>
                      </a:lnTo>
                      <a:lnTo>
                        <a:pt x="22849" y="29168"/>
                      </a:lnTo>
                      <a:lnTo>
                        <a:pt x="22974" y="29273"/>
                      </a:lnTo>
                      <a:lnTo>
                        <a:pt x="23100" y="29273"/>
                      </a:lnTo>
                      <a:lnTo>
                        <a:pt x="23246" y="29210"/>
                      </a:lnTo>
                      <a:lnTo>
                        <a:pt x="23372" y="29210"/>
                      </a:lnTo>
                      <a:lnTo>
                        <a:pt x="23414" y="29356"/>
                      </a:lnTo>
                      <a:lnTo>
                        <a:pt x="23477" y="29377"/>
                      </a:lnTo>
                      <a:lnTo>
                        <a:pt x="23539" y="29503"/>
                      </a:lnTo>
                      <a:lnTo>
                        <a:pt x="23602" y="29608"/>
                      </a:lnTo>
                      <a:lnTo>
                        <a:pt x="23686" y="29670"/>
                      </a:lnTo>
                      <a:lnTo>
                        <a:pt x="23686" y="29712"/>
                      </a:lnTo>
                      <a:lnTo>
                        <a:pt x="23665" y="29817"/>
                      </a:lnTo>
                      <a:lnTo>
                        <a:pt x="23686" y="29921"/>
                      </a:lnTo>
                      <a:lnTo>
                        <a:pt x="23686" y="29984"/>
                      </a:lnTo>
                      <a:lnTo>
                        <a:pt x="23602" y="30005"/>
                      </a:lnTo>
                      <a:lnTo>
                        <a:pt x="23665" y="30110"/>
                      </a:lnTo>
                      <a:lnTo>
                        <a:pt x="23749" y="30152"/>
                      </a:lnTo>
                      <a:lnTo>
                        <a:pt x="23874" y="30089"/>
                      </a:lnTo>
                      <a:lnTo>
                        <a:pt x="23937" y="30152"/>
                      </a:lnTo>
                      <a:lnTo>
                        <a:pt x="24000" y="30131"/>
                      </a:lnTo>
                      <a:lnTo>
                        <a:pt x="24021" y="30026"/>
                      </a:lnTo>
                      <a:lnTo>
                        <a:pt x="24104" y="30005"/>
                      </a:lnTo>
                      <a:lnTo>
                        <a:pt x="24125" y="30110"/>
                      </a:lnTo>
                      <a:lnTo>
                        <a:pt x="24209" y="30110"/>
                      </a:lnTo>
                      <a:lnTo>
                        <a:pt x="24230" y="30026"/>
                      </a:lnTo>
                      <a:lnTo>
                        <a:pt x="24188" y="29921"/>
                      </a:lnTo>
                      <a:lnTo>
                        <a:pt x="24209" y="29900"/>
                      </a:lnTo>
                      <a:lnTo>
                        <a:pt x="24418" y="30026"/>
                      </a:lnTo>
                      <a:lnTo>
                        <a:pt x="24439" y="30214"/>
                      </a:lnTo>
                      <a:lnTo>
                        <a:pt x="24523" y="30340"/>
                      </a:lnTo>
                      <a:lnTo>
                        <a:pt x="24606" y="30340"/>
                      </a:lnTo>
                      <a:lnTo>
                        <a:pt x="24669" y="30256"/>
                      </a:lnTo>
                      <a:lnTo>
                        <a:pt x="24627" y="30235"/>
                      </a:lnTo>
                      <a:lnTo>
                        <a:pt x="24606" y="30193"/>
                      </a:lnTo>
                      <a:lnTo>
                        <a:pt x="24732" y="30152"/>
                      </a:lnTo>
                      <a:lnTo>
                        <a:pt x="24941" y="30256"/>
                      </a:lnTo>
                      <a:lnTo>
                        <a:pt x="25025" y="30256"/>
                      </a:lnTo>
                      <a:lnTo>
                        <a:pt x="25088" y="30193"/>
                      </a:lnTo>
                      <a:lnTo>
                        <a:pt x="25150" y="30214"/>
                      </a:lnTo>
                      <a:lnTo>
                        <a:pt x="25088" y="30319"/>
                      </a:lnTo>
                      <a:lnTo>
                        <a:pt x="25025" y="30361"/>
                      </a:lnTo>
                      <a:lnTo>
                        <a:pt x="25025" y="30528"/>
                      </a:lnTo>
                      <a:lnTo>
                        <a:pt x="25088" y="30633"/>
                      </a:lnTo>
                      <a:lnTo>
                        <a:pt x="25171" y="30633"/>
                      </a:lnTo>
                      <a:lnTo>
                        <a:pt x="25255" y="30549"/>
                      </a:lnTo>
                      <a:lnTo>
                        <a:pt x="25381" y="30528"/>
                      </a:lnTo>
                      <a:lnTo>
                        <a:pt x="25611" y="30570"/>
                      </a:lnTo>
                      <a:lnTo>
                        <a:pt x="25673" y="30612"/>
                      </a:lnTo>
                      <a:lnTo>
                        <a:pt x="25757" y="30549"/>
                      </a:lnTo>
                      <a:lnTo>
                        <a:pt x="25715" y="30424"/>
                      </a:lnTo>
                      <a:lnTo>
                        <a:pt x="25820" y="30361"/>
                      </a:lnTo>
                      <a:lnTo>
                        <a:pt x="25987" y="30340"/>
                      </a:lnTo>
                      <a:lnTo>
                        <a:pt x="26092" y="30256"/>
                      </a:lnTo>
                      <a:lnTo>
                        <a:pt x="26134" y="30152"/>
                      </a:lnTo>
                      <a:lnTo>
                        <a:pt x="26217" y="30089"/>
                      </a:lnTo>
                      <a:lnTo>
                        <a:pt x="26217" y="30005"/>
                      </a:lnTo>
                      <a:lnTo>
                        <a:pt x="26343" y="29880"/>
                      </a:lnTo>
                      <a:lnTo>
                        <a:pt x="26448" y="29838"/>
                      </a:lnTo>
                      <a:lnTo>
                        <a:pt x="26531" y="29733"/>
                      </a:lnTo>
                      <a:lnTo>
                        <a:pt x="26657" y="29712"/>
                      </a:lnTo>
                      <a:lnTo>
                        <a:pt x="26824" y="29670"/>
                      </a:lnTo>
                      <a:lnTo>
                        <a:pt x="26866" y="29712"/>
                      </a:lnTo>
                      <a:lnTo>
                        <a:pt x="26866" y="29817"/>
                      </a:lnTo>
                      <a:lnTo>
                        <a:pt x="27138" y="29900"/>
                      </a:lnTo>
                      <a:lnTo>
                        <a:pt x="27054" y="29921"/>
                      </a:lnTo>
                      <a:lnTo>
                        <a:pt x="27117" y="30005"/>
                      </a:lnTo>
                      <a:lnTo>
                        <a:pt x="28163" y="30800"/>
                      </a:lnTo>
                      <a:lnTo>
                        <a:pt x="29565" y="32579"/>
                      </a:lnTo>
                      <a:lnTo>
                        <a:pt x="29712" y="32537"/>
                      </a:lnTo>
                      <a:lnTo>
                        <a:pt x="29816" y="32495"/>
                      </a:lnTo>
                      <a:lnTo>
                        <a:pt x="29837" y="32411"/>
                      </a:lnTo>
                      <a:lnTo>
                        <a:pt x="29816" y="32390"/>
                      </a:lnTo>
                      <a:lnTo>
                        <a:pt x="29816" y="32265"/>
                      </a:lnTo>
                      <a:lnTo>
                        <a:pt x="29879" y="32202"/>
                      </a:lnTo>
                      <a:lnTo>
                        <a:pt x="30047" y="32286"/>
                      </a:lnTo>
                      <a:lnTo>
                        <a:pt x="30026" y="32369"/>
                      </a:lnTo>
                      <a:lnTo>
                        <a:pt x="30026" y="32432"/>
                      </a:lnTo>
                      <a:lnTo>
                        <a:pt x="30151" y="32474"/>
                      </a:lnTo>
                      <a:lnTo>
                        <a:pt x="30214" y="32537"/>
                      </a:lnTo>
                      <a:lnTo>
                        <a:pt x="30319" y="32537"/>
                      </a:lnTo>
                      <a:lnTo>
                        <a:pt x="30402" y="32495"/>
                      </a:lnTo>
                      <a:lnTo>
                        <a:pt x="30507" y="32474"/>
                      </a:lnTo>
                      <a:lnTo>
                        <a:pt x="30674" y="32537"/>
                      </a:lnTo>
                      <a:lnTo>
                        <a:pt x="30800" y="32495"/>
                      </a:lnTo>
                      <a:lnTo>
                        <a:pt x="30904" y="32516"/>
                      </a:lnTo>
                      <a:lnTo>
                        <a:pt x="31009" y="32474"/>
                      </a:lnTo>
                      <a:lnTo>
                        <a:pt x="31030" y="32411"/>
                      </a:lnTo>
                      <a:lnTo>
                        <a:pt x="31009" y="32369"/>
                      </a:lnTo>
                      <a:lnTo>
                        <a:pt x="31030" y="32307"/>
                      </a:lnTo>
                      <a:lnTo>
                        <a:pt x="31218" y="32286"/>
                      </a:lnTo>
                      <a:lnTo>
                        <a:pt x="31427" y="32286"/>
                      </a:lnTo>
                      <a:lnTo>
                        <a:pt x="31616" y="32328"/>
                      </a:lnTo>
                      <a:lnTo>
                        <a:pt x="31783" y="32474"/>
                      </a:lnTo>
                      <a:lnTo>
                        <a:pt x="31888" y="32621"/>
                      </a:lnTo>
                      <a:lnTo>
                        <a:pt x="31951" y="32746"/>
                      </a:lnTo>
                      <a:lnTo>
                        <a:pt x="32013" y="32746"/>
                      </a:lnTo>
                      <a:lnTo>
                        <a:pt x="32139" y="32788"/>
                      </a:lnTo>
                      <a:lnTo>
                        <a:pt x="32264" y="32851"/>
                      </a:lnTo>
                      <a:lnTo>
                        <a:pt x="32327" y="32851"/>
                      </a:lnTo>
                      <a:lnTo>
                        <a:pt x="32390" y="32913"/>
                      </a:lnTo>
                      <a:lnTo>
                        <a:pt x="32390" y="32997"/>
                      </a:lnTo>
                      <a:lnTo>
                        <a:pt x="32369" y="33039"/>
                      </a:lnTo>
                      <a:lnTo>
                        <a:pt x="32369" y="33144"/>
                      </a:lnTo>
                      <a:lnTo>
                        <a:pt x="32390" y="33227"/>
                      </a:lnTo>
                      <a:lnTo>
                        <a:pt x="32453" y="33269"/>
                      </a:lnTo>
                      <a:lnTo>
                        <a:pt x="32474" y="33311"/>
                      </a:lnTo>
                      <a:lnTo>
                        <a:pt x="32536" y="33311"/>
                      </a:lnTo>
                      <a:lnTo>
                        <a:pt x="32641" y="33353"/>
                      </a:lnTo>
                      <a:lnTo>
                        <a:pt x="32704" y="33416"/>
                      </a:lnTo>
                      <a:lnTo>
                        <a:pt x="32746" y="33353"/>
                      </a:lnTo>
                      <a:lnTo>
                        <a:pt x="32850" y="33311"/>
                      </a:lnTo>
                      <a:lnTo>
                        <a:pt x="33101" y="33269"/>
                      </a:lnTo>
                      <a:lnTo>
                        <a:pt x="33227" y="33248"/>
                      </a:lnTo>
                      <a:lnTo>
                        <a:pt x="33290" y="33144"/>
                      </a:lnTo>
                      <a:lnTo>
                        <a:pt x="33394" y="33102"/>
                      </a:lnTo>
                      <a:lnTo>
                        <a:pt x="33436" y="33123"/>
                      </a:lnTo>
                      <a:lnTo>
                        <a:pt x="33394" y="33248"/>
                      </a:lnTo>
                      <a:lnTo>
                        <a:pt x="33415" y="33353"/>
                      </a:lnTo>
                      <a:lnTo>
                        <a:pt x="33499" y="33374"/>
                      </a:lnTo>
                      <a:lnTo>
                        <a:pt x="33624" y="33478"/>
                      </a:lnTo>
                      <a:lnTo>
                        <a:pt x="33792" y="33541"/>
                      </a:lnTo>
                      <a:lnTo>
                        <a:pt x="33813" y="33562"/>
                      </a:lnTo>
                      <a:lnTo>
                        <a:pt x="33896" y="33562"/>
                      </a:lnTo>
                      <a:lnTo>
                        <a:pt x="34001" y="33625"/>
                      </a:lnTo>
                      <a:lnTo>
                        <a:pt x="34043" y="33625"/>
                      </a:lnTo>
                      <a:lnTo>
                        <a:pt x="34043" y="33583"/>
                      </a:lnTo>
                      <a:lnTo>
                        <a:pt x="34127" y="33374"/>
                      </a:lnTo>
                      <a:lnTo>
                        <a:pt x="34231" y="33332"/>
                      </a:lnTo>
                      <a:lnTo>
                        <a:pt x="34482" y="33332"/>
                      </a:lnTo>
                      <a:lnTo>
                        <a:pt x="34524" y="33269"/>
                      </a:lnTo>
                      <a:lnTo>
                        <a:pt x="34629" y="33165"/>
                      </a:lnTo>
                      <a:lnTo>
                        <a:pt x="34796" y="33102"/>
                      </a:lnTo>
                      <a:lnTo>
                        <a:pt x="34796" y="32997"/>
                      </a:lnTo>
                      <a:lnTo>
                        <a:pt x="34859" y="32893"/>
                      </a:lnTo>
                      <a:lnTo>
                        <a:pt x="35005" y="32809"/>
                      </a:lnTo>
                      <a:lnTo>
                        <a:pt x="35005" y="32725"/>
                      </a:lnTo>
                      <a:lnTo>
                        <a:pt x="35110" y="32621"/>
                      </a:lnTo>
                      <a:lnTo>
                        <a:pt x="35215" y="32600"/>
                      </a:lnTo>
                      <a:lnTo>
                        <a:pt x="35298" y="32495"/>
                      </a:lnTo>
                      <a:lnTo>
                        <a:pt x="35361" y="32432"/>
                      </a:lnTo>
                      <a:lnTo>
                        <a:pt x="35298" y="32390"/>
                      </a:lnTo>
                      <a:lnTo>
                        <a:pt x="35298" y="32307"/>
                      </a:lnTo>
                      <a:lnTo>
                        <a:pt x="35319" y="32265"/>
                      </a:lnTo>
                      <a:lnTo>
                        <a:pt x="35508" y="32307"/>
                      </a:lnTo>
                      <a:lnTo>
                        <a:pt x="35591" y="32265"/>
                      </a:lnTo>
                      <a:lnTo>
                        <a:pt x="35633" y="32097"/>
                      </a:lnTo>
                      <a:lnTo>
                        <a:pt x="35717" y="32077"/>
                      </a:lnTo>
                      <a:lnTo>
                        <a:pt x="35926" y="32056"/>
                      </a:lnTo>
                      <a:lnTo>
                        <a:pt x="36031" y="32014"/>
                      </a:lnTo>
                      <a:lnTo>
                        <a:pt x="36261" y="32014"/>
                      </a:lnTo>
                      <a:lnTo>
                        <a:pt x="36345" y="31972"/>
                      </a:lnTo>
                      <a:lnTo>
                        <a:pt x="36365" y="31972"/>
                      </a:lnTo>
                      <a:lnTo>
                        <a:pt x="36449" y="32077"/>
                      </a:lnTo>
                      <a:lnTo>
                        <a:pt x="36449" y="32160"/>
                      </a:lnTo>
                      <a:lnTo>
                        <a:pt x="36533" y="32223"/>
                      </a:lnTo>
                      <a:lnTo>
                        <a:pt x="36658" y="32223"/>
                      </a:lnTo>
                      <a:lnTo>
                        <a:pt x="36700" y="32202"/>
                      </a:lnTo>
                      <a:lnTo>
                        <a:pt x="36805" y="32202"/>
                      </a:lnTo>
                      <a:lnTo>
                        <a:pt x="36889" y="32160"/>
                      </a:lnTo>
                      <a:lnTo>
                        <a:pt x="37077" y="32160"/>
                      </a:lnTo>
                      <a:lnTo>
                        <a:pt x="37098" y="32223"/>
                      </a:lnTo>
                      <a:lnTo>
                        <a:pt x="37119" y="32328"/>
                      </a:lnTo>
                      <a:lnTo>
                        <a:pt x="37161" y="32411"/>
                      </a:lnTo>
                      <a:lnTo>
                        <a:pt x="37453" y="32579"/>
                      </a:lnTo>
                      <a:lnTo>
                        <a:pt x="37537" y="32641"/>
                      </a:lnTo>
                      <a:lnTo>
                        <a:pt x="37746" y="32746"/>
                      </a:lnTo>
                      <a:lnTo>
                        <a:pt x="37830" y="32704"/>
                      </a:lnTo>
                      <a:lnTo>
                        <a:pt x="37935" y="32641"/>
                      </a:lnTo>
                      <a:lnTo>
                        <a:pt x="38060" y="32579"/>
                      </a:lnTo>
                      <a:lnTo>
                        <a:pt x="38165" y="32579"/>
                      </a:lnTo>
                      <a:lnTo>
                        <a:pt x="38269" y="32600"/>
                      </a:lnTo>
                      <a:lnTo>
                        <a:pt x="38353" y="32641"/>
                      </a:lnTo>
                      <a:lnTo>
                        <a:pt x="38437" y="32621"/>
                      </a:lnTo>
                      <a:lnTo>
                        <a:pt x="38688" y="32621"/>
                      </a:lnTo>
                      <a:lnTo>
                        <a:pt x="38793" y="32683"/>
                      </a:lnTo>
                      <a:lnTo>
                        <a:pt x="38897" y="32683"/>
                      </a:lnTo>
                      <a:lnTo>
                        <a:pt x="38939" y="32641"/>
                      </a:lnTo>
                      <a:lnTo>
                        <a:pt x="39044" y="32683"/>
                      </a:lnTo>
                      <a:lnTo>
                        <a:pt x="39211" y="32641"/>
                      </a:lnTo>
                      <a:lnTo>
                        <a:pt x="39316" y="32474"/>
                      </a:lnTo>
                      <a:lnTo>
                        <a:pt x="39274" y="32390"/>
                      </a:lnTo>
                      <a:lnTo>
                        <a:pt x="39169" y="32307"/>
                      </a:lnTo>
                      <a:lnTo>
                        <a:pt x="39169" y="32118"/>
                      </a:lnTo>
                      <a:lnTo>
                        <a:pt x="39190" y="31951"/>
                      </a:lnTo>
                      <a:lnTo>
                        <a:pt x="39169" y="31867"/>
                      </a:lnTo>
                      <a:lnTo>
                        <a:pt x="39065" y="31846"/>
                      </a:lnTo>
                      <a:lnTo>
                        <a:pt x="39002" y="31763"/>
                      </a:lnTo>
                      <a:lnTo>
                        <a:pt x="38834" y="31700"/>
                      </a:lnTo>
                      <a:lnTo>
                        <a:pt x="38772" y="31574"/>
                      </a:lnTo>
                      <a:lnTo>
                        <a:pt x="38772" y="31281"/>
                      </a:lnTo>
                      <a:lnTo>
                        <a:pt x="38876" y="31156"/>
                      </a:lnTo>
                      <a:lnTo>
                        <a:pt x="38876" y="31072"/>
                      </a:lnTo>
                      <a:lnTo>
                        <a:pt x="38939" y="30968"/>
                      </a:lnTo>
                      <a:lnTo>
                        <a:pt x="39044" y="30947"/>
                      </a:lnTo>
                      <a:lnTo>
                        <a:pt x="39086" y="30968"/>
                      </a:lnTo>
                      <a:lnTo>
                        <a:pt x="39148" y="30863"/>
                      </a:lnTo>
                      <a:lnTo>
                        <a:pt x="39106" y="30758"/>
                      </a:lnTo>
                      <a:lnTo>
                        <a:pt x="39148" y="30696"/>
                      </a:lnTo>
                      <a:lnTo>
                        <a:pt x="39211" y="30633"/>
                      </a:lnTo>
                      <a:lnTo>
                        <a:pt x="39316" y="30633"/>
                      </a:lnTo>
                      <a:lnTo>
                        <a:pt x="39399" y="30696"/>
                      </a:lnTo>
                      <a:lnTo>
                        <a:pt x="39567" y="30737"/>
                      </a:lnTo>
                      <a:lnTo>
                        <a:pt x="39713" y="30821"/>
                      </a:lnTo>
                      <a:lnTo>
                        <a:pt x="39734" y="30863"/>
                      </a:lnTo>
                      <a:lnTo>
                        <a:pt x="39881" y="30926"/>
                      </a:lnTo>
                      <a:lnTo>
                        <a:pt x="40236" y="30926"/>
                      </a:lnTo>
                      <a:lnTo>
                        <a:pt x="40320" y="30968"/>
                      </a:lnTo>
                      <a:lnTo>
                        <a:pt x="40362" y="31030"/>
                      </a:lnTo>
                      <a:lnTo>
                        <a:pt x="40529" y="31051"/>
                      </a:lnTo>
                      <a:lnTo>
                        <a:pt x="40613" y="31114"/>
                      </a:lnTo>
                      <a:lnTo>
                        <a:pt x="40718" y="31135"/>
                      </a:lnTo>
                      <a:lnTo>
                        <a:pt x="40948" y="31135"/>
                      </a:lnTo>
                      <a:lnTo>
                        <a:pt x="41031" y="31156"/>
                      </a:lnTo>
                      <a:lnTo>
                        <a:pt x="41073" y="31240"/>
                      </a:lnTo>
                      <a:lnTo>
                        <a:pt x="41073" y="31323"/>
                      </a:lnTo>
                      <a:lnTo>
                        <a:pt x="41136" y="31386"/>
                      </a:lnTo>
                      <a:lnTo>
                        <a:pt x="41136" y="31470"/>
                      </a:lnTo>
                      <a:lnTo>
                        <a:pt x="41178" y="31533"/>
                      </a:lnTo>
                      <a:lnTo>
                        <a:pt x="41241" y="31658"/>
                      </a:lnTo>
                      <a:lnTo>
                        <a:pt x="41241" y="31763"/>
                      </a:lnTo>
                      <a:lnTo>
                        <a:pt x="41303" y="31805"/>
                      </a:lnTo>
                      <a:lnTo>
                        <a:pt x="41387" y="31805"/>
                      </a:lnTo>
                      <a:lnTo>
                        <a:pt x="41492" y="31909"/>
                      </a:lnTo>
                      <a:lnTo>
                        <a:pt x="41513" y="31972"/>
                      </a:lnTo>
                      <a:lnTo>
                        <a:pt x="41680" y="32014"/>
                      </a:lnTo>
                      <a:lnTo>
                        <a:pt x="41868" y="32118"/>
                      </a:lnTo>
                      <a:lnTo>
                        <a:pt x="41931" y="32118"/>
                      </a:lnTo>
                      <a:lnTo>
                        <a:pt x="41994" y="32077"/>
                      </a:lnTo>
                      <a:lnTo>
                        <a:pt x="42182" y="32077"/>
                      </a:lnTo>
                      <a:lnTo>
                        <a:pt x="42245" y="32014"/>
                      </a:lnTo>
                      <a:lnTo>
                        <a:pt x="42329" y="32014"/>
                      </a:lnTo>
                      <a:lnTo>
                        <a:pt x="42412" y="32056"/>
                      </a:lnTo>
                      <a:lnTo>
                        <a:pt x="42496" y="32014"/>
                      </a:lnTo>
                      <a:lnTo>
                        <a:pt x="42601" y="31909"/>
                      </a:lnTo>
                      <a:lnTo>
                        <a:pt x="42747" y="31867"/>
                      </a:lnTo>
                      <a:lnTo>
                        <a:pt x="42977" y="31846"/>
                      </a:lnTo>
                      <a:lnTo>
                        <a:pt x="43124" y="31763"/>
                      </a:lnTo>
                      <a:lnTo>
                        <a:pt x="43270" y="31763"/>
                      </a:lnTo>
                      <a:lnTo>
                        <a:pt x="43396" y="31700"/>
                      </a:lnTo>
                      <a:lnTo>
                        <a:pt x="43542" y="31784"/>
                      </a:lnTo>
                      <a:lnTo>
                        <a:pt x="43710" y="31805"/>
                      </a:lnTo>
                      <a:lnTo>
                        <a:pt x="43961" y="31805"/>
                      </a:lnTo>
                      <a:lnTo>
                        <a:pt x="44065" y="31972"/>
                      </a:lnTo>
                      <a:lnTo>
                        <a:pt x="44275" y="32056"/>
                      </a:lnTo>
                      <a:lnTo>
                        <a:pt x="44421" y="32056"/>
                      </a:lnTo>
                      <a:lnTo>
                        <a:pt x="44547" y="32014"/>
                      </a:lnTo>
                      <a:lnTo>
                        <a:pt x="44609" y="32077"/>
                      </a:lnTo>
                      <a:lnTo>
                        <a:pt x="44651" y="32265"/>
                      </a:lnTo>
                      <a:lnTo>
                        <a:pt x="44756" y="32328"/>
                      </a:lnTo>
                      <a:lnTo>
                        <a:pt x="44840" y="32390"/>
                      </a:lnTo>
                      <a:lnTo>
                        <a:pt x="44923" y="32411"/>
                      </a:lnTo>
                      <a:lnTo>
                        <a:pt x="45028" y="32516"/>
                      </a:lnTo>
                      <a:lnTo>
                        <a:pt x="45112" y="32516"/>
                      </a:lnTo>
                      <a:lnTo>
                        <a:pt x="45363" y="32495"/>
                      </a:lnTo>
                      <a:lnTo>
                        <a:pt x="45593" y="32579"/>
                      </a:lnTo>
                      <a:lnTo>
                        <a:pt x="45948" y="32579"/>
                      </a:lnTo>
                      <a:lnTo>
                        <a:pt x="46095" y="32537"/>
                      </a:lnTo>
                      <a:lnTo>
                        <a:pt x="46158" y="32495"/>
                      </a:lnTo>
                      <a:lnTo>
                        <a:pt x="46283" y="32495"/>
                      </a:lnTo>
                      <a:lnTo>
                        <a:pt x="46388" y="32537"/>
                      </a:lnTo>
                      <a:lnTo>
                        <a:pt x="46472" y="32537"/>
                      </a:lnTo>
                      <a:lnTo>
                        <a:pt x="46534" y="32411"/>
                      </a:lnTo>
                      <a:lnTo>
                        <a:pt x="46744" y="32286"/>
                      </a:lnTo>
                      <a:lnTo>
                        <a:pt x="46890" y="32286"/>
                      </a:lnTo>
                      <a:lnTo>
                        <a:pt x="46953" y="32181"/>
                      </a:lnTo>
                      <a:lnTo>
                        <a:pt x="47329" y="32181"/>
                      </a:lnTo>
                      <a:lnTo>
                        <a:pt x="47434" y="32077"/>
                      </a:lnTo>
                      <a:lnTo>
                        <a:pt x="47455" y="31972"/>
                      </a:lnTo>
                      <a:lnTo>
                        <a:pt x="47455" y="31909"/>
                      </a:lnTo>
                      <a:lnTo>
                        <a:pt x="47539" y="31805"/>
                      </a:lnTo>
                      <a:lnTo>
                        <a:pt x="47664" y="31763"/>
                      </a:lnTo>
                      <a:lnTo>
                        <a:pt x="47748" y="31679"/>
                      </a:lnTo>
                      <a:lnTo>
                        <a:pt x="47790" y="31553"/>
                      </a:lnTo>
                      <a:lnTo>
                        <a:pt x="47873" y="31470"/>
                      </a:lnTo>
                      <a:lnTo>
                        <a:pt x="47978" y="31470"/>
                      </a:lnTo>
                      <a:lnTo>
                        <a:pt x="47999" y="31491"/>
                      </a:lnTo>
                      <a:lnTo>
                        <a:pt x="48187" y="31449"/>
                      </a:lnTo>
                      <a:lnTo>
                        <a:pt x="48292" y="31449"/>
                      </a:lnTo>
                      <a:lnTo>
                        <a:pt x="48417" y="31533"/>
                      </a:lnTo>
                      <a:lnTo>
                        <a:pt x="48501" y="31637"/>
                      </a:lnTo>
                      <a:lnTo>
                        <a:pt x="48585" y="31658"/>
                      </a:lnTo>
                      <a:lnTo>
                        <a:pt x="48689" y="31595"/>
                      </a:lnTo>
                      <a:lnTo>
                        <a:pt x="48731" y="31658"/>
                      </a:lnTo>
                      <a:lnTo>
                        <a:pt x="48836" y="31658"/>
                      </a:lnTo>
                      <a:lnTo>
                        <a:pt x="48982" y="31574"/>
                      </a:lnTo>
                      <a:lnTo>
                        <a:pt x="48982" y="31533"/>
                      </a:lnTo>
                      <a:lnTo>
                        <a:pt x="49150" y="31491"/>
                      </a:lnTo>
                      <a:lnTo>
                        <a:pt x="49359" y="31574"/>
                      </a:lnTo>
                      <a:lnTo>
                        <a:pt x="49422" y="31637"/>
                      </a:lnTo>
                      <a:lnTo>
                        <a:pt x="49464" y="31595"/>
                      </a:lnTo>
                      <a:lnTo>
                        <a:pt x="49547" y="31595"/>
                      </a:lnTo>
                      <a:lnTo>
                        <a:pt x="49568" y="31658"/>
                      </a:lnTo>
                      <a:lnTo>
                        <a:pt x="49673" y="31637"/>
                      </a:lnTo>
                      <a:lnTo>
                        <a:pt x="49840" y="31658"/>
                      </a:lnTo>
                      <a:lnTo>
                        <a:pt x="49924" y="31742"/>
                      </a:lnTo>
                      <a:lnTo>
                        <a:pt x="49966" y="31742"/>
                      </a:lnTo>
                      <a:lnTo>
                        <a:pt x="50259" y="31470"/>
                      </a:lnTo>
                      <a:lnTo>
                        <a:pt x="50384" y="31365"/>
                      </a:lnTo>
                      <a:lnTo>
                        <a:pt x="50594" y="31344"/>
                      </a:lnTo>
                      <a:lnTo>
                        <a:pt x="50677" y="31260"/>
                      </a:lnTo>
                      <a:lnTo>
                        <a:pt x="50698" y="31156"/>
                      </a:lnTo>
                      <a:lnTo>
                        <a:pt x="50677" y="31030"/>
                      </a:lnTo>
                      <a:lnTo>
                        <a:pt x="50614" y="31009"/>
                      </a:lnTo>
                      <a:lnTo>
                        <a:pt x="50573" y="31030"/>
                      </a:lnTo>
                      <a:lnTo>
                        <a:pt x="50510" y="31009"/>
                      </a:lnTo>
                      <a:lnTo>
                        <a:pt x="50468" y="31009"/>
                      </a:lnTo>
                      <a:lnTo>
                        <a:pt x="50468" y="30842"/>
                      </a:lnTo>
                      <a:lnTo>
                        <a:pt x="50489" y="30800"/>
                      </a:lnTo>
                      <a:lnTo>
                        <a:pt x="50489" y="30633"/>
                      </a:lnTo>
                      <a:lnTo>
                        <a:pt x="50447" y="30528"/>
                      </a:lnTo>
                      <a:lnTo>
                        <a:pt x="50468" y="30444"/>
                      </a:lnTo>
                      <a:lnTo>
                        <a:pt x="50552" y="30424"/>
                      </a:lnTo>
                      <a:lnTo>
                        <a:pt x="50552" y="30319"/>
                      </a:lnTo>
                      <a:lnTo>
                        <a:pt x="50468" y="30235"/>
                      </a:lnTo>
                      <a:lnTo>
                        <a:pt x="50447" y="30110"/>
                      </a:lnTo>
                      <a:lnTo>
                        <a:pt x="50468" y="30068"/>
                      </a:lnTo>
                      <a:lnTo>
                        <a:pt x="50405" y="29963"/>
                      </a:lnTo>
                      <a:lnTo>
                        <a:pt x="50405" y="29859"/>
                      </a:lnTo>
                      <a:lnTo>
                        <a:pt x="50489" y="29754"/>
                      </a:lnTo>
                      <a:lnTo>
                        <a:pt x="50573" y="29691"/>
                      </a:lnTo>
                      <a:lnTo>
                        <a:pt x="50594" y="29566"/>
                      </a:lnTo>
                      <a:lnTo>
                        <a:pt x="50677" y="29461"/>
                      </a:lnTo>
                      <a:lnTo>
                        <a:pt x="50761" y="29398"/>
                      </a:lnTo>
                      <a:lnTo>
                        <a:pt x="50761" y="29273"/>
                      </a:lnTo>
                      <a:lnTo>
                        <a:pt x="50719" y="29189"/>
                      </a:lnTo>
                      <a:lnTo>
                        <a:pt x="50719" y="29126"/>
                      </a:lnTo>
                      <a:lnTo>
                        <a:pt x="50656" y="29064"/>
                      </a:lnTo>
                      <a:lnTo>
                        <a:pt x="50594" y="28959"/>
                      </a:lnTo>
                      <a:lnTo>
                        <a:pt x="50510" y="28833"/>
                      </a:lnTo>
                      <a:lnTo>
                        <a:pt x="50447" y="28812"/>
                      </a:lnTo>
                      <a:lnTo>
                        <a:pt x="50363" y="28833"/>
                      </a:lnTo>
                      <a:lnTo>
                        <a:pt x="50238" y="28917"/>
                      </a:lnTo>
                      <a:lnTo>
                        <a:pt x="50175" y="28917"/>
                      </a:lnTo>
                      <a:lnTo>
                        <a:pt x="50154" y="28854"/>
                      </a:lnTo>
                      <a:lnTo>
                        <a:pt x="50154" y="28603"/>
                      </a:lnTo>
                      <a:lnTo>
                        <a:pt x="50175" y="28540"/>
                      </a:lnTo>
                      <a:lnTo>
                        <a:pt x="50175" y="28499"/>
                      </a:lnTo>
                      <a:lnTo>
                        <a:pt x="50238" y="28436"/>
                      </a:lnTo>
                      <a:lnTo>
                        <a:pt x="50259" y="28331"/>
                      </a:lnTo>
                      <a:lnTo>
                        <a:pt x="50342" y="28227"/>
                      </a:lnTo>
                      <a:lnTo>
                        <a:pt x="50342" y="28143"/>
                      </a:lnTo>
                      <a:lnTo>
                        <a:pt x="50384" y="28101"/>
                      </a:lnTo>
                      <a:lnTo>
                        <a:pt x="50552" y="28080"/>
                      </a:lnTo>
                      <a:lnTo>
                        <a:pt x="50614" y="28038"/>
                      </a:lnTo>
                      <a:lnTo>
                        <a:pt x="50698" y="28038"/>
                      </a:lnTo>
                      <a:lnTo>
                        <a:pt x="50719" y="28017"/>
                      </a:lnTo>
                      <a:lnTo>
                        <a:pt x="50803" y="28017"/>
                      </a:lnTo>
                      <a:lnTo>
                        <a:pt x="50886" y="27996"/>
                      </a:lnTo>
                      <a:lnTo>
                        <a:pt x="50928" y="27913"/>
                      </a:lnTo>
                      <a:lnTo>
                        <a:pt x="51033" y="27913"/>
                      </a:lnTo>
                      <a:lnTo>
                        <a:pt x="51117" y="27829"/>
                      </a:lnTo>
                      <a:lnTo>
                        <a:pt x="51242" y="27871"/>
                      </a:lnTo>
                      <a:lnTo>
                        <a:pt x="51451" y="27871"/>
                      </a:lnTo>
                      <a:lnTo>
                        <a:pt x="51514" y="27808"/>
                      </a:lnTo>
                      <a:lnTo>
                        <a:pt x="51556" y="27808"/>
                      </a:lnTo>
                      <a:lnTo>
                        <a:pt x="51598" y="27724"/>
                      </a:lnTo>
                      <a:lnTo>
                        <a:pt x="51744" y="27703"/>
                      </a:lnTo>
                      <a:lnTo>
                        <a:pt x="51765" y="27683"/>
                      </a:lnTo>
                      <a:lnTo>
                        <a:pt x="51849" y="27703"/>
                      </a:lnTo>
                      <a:lnTo>
                        <a:pt x="51933" y="27703"/>
                      </a:lnTo>
                      <a:lnTo>
                        <a:pt x="52016" y="27745"/>
                      </a:lnTo>
                      <a:lnTo>
                        <a:pt x="52184" y="27787"/>
                      </a:lnTo>
                      <a:lnTo>
                        <a:pt x="52267" y="27829"/>
                      </a:lnTo>
                      <a:lnTo>
                        <a:pt x="52288" y="27892"/>
                      </a:lnTo>
                      <a:lnTo>
                        <a:pt x="52435" y="27892"/>
                      </a:lnTo>
                      <a:lnTo>
                        <a:pt x="52498" y="27850"/>
                      </a:lnTo>
                      <a:lnTo>
                        <a:pt x="52539" y="27892"/>
                      </a:lnTo>
                      <a:lnTo>
                        <a:pt x="52644" y="27934"/>
                      </a:lnTo>
                      <a:lnTo>
                        <a:pt x="52686" y="27913"/>
                      </a:lnTo>
                      <a:lnTo>
                        <a:pt x="52686" y="27829"/>
                      </a:lnTo>
                      <a:lnTo>
                        <a:pt x="52749" y="27808"/>
                      </a:lnTo>
                      <a:lnTo>
                        <a:pt x="52790" y="27829"/>
                      </a:lnTo>
                      <a:lnTo>
                        <a:pt x="52874" y="27829"/>
                      </a:lnTo>
                      <a:lnTo>
                        <a:pt x="52916" y="27808"/>
                      </a:lnTo>
                      <a:lnTo>
                        <a:pt x="52979" y="27892"/>
                      </a:lnTo>
                      <a:lnTo>
                        <a:pt x="53021" y="27892"/>
                      </a:lnTo>
                      <a:lnTo>
                        <a:pt x="53104" y="27913"/>
                      </a:lnTo>
                      <a:lnTo>
                        <a:pt x="53125" y="27955"/>
                      </a:lnTo>
                      <a:lnTo>
                        <a:pt x="53104" y="28017"/>
                      </a:lnTo>
                      <a:lnTo>
                        <a:pt x="53125" y="28059"/>
                      </a:lnTo>
                      <a:lnTo>
                        <a:pt x="53188" y="28059"/>
                      </a:lnTo>
                      <a:lnTo>
                        <a:pt x="53209" y="28122"/>
                      </a:lnTo>
                      <a:lnTo>
                        <a:pt x="53272" y="28059"/>
                      </a:lnTo>
                      <a:lnTo>
                        <a:pt x="53335" y="28101"/>
                      </a:lnTo>
                      <a:lnTo>
                        <a:pt x="53376" y="28143"/>
                      </a:lnTo>
                      <a:lnTo>
                        <a:pt x="53335" y="28206"/>
                      </a:lnTo>
                      <a:lnTo>
                        <a:pt x="53376" y="28247"/>
                      </a:lnTo>
                      <a:lnTo>
                        <a:pt x="53481" y="28268"/>
                      </a:lnTo>
                      <a:lnTo>
                        <a:pt x="53523" y="28268"/>
                      </a:lnTo>
                      <a:lnTo>
                        <a:pt x="53586" y="28310"/>
                      </a:lnTo>
                      <a:lnTo>
                        <a:pt x="53586" y="28352"/>
                      </a:lnTo>
                      <a:lnTo>
                        <a:pt x="53627" y="28373"/>
                      </a:lnTo>
                      <a:lnTo>
                        <a:pt x="53690" y="28457"/>
                      </a:lnTo>
                      <a:lnTo>
                        <a:pt x="53690" y="28540"/>
                      </a:lnTo>
                      <a:lnTo>
                        <a:pt x="53711" y="28624"/>
                      </a:lnTo>
                      <a:lnTo>
                        <a:pt x="53711" y="28666"/>
                      </a:lnTo>
                      <a:lnTo>
                        <a:pt x="53732" y="28687"/>
                      </a:lnTo>
                      <a:lnTo>
                        <a:pt x="53899" y="28687"/>
                      </a:lnTo>
                      <a:lnTo>
                        <a:pt x="53920" y="28750"/>
                      </a:lnTo>
                      <a:lnTo>
                        <a:pt x="53899" y="28833"/>
                      </a:lnTo>
                      <a:lnTo>
                        <a:pt x="53899" y="28875"/>
                      </a:lnTo>
                      <a:lnTo>
                        <a:pt x="54025" y="28959"/>
                      </a:lnTo>
                      <a:lnTo>
                        <a:pt x="54067" y="29064"/>
                      </a:lnTo>
                      <a:lnTo>
                        <a:pt x="54151" y="29147"/>
                      </a:lnTo>
                      <a:lnTo>
                        <a:pt x="54171" y="29210"/>
                      </a:lnTo>
                      <a:lnTo>
                        <a:pt x="54234" y="29252"/>
                      </a:lnTo>
                      <a:lnTo>
                        <a:pt x="54255" y="29356"/>
                      </a:lnTo>
                      <a:lnTo>
                        <a:pt x="54339" y="29398"/>
                      </a:lnTo>
                      <a:lnTo>
                        <a:pt x="54339" y="29461"/>
                      </a:lnTo>
                      <a:lnTo>
                        <a:pt x="54318" y="29503"/>
                      </a:lnTo>
                      <a:lnTo>
                        <a:pt x="54339" y="29524"/>
                      </a:lnTo>
                      <a:lnTo>
                        <a:pt x="54381" y="29503"/>
                      </a:lnTo>
                      <a:lnTo>
                        <a:pt x="54443" y="29587"/>
                      </a:lnTo>
                      <a:lnTo>
                        <a:pt x="54464" y="29670"/>
                      </a:lnTo>
                      <a:lnTo>
                        <a:pt x="54569" y="29817"/>
                      </a:lnTo>
                      <a:lnTo>
                        <a:pt x="54778" y="29963"/>
                      </a:lnTo>
                      <a:lnTo>
                        <a:pt x="54799" y="30047"/>
                      </a:lnTo>
                      <a:lnTo>
                        <a:pt x="54841" y="30152"/>
                      </a:lnTo>
                      <a:lnTo>
                        <a:pt x="54883" y="30193"/>
                      </a:lnTo>
                      <a:lnTo>
                        <a:pt x="54883" y="30298"/>
                      </a:lnTo>
                      <a:lnTo>
                        <a:pt x="54967" y="30319"/>
                      </a:lnTo>
                      <a:lnTo>
                        <a:pt x="55008" y="30319"/>
                      </a:lnTo>
                      <a:lnTo>
                        <a:pt x="55050" y="30424"/>
                      </a:lnTo>
                      <a:lnTo>
                        <a:pt x="55050" y="30507"/>
                      </a:lnTo>
                      <a:lnTo>
                        <a:pt x="55092" y="30612"/>
                      </a:lnTo>
                      <a:lnTo>
                        <a:pt x="55218" y="30737"/>
                      </a:lnTo>
                      <a:lnTo>
                        <a:pt x="55322" y="30758"/>
                      </a:lnTo>
                      <a:lnTo>
                        <a:pt x="55385" y="30842"/>
                      </a:lnTo>
                      <a:lnTo>
                        <a:pt x="55469" y="30842"/>
                      </a:lnTo>
                      <a:lnTo>
                        <a:pt x="55511" y="30821"/>
                      </a:lnTo>
                      <a:lnTo>
                        <a:pt x="55573" y="30842"/>
                      </a:lnTo>
                      <a:lnTo>
                        <a:pt x="55615" y="30821"/>
                      </a:lnTo>
                      <a:lnTo>
                        <a:pt x="55741" y="30842"/>
                      </a:lnTo>
                      <a:lnTo>
                        <a:pt x="55803" y="30779"/>
                      </a:lnTo>
                      <a:lnTo>
                        <a:pt x="55887" y="30779"/>
                      </a:lnTo>
                      <a:lnTo>
                        <a:pt x="55887" y="30821"/>
                      </a:lnTo>
                      <a:lnTo>
                        <a:pt x="55824" y="30863"/>
                      </a:lnTo>
                      <a:lnTo>
                        <a:pt x="55845" y="30905"/>
                      </a:lnTo>
                      <a:lnTo>
                        <a:pt x="55992" y="30905"/>
                      </a:lnTo>
                      <a:lnTo>
                        <a:pt x="56034" y="30926"/>
                      </a:lnTo>
                      <a:lnTo>
                        <a:pt x="56055" y="30968"/>
                      </a:lnTo>
                      <a:lnTo>
                        <a:pt x="56138" y="31030"/>
                      </a:lnTo>
                      <a:lnTo>
                        <a:pt x="56159" y="30968"/>
                      </a:lnTo>
                      <a:lnTo>
                        <a:pt x="56222" y="30947"/>
                      </a:lnTo>
                      <a:lnTo>
                        <a:pt x="56264" y="30968"/>
                      </a:lnTo>
                      <a:lnTo>
                        <a:pt x="56306" y="30905"/>
                      </a:lnTo>
                      <a:lnTo>
                        <a:pt x="56348" y="30905"/>
                      </a:lnTo>
                      <a:lnTo>
                        <a:pt x="56410" y="30947"/>
                      </a:lnTo>
                      <a:lnTo>
                        <a:pt x="56431" y="31009"/>
                      </a:lnTo>
                      <a:lnTo>
                        <a:pt x="56473" y="31072"/>
                      </a:lnTo>
                      <a:lnTo>
                        <a:pt x="56536" y="31072"/>
                      </a:lnTo>
                      <a:lnTo>
                        <a:pt x="56557" y="31135"/>
                      </a:lnTo>
                      <a:lnTo>
                        <a:pt x="56620" y="31177"/>
                      </a:lnTo>
                      <a:lnTo>
                        <a:pt x="56640" y="31177"/>
                      </a:lnTo>
                      <a:lnTo>
                        <a:pt x="56682" y="31240"/>
                      </a:lnTo>
                      <a:lnTo>
                        <a:pt x="56724" y="31281"/>
                      </a:lnTo>
                      <a:lnTo>
                        <a:pt x="56850" y="31344"/>
                      </a:lnTo>
                      <a:lnTo>
                        <a:pt x="56871" y="31365"/>
                      </a:lnTo>
                      <a:lnTo>
                        <a:pt x="56933" y="31365"/>
                      </a:lnTo>
                      <a:lnTo>
                        <a:pt x="56975" y="31407"/>
                      </a:lnTo>
                      <a:lnTo>
                        <a:pt x="57059" y="31449"/>
                      </a:lnTo>
                      <a:lnTo>
                        <a:pt x="57122" y="31407"/>
                      </a:lnTo>
                      <a:lnTo>
                        <a:pt x="57184" y="31407"/>
                      </a:lnTo>
                      <a:lnTo>
                        <a:pt x="57247" y="31365"/>
                      </a:lnTo>
                      <a:lnTo>
                        <a:pt x="57289" y="31365"/>
                      </a:lnTo>
                      <a:lnTo>
                        <a:pt x="57352" y="31386"/>
                      </a:lnTo>
                      <a:lnTo>
                        <a:pt x="57352" y="31470"/>
                      </a:lnTo>
                      <a:lnTo>
                        <a:pt x="57289" y="31553"/>
                      </a:lnTo>
                      <a:lnTo>
                        <a:pt x="57289" y="31637"/>
                      </a:lnTo>
                      <a:lnTo>
                        <a:pt x="57289" y="31700"/>
                      </a:lnTo>
                      <a:lnTo>
                        <a:pt x="57394" y="31700"/>
                      </a:lnTo>
                      <a:lnTo>
                        <a:pt x="57436" y="31805"/>
                      </a:lnTo>
                      <a:lnTo>
                        <a:pt x="57456" y="31909"/>
                      </a:lnTo>
                      <a:lnTo>
                        <a:pt x="57436" y="32014"/>
                      </a:lnTo>
                      <a:lnTo>
                        <a:pt x="57394" y="32056"/>
                      </a:lnTo>
                      <a:lnTo>
                        <a:pt x="57394" y="32118"/>
                      </a:lnTo>
                      <a:lnTo>
                        <a:pt x="57498" y="32265"/>
                      </a:lnTo>
                      <a:lnTo>
                        <a:pt x="57561" y="32286"/>
                      </a:lnTo>
                      <a:lnTo>
                        <a:pt x="57645" y="32390"/>
                      </a:lnTo>
                      <a:lnTo>
                        <a:pt x="57666" y="32432"/>
                      </a:lnTo>
                      <a:lnTo>
                        <a:pt x="57749" y="32411"/>
                      </a:lnTo>
                      <a:lnTo>
                        <a:pt x="57812" y="32369"/>
                      </a:lnTo>
                      <a:lnTo>
                        <a:pt x="57896" y="32369"/>
                      </a:lnTo>
                      <a:lnTo>
                        <a:pt x="57938" y="32432"/>
                      </a:lnTo>
                      <a:lnTo>
                        <a:pt x="57980" y="32516"/>
                      </a:lnTo>
                      <a:lnTo>
                        <a:pt x="58042" y="32495"/>
                      </a:lnTo>
                      <a:lnTo>
                        <a:pt x="58105" y="32432"/>
                      </a:lnTo>
                      <a:lnTo>
                        <a:pt x="58189" y="32474"/>
                      </a:lnTo>
                      <a:lnTo>
                        <a:pt x="58231" y="32432"/>
                      </a:lnTo>
                      <a:lnTo>
                        <a:pt x="58398" y="32411"/>
                      </a:lnTo>
                      <a:lnTo>
                        <a:pt x="58461" y="32328"/>
                      </a:lnTo>
                      <a:lnTo>
                        <a:pt x="58524" y="32307"/>
                      </a:lnTo>
                      <a:lnTo>
                        <a:pt x="58524" y="32244"/>
                      </a:lnTo>
                      <a:lnTo>
                        <a:pt x="58544" y="32160"/>
                      </a:lnTo>
                      <a:lnTo>
                        <a:pt x="58628" y="32097"/>
                      </a:lnTo>
                      <a:lnTo>
                        <a:pt x="58628" y="31993"/>
                      </a:lnTo>
                      <a:lnTo>
                        <a:pt x="58649" y="31909"/>
                      </a:lnTo>
                      <a:lnTo>
                        <a:pt x="58837" y="31909"/>
                      </a:lnTo>
                      <a:lnTo>
                        <a:pt x="58858" y="31805"/>
                      </a:lnTo>
                      <a:lnTo>
                        <a:pt x="58921" y="31805"/>
                      </a:lnTo>
                      <a:lnTo>
                        <a:pt x="58963" y="31784"/>
                      </a:lnTo>
                      <a:lnTo>
                        <a:pt x="59005" y="31700"/>
                      </a:lnTo>
                      <a:lnTo>
                        <a:pt x="59047" y="31658"/>
                      </a:lnTo>
                      <a:lnTo>
                        <a:pt x="59151" y="31658"/>
                      </a:lnTo>
                      <a:lnTo>
                        <a:pt x="59214" y="31595"/>
                      </a:lnTo>
                      <a:lnTo>
                        <a:pt x="59319" y="31658"/>
                      </a:lnTo>
                      <a:lnTo>
                        <a:pt x="59361" y="31700"/>
                      </a:lnTo>
                      <a:lnTo>
                        <a:pt x="59465" y="31700"/>
                      </a:lnTo>
                      <a:lnTo>
                        <a:pt x="59486" y="31763"/>
                      </a:lnTo>
                      <a:lnTo>
                        <a:pt x="59549" y="31867"/>
                      </a:lnTo>
                      <a:lnTo>
                        <a:pt x="59486" y="31909"/>
                      </a:lnTo>
                      <a:lnTo>
                        <a:pt x="59528" y="31972"/>
                      </a:lnTo>
                      <a:lnTo>
                        <a:pt x="59633" y="32077"/>
                      </a:lnTo>
                      <a:lnTo>
                        <a:pt x="59633" y="32139"/>
                      </a:lnTo>
                      <a:lnTo>
                        <a:pt x="59674" y="32202"/>
                      </a:lnTo>
                      <a:lnTo>
                        <a:pt x="59758" y="32244"/>
                      </a:lnTo>
                      <a:lnTo>
                        <a:pt x="59737" y="32390"/>
                      </a:lnTo>
                      <a:lnTo>
                        <a:pt x="59737" y="32495"/>
                      </a:lnTo>
                      <a:lnTo>
                        <a:pt x="59695" y="32537"/>
                      </a:lnTo>
                      <a:lnTo>
                        <a:pt x="59633" y="32558"/>
                      </a:lnTo>
                      <a:lnTo>
                        <a:pt x="59549" y="32662"/>
                      </a:lnTo>
                      <a:lnTo>
                        <a:pt x="59549" y="32725"/>
                      </a:lnTo>
                      <a:lnTo>
                        <a:pt x="59591" y="32809"/>
                      </a:lnTo>
                      <a:lnTo>
                        <a:pt x="59633" y="32830"/>
                      </a:lnTo>
                      <a:lnTo>
                        <a:pt x="59633" y="32934"/>
                      </a:lnTo>
                      <a:lnTo>
                        <a:pt x="59591" y="33018"/>
                      </a:lnTo>
                      <a:lnTo>
                        <a:pt x="59633" y="33060"/>
                      </a:lnTo>
                      <a:lnTo>
                        <a:pt x="59674" y="33081"/>
                      </a:lnTo>
                      <a:lnTo>
                        <a:pt x="59674" y="33144"/>
                      </a:lnTo>
                      <a:lnTo>
                        <a:pt x="59695" y="33185"/>
                      </a:lnTo>
                      <a:lnTo>
                        <a:pt x="59695" y="33248"/>
                      </a:lnTo>
                      <a:lnTo>
                        <a:pt x="59674" y="33269"/>
                      </a:lnTo>
                      <a:lnTo>
                        <a:pt x="59653" y="33290"/>
                      </a:lnTo>
                      <a:lnTo>
                        <a:pt x="59653" y="33437"/>
                      </a:lnTo>
                      <a:lnTo>
                        <a:pt x="59695" y="33562"/>
                      </a:lnTo>
                      <a:lnTo>
                        <a:pt x="59737" y="33604"/>
                      </a:lnTo>
                      <a:lnTo>
                        <a:pt x="59737" y="33667"/>
                      </a:lnTo>
                      <a:lnTo>
                        <a:pt x="59674" y="33709"/>
                      </a:lnTo>
                      <a:lnTo>
                        <a:pt x="59653" y="33792"/>
                      </a:lnTo>
                      <a:lnTo>
                        <a:pt x="59674" y="33855"/>
                      </a:lnTo>
                      <a:lnTo>
                        <a:pt x="59674" y="33897"/>
                      </a:lnTo>
                      <a:lnTo>
                        <a:pt x="59695" y="33960"/>
                      </a:lnTo>
                      <a:lnTo>
                        <a:pt x="59633" y="34001"/>
                      </a:lnTo>
                      <a:lnTo>
                        <a:pt x="59591" y="34022"/>
                      </a:lnTo>
                      <a:lnTo>
                        <a:pt x="59633" y="34085"/>
                      </a:lnTo>
                      <a:lnTo>
                        <a:pt x="59653" y="34169"/>
                      </a:lnTo>
                      <a:lnTo>
                        <a:pt x="59633" y="34211"/>
                      </a:lnTo>
                      <a:lnTo>
                        <a:pt x="59570" y="34315"/>
                      </a:lnTo>
                      <a:lnTo>
                        <a:pt x="59591" y="34378"/>
                      </a:lnTo>
                      <a:lnTo>
                        <a:pt x="59633" y="34420"/>
                      </a:lnTo>
                      <a:lnTo>
                        <a:pt x="59591" y="34483"/>
                      </a:lnTo>
                      <a:lnTo>
                        <a:pt x="59591" y="34525"/>
                      </a:lnTo>
                      <a:lnTo>
                        <a:pt x="59633" y="34587"/>
                      </a:lnTo>
                      <a:lnTo>
                        <a:pt x="59653" y="34650"/>
                      </a:lnTo>
                      <a:lnTo>
                        <a:pt x="59591" y="34713"/>
                      </a:lnTo>
                      <a:lnTo>
                        <a:pt x="59549" y="34713"/>
                      </a:lnTo>
                      <a:lnTo>
                        <a:pt x="59486" y="34692"/>
                      </a:lnTo>
                      <a:lnTo>
                        <a:pt x="59130" y="34608"/>
                      </a:lnTo>
                      <a:lnTo>
                        <a:pt x="59047" y="34587"/>
                      </a:lnTo>
                      <a:lnTo>
                        <a:pt x="58942" y="34546"/>
                      </a:lnTo>
                      <a:lnTo>
                        <a:pt x="58900" y="34546"/>
                      </a:lnTo>
                      <a:lnTo>
                        <a:pt x="58796" y="34713"/>
                      </a:lnTo>
                      <a:lnTo>
                        <a:pt x="58754" y="34797"/>
                      </a:lnTo>
                      <a:lnTo>
                        <a:pt x="58712" y="34859"/>
                      </a:lnTo>
                      <a:lnTo>
                        <a:pt x="58628" y="34859"/>
                      </a:lnTo>
                      <a:lnTo>
                        <a:pt x="58544" y="34922"/>
                      </a:lnTo>
                      <a:lnTo>
                        <a:pt x="58524" y="34964"/>
                      </a:lnTo>
                      <a:lnTo>
                        <a:pt x="58586" y="35069"/>
                      </a:lnTo>
                      <a:lnTo>
                        <a:pt x="58712" y="35278"/>
                      </a:lnTo>
                      <a:lnTo>
                        <a:pt x="58733" y="35362"/>
                      </a:lnTo>
                      <a:lnTo>
                        <a:pt x="58754" y="35445"/>
                      </a:lnTo>
                      <a:lnTo>
                        <a:pt x="58837" y="35550"/>
                      </a:lnTo>
                      <a:lnTo>
                        <a:pt x="58837" y="35654"/>
                      </a:lnTo>
                      <a:lnTo>
                        <a:pt x="58837" y="35780"/>
                      </a:lnTo>
                      <a:lnTo>
                        <a:pt x="58837" y="35885"/>
                      </a:lnTo>
                      <a:lnTo>
                        <a:pt x="58837" y="36094"/>
                      </a:lnTo>
                      <a:lnTo>
                        <a:pt x="58921" y="36157"/>
                      </a:lnTo>
                      <a:lnTo>
                        <a:pt x="58921" y="36261"/>
                      </a:lnTo>
                      <a:lnTo>
                        <a:pt x="58921" y="36366"/>
                      </a:lnTo>
                      <a:lnTo>
                        <a:pt x="58900" y="36408"/>
                      </a:lnTo>
                      <a:lnTo>
                        <a:pt x="58900" y="36491"/>
                      </a:lnTo>
                      <a:lnTo>
                        <a:pt x="58921" y="36533"/>
                      </a:lnTo>
                      <a:lnTo>
                        <a:pt x="58921" y="36638"/>
                      </a:lnTo>
                      <a:lnTo>
                        <a:pt x="58858" y="36638"/>
                      </a:lnTo>
                      <a:lnTo>
                        <a:pt x="58733" y="36617"/>
                      </a:lnTo>
                      <a:lnTo>
                        <a:pt x="58649" y="36680"/>
                      </a:lnTo>
                      <a:lnTo>
                        <a:pt x="58649" y="36722"/>
                      </a:lnTo>
                      <a:lnTo>
                        <a:pt x="58691" y="36826"/>
                      </a:lnTo>
                      <a:lnTo>
                        <a:pt x="58733" y="36847"/>
                      </a:lnTo>
                      <a:lnTo>
                        <a:pt x="58733" y="36931"/>
                      </a:lnTo>
                      <a:lnTo>
                        <a:pt x="58733" y="36952"/>
                      </a:lnTo>
                      <a:lnTo>
                        <a:pt x="58837" y="37098"/>
                      </a:lnTo>
                      <a:lnTo>
                        <a:pt x="58858" y="37098"/>
                      </a:lnTo>
                      <a:lnTo>
                        <a:pt x="58921" y="36931"/>
                      </a:lnTo>
                      <a:lnTo>
                        <a:pt x="59068" y="36910"/>
                      </a:lnTo>
                      <a:lnTo>
                        <a:pt x="59130" y="36952"/>
                      </a:lnTo>
                      <a:lnTo>
                        <a:pt x="59172" y="36784"/>
                      </a:lnTo>
                      <a:lnTo>
                        <a:pt x="59256" y="36722"/>
                      </a:lnTo>
                      <a:lnTo>
                        <a:pt x="59256" y="36512"/>
                      </a:lnTo>
                      <a:lnTo>
                        <a:pt x="59361" y="36429"/>
                      </a:lnTo>
                      <a:lnTo>
                        <a:pt x="59361" y="36324"/>
                      </a:lnTo>
                      <a:lnTo>
                        <a:pt x="59381" y="36282"/>
                      </a:lnTo>
                      <a:lnTo>
                        <a:pt x="59528" y="36366"/>
                      </a:lnTo>
                      <a:lnTo>
                        <a:pt x="59653" y="36303"/>
                      </a:lnTo>
                      <a:lnTo>
                        <a:pt x="59695" y="36366"/>
                      </a:lnTo>
                      <a:lnTo>
                        <a:pt x="59695" y="36575"/>
                      </a:lnTo>
                      <a:lnTo>
                        <a:pt x="59884" y="36617"/>
                      </a:lnTo>
                      <a:lnTo>
                        <a:pt x="60072" y="36722"/>
                      </a:lnTo>
                      <a:lnTo>
                        <a:pt x="60114" y="36680"/>
                      </a:lnTo>
                      <a:lnTo>
                        <a:pt x="60197" y="36742"/>
                      </a:lnTo>
                      <a:lnTo>
                        <a:pt x="60323" y="36617"/>
                      </a:lnTo>
                      <a:lnTo>
                        <a:pt x="60490" y="36596"/>
                      </a:lnTo>
                      <a:lnTo>
                        <a:pt x="60511" y="36512"/>
                      </a:lnTo>
                      <a:lnTo>
                        <a:pt x="60595" y="36512"/>
                      </a:lnTo>
                      <a:lnTo>
                        <a:pt x="60679" y="36366"/>
                      </a:lnTo>
                      <a:lnTo>
                        <a:pt x="60846" y="36115"/>
                      </a:lnTo>
                      <a:lnTo>
                        <a:pt x="60825" y="36073"/>
                      </a:lnTo>
                      <a:lnTo>
                        <a:pt x="60951" y="36010"/>
                      </a:lnTo>
                      <a:lnTo>
                        <a:pt x="60951" y="35926"/>
                      </a:lnTo>
                      <a:lnTo>
                        <a:pt x="60909" y="35780"/>
                      </a:lnTo>
                      <a:lnTo>
                        <a:pt x="60993" y="35822"/>
                      </a:lnTo>
                      <a:lnTo>
                        <a:pt x="60993" y="35843"/>
                      </a:lnTo>
                      <a:lnTo>
                        <a:pt x="61118" y="35654"/>
                      </a:lnTo>
                      <a:lnTo>
                        <a:pt x="61055" y="35550"/>
                      </a:lnTo>
                      <a:lnTo>
                        <a:pt x="61118" y="35529"/>
                      </a:lnTo>
                      <a:lnTo>
                        <a:pt x="61118" y="35341"/>
                      </a:lnTo>
                      <a:lnTo>
                        <a:pt x="61223" y="35299"/>
                      </a:lnTo>
                      <a:lnTo>
                        <a:pt x="61223" y="35194"/>
                      </a:lnTo>
                      <a:lnTo>
                        <a:pt x="61369" y="35090"/>
                      </a:lnTo>
                      <a:lnTo>
                        <a:pt x="61411" y="35027"/>
                      </a:lnTo>
                      <a:lnTo>
                        <a:pt x="61348" y="34985"/>
                      </a:lnTo>
                      <a:lnTo>
                        <a:pt x="61369" y="34838"/>
                      </a:lnTo>
                      <a:lnTo>
                        <a:pt x="61453" y="34818"/>
                      </a:lnTo>
                      <a:lnTo>
                        <a:pt x="61557" y="34315"/>
                      </a:lnTo>
                      <a:lnTo>
                        <a:pt x="61683" y="34169"/>
                      </a:lnTo>
                      <a:lnTo>
                        <a:pt x="61683" y="34064"/>
                      </a:lnTo>
                      <a:lnTo>
                        <a:pt x="61829" y="33960"/>
                      </a:lnTo>
                      <a:lnTo>
                        <a:pt x="61850" y="33834"/>
                      </a:lnTo>
                      <a:lnTo>
                        <a:pt x="61976" y="33667"/>
                      </a:lnTo>
                      <a:lnTo>
                        <a:pt x="61976" y="33541"/>
                      </a:lnTo>
                      <a:lnTo>
                        <a:pt x="61934" y="33520"/>
                      </a:lnTo>
                      <a:lnTo>
                        <a:pt x="61892" y="33353"/>
                      </a:lnTo>
                      <a:lnTo>
                        <a:pt x="62039" y="33227"/>
                      </a:lnTo>
                      <a:lnTo>
                        <a:pt x="61976" y="32955"/>
                      </a:lnTo>
                      <a:lnTo>
                        <a:pt x="62081" y="32830"/>
                      </a:lnTo>
                      <a:lnTo>
                        <a:pt x="62081" y="32746"/>
                      </a:lnTo>
                      <a:lnTo>
                        <a:pt x="62039" y="32746"/>
                      </a:lnTo>
                      <a:lnTo>
                        <a:pt x="62101" y="32579"/>
                      </a:lnTo>
                      <a:lnTo>
                        <a:pt x="62101" y="32411"/>
                      </a:lnTo>
                      <a:lnTo>
                        <a:pt x="62206" y="32307"/>
                      </a:lnTo>
                      <a:lnTo>
                        <a:pt x="62206" y="32118"/>
                      </a:lnTo>
                      <a:lnTo>
                        <a:pt x="62185" y="32097"/>
                      </a:lnTo>
                      <a:lnTo>
                        <a:pt x="62164" y="31909"/>
                      </a:lnTo>
                      <a:lnTo>
                        <a:pt x="62248" y="31742"/>
                      </a:lnTo>
                      <a:lnTo>
                        <a:pt x="62248" y="31574"/>
                      </a:lnTo>
                      <a:lnTo>
                        <a:pt x="62394" y="31386"/>
                      </a:lnTo>
                      <a:lnTo>
                        <a:pt x="62394" y="31240"/>
                      </a:lnTo>
                      <a:lnTo>
                        <a:pt x="62353" y="31135"/>
                      </a:lnTo>
                      <a:lnTo>
                        <a:pt x="62353" y="30947"/>
                      </a:lnTo>
                      <a:lnTo>
                        <a:pt x="62394" y="30905"/>
                      </a:lnTo>
                      <a:lnTo>
                        <a:pt x="62394" y="30758"/>
                      </a:lnTo>
                      <a:lnTo>
                        <a:pt x="62311" y="30758"/>
                      </a:lnTo>
                      <a:lnTo>
                        <a:pt x="62269" y="30486"/>
                      </a:lnTo>
                      <a:lnTo>
                        <a:pt x="62269" y="30403"/>
                      </a:lnTo>
                      <a:lnTo>
                        <a:pt x="62248" y="30319"/>
                      </a:lnTo>
                      <a:lnTo>
                        <a:pt x="62248" y="30110"/>
                      </a:lnTo>
                      <a:lnTo>
                        <a:pt x="62081" y="29921"/>
                      </a:lnTo>
                      <a:lnTo>
                        <a:pt x="62039" y="29921"/>
                      </a:lnTo>
                      <a:lnTo>
                        <a:pt x="61976" y="29817"/>
                      </a:lnTo>
                      <a:lnTo>
                        <a:pt x="62039" y="29775"/>
                      </a:lnTo>
                      <a:lnTo>
                        <a:pt x="62101" y="29608"/>
                      </a:lnTo>
                      <a:lnTo>
                        <a:pt x="62101" y="29566"/>
                      </a:lnTo>
                      <a:lnTo>
                        <a:pt x="61997" y="29649"/>
                      </a:lnTo>
                      <a:lnTo>
                        <a:pt x="61892" y="29608"/>
                      </a:lnTo>
                      <a:lnTo>
                        <a:pt x="61788" y="29231"/>
                      </a:lnTo>
                      <a:lnTo>
                        <a:pt x="61788" y="29126"/>
                      </a:lnTo>
                      <a:lnTo>
                        <a:pt x="61767" y="29043"/>
                      </a:lnTo>
                      <a:lnTo>
                        <a:pt x="61746" y="28833"/>
                      </a:lnTo>
                      <a:lnTo>
                        <a:pt x="61788" y="28750"/>
                      </a:lnTo>
                      <a:lnTo>
                        <a:pt x="61683" y="28457"/>
                      </a:lnTo>
                      <a:lnTo>
                        <a:pt x="61767" y="28394"/>
                      </a:lnTo>
                      <a:lnTo>
                        <a:pt x="61725" y="28352"/>
                      </a:lnTo>
                      <a:lnTo>
                        <a:pt x="61746" y="28310"/>
                      </a:lnTo>
                      <a:lnTo>
                        <a:pt x="61746" y="28227"/>
                      </a:lnTo>
                      <a:lnTo>
                        <a:pt x="61683" y="28185"/>
                      </a:lnTo>
                      <a:lnTo>
                        <a:pt x="61746" y="28080"/>
                      </a:lnTo>
                      <a:lnTo>
                        <a:pt x="61683" y="27975"/>
                      </a:lnTo>
                      <a:lnTo>
                        <a:pt x="61683" y="27892"/>
                      </a:lnTo>
                      <a:lnTo>
                        <a:pt x="61767" y="27829"/>
                      </a:lnTo>
                      <a:lnTo>
                        <a:pt x="61662" y="27766"/>
                      </a:lnTo>
                      <a:lnTo>
                        <a:pt x="61641" y="27620"/>
                      </a:lnTo>
                      <a:lnTo>
                        <a:pt x="61683" y="27557"/>
                      </a:lnTo>
                      <a:lnTo>
                        <a:pt x="61662" y="27452"/>
                      </a:lnTo>
                      <a:lnTo>
                        <a:pt x="61578" y="27515"/>
                      </a:lnTo>
                      <a:lnTo>
                        <a:pt x="61474" y="27494"/>
                      </a:lnTo>
                      <a:lnTo>
                        <a:pt x="61348" y="27390"/>
                      </a:lnTo>
                      <a:lnTo>
                        <a:pt x="61348" y="27264"/>
                      </a:lnTo>
                      <a:lnTo>
                        <a:pt x="61411" y="27180"/>
                      </a:lnTo>
                      <a:lnTo>
                        <a:pt x="61411" y="27076"/>
                      </a:lnTo>
                      <a:lnTo>
                        <a:pt x="61244" y="26887"/>
                      </a:lnTo>
                      <a:lnTo>
                        <a:pt x="61160" y="26887"/>
                      </a:lnTo>
                      <a:lnTo>
                        <a:pt x="61055" y="26762"/>
                      </a:lnTo>
                      <a:lnTo>
                        <a:pt x="61139" y="26720"/>
                      </a:lnTo>
                      <a:lnTo>
                        <a:pt x="61139" y="26615"/>
                      </a:lnTo>
                      <a:lnTo>
                        <a:pt x="61202" y="26511"/>
                      </a:lnTo>
                      <a:lnTo>
                        <a:pt x="61097" y="26323"/>
                      </a:lnTo>
                      <a:lnTo>
                        <a:pt x="61013" y="26323"/>
                      </a:lnTo>
                      <a:lnTo>
                        <a:pt x="60930" y="26239"/>
                      </a:lnTo>
                      <a:lnTo>
                        <a:pt x="60825" y="26218"/>
                      </a:lnTo>
                      <a:lnTo>
                        <a:pt x="60804" y="26134"/>
                      </a:lnTo>
                      <a:lnTo>
                        <a:pt x="60532" y="26051"/>
                      </a:lnTo>
                      <a:lnTo>
                        <a:pt x="60490" y="25988"/>
                      </a:lnTo>
                      <a:lnTo>
                        <a:pt x="60323" y="25946"/>
                      </a:lnTo>
                      <a:lnTo>
                        <a:pt x="60260" y="25904"/>
                      </a:lnTo>
                      <a:lnTo>
                        <a:pt x="60197" y="25779"/>
                      </a:lnTo>
                      <a:lnTo>
                        <a:pt x="60114" y="25695"/>
                      </a:lnTo>
                      <a:lnTo>
                        <a:pt x="59988" y="25695"/>
                      </a:lnTo>
                      <a:lnTo>
                        <a:pt x="59863" y="25590"/>
                      </a:lnTo>
                      <a:lnTo>
                        <a:pt x="59737" y="25695"/>
                      </a:lnTo>
                      <a:lnTo>
                        <a:pt x="59633" y="25695"/>
                      </a:lnTo>
                      <a:lnTo>
                        <a:pt x="59570" y="25779"/>
                      </a:lnTo>
                      <a:lnTo>
                        <a:pt x="59486" y="25779"/>
                      </a:lnTo>
                      <a:lnTo>
                        <a:pt x="59444" y="25716"/>
                      </a:lnTo>
                      <a:lnTo>
                        <a:pt x="59444" y="25674"/>
                      </a:lnTo>
                      <a:lnTo>
                        <a:pt x="59340" y="25611"/>
                      </a:lnTo>
                      <a:lnTo>
                        <a:pt x="59235" y="25611"/>
                      </a:lnTo>
                      <a:lnTo>
                        <a:pt x="59277" y="25799"/>
                      </a:lnTo>
                      <a:lnTo>
                        <a:pt x="59381" y="25904"/>
                      </a:lnTo>
                      <a:lnTo>
                        <a:pt x="59340" y="26009"/>
                      </a:lnTo>
                      <a:lnTo>
                        <a:pt x="59381" y="26197"/>
                      </a:lnTo>
                      <a:lnTo>
                        <a:pt x="59340" y="26343"/>
                      </a:lnTo>
                      <a:lnTo>
                        <a:pt x="59256" y="26406"/>
                      </a:lnTo>
                      <a:lnTo>
                        <a:pt x="59256" y="26239"/>
                      </a:lnTo>
                      <a:lnTo>
                        <a:pt x="59277" y="26113"/>
                      </a:lnTo>
                      <a:lnTo>
                        <a:pt x="59214" y="25946"/>
                      </a:lnTo>
                      <a:lnTo>
                        <a:pt x="59151" y="26030"/>
                      </a:lnTo>
                      <a:lnTo>
                        <a:pt x="59172" y="26134"/>
                      </a:lnTo>
                      <a:lnTo>
                        <a:pt x="59130" y="26323"/>
                      </a:lnTo>
                      <a:lnTo>
                        <a:pt x="59005" y="26406"/>
                      </a:lnTo>
                      <a:lnTo>
                        <a:pt x="58733" y="26427"/>
                      </a:lnTo>
                      <a:lnTo>
                        <a:pt x="58712" y="26364"/>
                      </a:lnTo>
                      <a:lnTo>
                        <a:pt x="58816" y="26302"/>
                      </a:lnTo>
                      <a:lnTo>
                        <a:pt x="58858" y="26302"/>
                      </a:lnTo>
                      <a:lnTo>
                        <a:pt x="58858" y="26134"/>
                      </a:lnTo>
                      <a:lnTo>
                        <a:pt x="58921" y="26051"/>
                      </a:lnTo>
                      <a:lnTo>
                        <a:pt x="58963" y="26009"/>
                      </a:lnTo>
                      <a:lnTo>
                        <a:pt x="58837" y="26009"/>
                      </a:lnTo>
                      <a:lnTo>
                        <a:pt x="58796" y="26051"/>
                      </a:lnTo>
                      <a:lnTo>
                        <a:pt x="58733" y="26009"/>
                      </a:lnTo>
                      <a:lnTo>
                        <a:pt x="58649" y="26030"/>
                      </a:lnTo>
                      <a:lnTo>
                        <a:pt x="58607" y="26134"/>
                      </a:lnTo>
                      <a:lnTo>
                        <a:pt x="58524" y="26197"/>
                      </a:lnTo>
                      <a:lnTo>
                        <a:pt x="58503" y="26197"/>
                      </a:lnTo>
                      <a:lnTo>
                        <a:pt x="58419" y="26302"/>
                      </a:lnTo>
                      <a:lnTo>
                        <a:pt x="58272" y="26155"/>
                      </a:lnTo>
                      <a:lnTo>
                        <a:pt x="58293" y="26009"/>
                      </a:lnTo>
                      <a:lnTo>
                        <a:pt x="58231" y="25820"/>
                      </a:lnTo>
                      <a:lnTo>
                        <a:pt x="58105" y="25632"/>
                      </a:lnTo>
                      <a:lnTo>
                        <a:pt x="58105" y="25339"/>
                      </a:lnTo>
                      <a:lnTo>
                        <a:pt x="57980" y="25381"/>
                      </a:lnTo>
                      <a:lnTo>
                        <a:pt x="57917" y="25381"/>
                      </a:lnTo>
                      <a:lnTo>
                        <a:pt x="57812" y="25423"/>
                      </a:lnTo>
                      <a:lnTo>
                        <a:pt x="57749" y="25465"/>
                      </a:lnTo>
                      <a:lnTo>
                        <a:pt x="57603" y="25548"/>
                      </a:lnTo>
                      <a:lnTo>
                        <a:pt x="57498" y="25548"/>
                      </a:lnTo>
                      <a:lnTo>
                        <a:pt x="57394" y="25486"/>
                      </a:lnTo>
                      <a:lnTo>
                        <a:pt x="57289" y="25527"/>
                      </a:lnTo>
                      <a:lnTo>
                        <a:pt x="57184" y="25444"/>
                      </a:lnTo>
                      <a:lnTo>
                        <a:pt x="57143" y="25339"/>
                      </a:lnTo>
                      <a:lnTo>
                        <a:pt x="57184" y="25255"/>
                      </a:lnTo>
                      <a:lnTo>
                        <a:pt x="57226" y="25109"/>
                      </a:lnTo>
                      <a:lnTo>
                        <a:pt x="57331" y="24942"/>
                      </a:lnTo>
                      <a:lnTo>
                        <a:pt x="57477" y="24774"/>
                      </a:lnTo>
                      <a:lnTo>
                        <a:pt x="57477" y="24586"/>
                      </a:lnTo>
                      <a:lnTo>
                        <a:pt x="57666" y="24439"/>
                      </a:lnTo>
                      <a:lnTo>
                        <a:pt x="57666" y="24272"/>
                      </a:lnTo>
                      <a:lnTo>
                        <a:pt x="57708" y="24251"/>
                      </a:lnTo>
                      <a:lnTo>
                        <a:pt x="57708" y="24188"/>
                      </a:lnTo>
                      <a:lnTo>
                        <a:pt x="57812" y="24021"/>
                      </a:lnTo>
                      <a:lnTo>
                        <a:pt x="57854" y="23874"/>
                      </a:lnTo>
                      <a:lnTo>
                        <a:pt x="57917" y="23749"/>
                      </a:lnTo>
                      <a:lnTo>
                        <a:pt x="57875" y="23623"/>
                      </a:lnTo>
                      <a:lnTo>
                        <a:pt x="57917" y="23540"/>
                      </a:lnTo>
                      <a:lnTo>
                        <a:pt x="57917" y="23330"/>
                      </a:lnTo>
                      <a:lnTo>
                        <a:pt x="57980" y="23038"/>
                      </a:lnTo>
                      <a:lnTo>
                        <a:pt x="58021" y="23038"/>
                      </a:lnTo>
                      <a:lnTo>
                        <a:pt x="58063" y="22828"/>
                      </a:lnTo>
                      <a:lnTo>
                        <a:pt x="58168" y="22786"/>
                      </a:lnTo>
                      <a:lnTo>
                        <a:pt x="58126" y="22661"/>
                      </a:lnTo>
                      <a:lnTo>
                        <a:pt x="58293" y="22473"/>
                      </a:lnTo>
                      <a:lnTo>
                        <a:pt x="58314" y="22305"/>
                      </a:lnTo>
                      <a:lnTo>
                        <a:pt x="58419" y="22242"/>
                      </a:lnTo>
                      <a:lnTo>
                        <a:pt x="58377" y="22033"/>
                      </a:lnTo>
                      <a:lnTo>
                        <a:pt x="58419" y="21970"/>
                      </a:lnTo>
                      <a:lnTo>
                        <a:pt x="58419" y="21845"/>
                      </a:lnTo>
                      <a:lnTo>
                        <a:pt x="58503" y="21782"/>
                      </a:lnTo>
                      <a:lnTo>
                        <a:pt x="58544" y="21782"/>
                      </a:lnTo>
                      <a:lnTo>
                        <a:pt x="58544" y="21657"/>
                      </a:lnTo>
                      <a:lnTo>
                        <a:pt x="58503" y="21573"/>
                      </a:lnTo>
                      <a:lnTo>
                        <a:pt x="58503" y="21343"/>
                      </a:lnTo>
                      <a:lnTo>
                        <a:pt x="58482" y="21217"/>
                      </a:lnTo>
                      <a:lnTo>
                        <a:pt x="58544" y="21029"/>
                      </a:lnTo>
                      <a:lnTo>
                        <a:pt x="58712" y="20841"/>
                      </a:lnTo>
                      <a:lnTo>
                        <a:pt x="58754" y="20631"/>
                      </a:lnTo>
                      <a:lnTo>
                        <a:pt x="58607" y="20401"/>
                      </a:lnTo>
                      <a:lnTo>
                        <a:pt x="58628" y="20276"/>
                      </a:lnTo>
                      <a:lnTo>
                        <a:pt x="58733" y="20171"/>
                      </a:lnTo>
                      <a:lnTo>
                        <a:pt x="58754" y="20045"/>
                      </a:lnTo>
                      <a:lnTo>
                        <a:pt x="58963" y="19878"/>
                      </a:lnTo>
                      <a:lnTo>
                        <a:pt x="59005" y="19773"/>
                      </a:lnTo>
                      <a:lnTo>
                        <a:pt x="59068" y="19773"/>
                      </a:lnTo>
                      <a:lnTo>
                        <a:pt x="59151" y="19857"/>
                      </a:lnTo>
                      <a:lnTo>
                        <a:pt x="59277" y="19836"/>
                      </a:lnTo>
                      <a:lnTo>
                        <a:pt x="59486" y="19669"/>
                      </a:lnTo>
                      <a:lnTo>
                        <a:pt x="59674" y="19669"/>
                      </a:lnTo>
                      <a:lnTo>
                        <a:pt x="59842" y="19564"/>
                      </a:lnTo>
                      <a:lnTo>
                        <a:pt x="59967" y="19564"/>
                      </a:lnTo>
                      <a:lnTo>
                        <a:pt x="60072" y="19481"/>
                      </a:lnTo>
                      <a:lnTo>
                        <a:pt x="60177" y="19481"/>
                      </a:lnTo>
                      <a:lnTo>
                        <a:pt x="60281" y="19460"/>
                      </a:lnTo>
                      <a:lnTo>
                        <a:pt x="60323" y="19376"/>
                      </a:lnTo>
                      <a:lnTo>
                        <a:pt x="60428" y="19460"/>
                      </a:lnTo>
                      <a:lnTo>
                        <a:pt x="60386" y="19585"/>
                      </a:lnTo>
                      <a:lnTo>
                        <a:pt x="60469" y="19627"/>
                      </a:lnTo>
                      <a:lnTo>
                        <a:pt x="60574" y="19732"/>
                      </a:lnTo>
                      <a:lnTo>
                        <a:pt x="60616" y="19627"/>
                      </a:lnTo>
                      <a:lnTo>
                        <a:pt x="60721" y="19543"/>
                      </a:lnTo>
                      <a:lnTo>
                        <a:pt x="60574" y="19418"/>
                      </a:lnTo>
                      <a:lnTo>
                        <a:pt x="60574" y="19355"/>
                      </a:lnTo>
                      <a:lnTo>
                        <a:pt x="60700" y="19271"/>
                      </a:lnTo>
                      <a:lnTo>
                        <a:pt x="60909" y="19313"/>
                      </a:lnTo>
                      <a:lnTo>
                        <a:pt x="61013" y="19250"/>
                      </a:lnTo>
                      <a:lnTo>
                        <a:pt x="61244" y="19250"/>
                      </a:lnTo>
                      <a:lnTo>
                        <a:pt x="61306" y="19334"/>
                      </a:lnTo>
                      <a:lnTo>
                        <a:pt x="61348" y="19334"/>
                      </a:lnTo>
                      <a:lnTo>
                        <a:pt x="61432" y="19250"/>
                      </a:lnTo>
                      <a:lnTo>
                        <a:pt x="61516" y="19250"/>
                      </a:lnTo>
                      <a:lnTo>
                        <a:pt x="61474" y="19146"/>
                      </a:lnTo>
                      <a:lnTo>
                        <a:pt x="61557" y="19104"/>
                      </a:lnTo>
                      <a:lnTo>
                        <a:pt x="61746" y="19104"/>
                      </a:lnTo>
                      <a:lnTo>
                        <a:pt x="61829" y="19208"/>
                      </a:lnTo>
                      <a:lnTo>
                        <a:pt x="62039" y="19125"/>
                      </a:lnTo>
                      <a:lnTo>
                        <a:pt x="62039" y="19041"/>
                      </a:lnTo>
                      <a:lnTo>
                        <a:pt x="61955" y="18999"/>
                      </a:lnTo>
                      <a:lnTo>
                        <a:pt x="61892" y="19041"/>
                      </a:lnTo>
                      <a:lnTo>
                        <a:pt x="61767" y="18957"/>
                      </a:lnTo>
                      <a:lnTo>
                        <a:pt x="61850" y="18832"/>
                      </a:lnTo>
                      <a:lnTo>
                        <a:pt x="61871" y="18916"/>
                      </a:lnTo>
                      <a:lnTo>
                        <a:pt x="62039" y="18853"/>
                      </a:lnTo>
                      <a:lnTo>
                        <a:pt x="61871" y="18748"/>
                      </a:lnTo>
                      <a:lnTo>
                        <a:pt x="61871" y="18685"/>
                      </a:lnTo>
                      <a:lnTo>
                        <a:pt x="61955" y="18685"/>
                      </a:lnTo>
                      <a:lnTo>
                        <a:pt x="62101" y="18497"/>
                      </a:lnTo>
                      <a:lnTo>
                        <a:pt x="62269" y="18497"/>
                      </a:lnTo>
                      <a:lnTo>
                        <a:pt x="62353" y="18581"/>
                      </a:lnTo>
                      <a:lnTo>
                        <a:pt x="62457" y="18518"/>
                      </a:lnTo>
                      <a:lnTo>
                        <a:pt x="62666" y="18581"/>
                      </a:lnTo>
                      <a:lnTo>
                        <a:pt x="62813" y="18581"/>
                      </a:lnTo>
                      <a:lnTo>
                        <a:pt x="62813" y="18623"/>
                      </a:lnTo>
                      <a:lnTo>
                        <a:pt x="62897" y="18685"/>
                      </a:lnTo>
                      <a:lnTo>
                        <a:pt x="62959" y="18644"/>
                      </a:lnTo>
                      <a:lnTo>
                        <a:pt x="62918" y="18581"/>
                      </a:lnTo>
                      <a:lnTo>
                        <a:pt x="63106" y="18581"/>
                      </a:lnTo>
                      <a:lnTo>
                        <a:pt x="63252" y="18602"/>
                      </a:lnTo>
                      <a:lnTo>
                        <a:pt x="63357" y="18602"/>
                      </a:lnTo>
                      <a:lnTo>
                        <a:pt x="63462" y="18685"/>
                      </a:lnTo>
                      <a:lnTo>
                        <a:pt x="63462" y="18727"/>
                      </a:lnTo>
                      <a:lnTo>
                        <a:pt x="63629" y="18748"/>
                      </a:lnTo>
                      <a:lnTo>
                        <a:pt x="63734" y="18664"/>
                      </a:lnTo>
                      <a:lnTo>
                        <a:pt x="63796" y="18685"/>
                      </a:lnTo>
                      <a:lnTo>
                        <a:pt x="63838" y="18769"/>
                      </a:lnTo>
                      <a:lnTo>
                        <a:pt x="63629" y="18916"/>
                      </a:lnTo>
                      <a:lnTo>
                        <a:pt x="63441" y="18916"/>
                      </a:lnTo>
                      <a:lnTo>
                        <a:pt x="63378" y="18978"/>
                      </a:lnTo>
                      <a:lnTo>
                        <a:pt x="63378" y="19083"/>
                      </a:lnTo>
                      <a:lnTo>
                        <a:pt x="63273" y="19083"/>
                      </a:lnTo>
                      <a:lnTo>
                        <a:pt x="63252" y="19125"/>
                      </a:lnTo>
                      <a:lnTo>
                        <a:pt x="63315" y="19146"/>
                      </a:lnTo>
                      <a:lnTo>
                        <a:pt x="63378" y="19146"/>
                      </a:lnTo>
                      <a:lnTo>
                        <a:pt x="63545" y="19355"/>
                      </a:lnTo>
                      <a:lnTo>
                        <a:pt x="63587" y="19313"/>
                      </a:lnTo>
                      <a:lnTo>
                        <a:pt x="63775" y="19250"/>
                      </a:lnTo>
                      <a:lnTo>
                        <a:pt x="63859" y="19146"/>
                      </a:lnTo>
                      <a:lnTo>
                        <a:pt x="63838" y="19104"/>
                      </a:lnTo>
                      <a:lnTo>
                        <a:pt x="63964" y="19041"/>
                      </a:lnTo>
                      <a:lnTo>
                        <a:pt x="63880" y="18916"/>
                      </a:lnTo>
                      <a:lnTo>
                        <a:pt x="63964" y="18916"/>
                      </a:lnTo>
                      <a:lnTo>
                        <a:pt x="64089" y="19083"/>
                      </a:lnTo>
                      <a:lnTo>
                        <a:pt x="64173" y="19104"/>
                      </a:lnTo>
                      <a:lnTo>
                        <a:pt x="64215" y="19020"/>
                      </a:lnTo>
                      <a:lnTo>
                        <a:pt x="64173" y="18978"/>
                      </a:lnTo>
                      <a:lnTo>
                        <a:pt x="64257" y="18916"/>
                      </a:lnTo>
                      <a:lnTo>
                        <a:pt x="64298" y="18832"/>
                      </a:lnTo>
                      <a:lnTo>
                        <a:pt x="64319" y="18832"/>
                      </a:lnTo>
                      <a:lnTo>
                        <a:pt x="64319" y="18727"/>
                      </a:lnTo>
                      <a:lnTo>
                        <a:pt x="64298" y="18664"/>
                      </a:lnTo>
                      <a:lnTo>
                        <a:pt x="64382" y="18623"/>
                      </a:lnTo>
                      <a:lnTo>
                        <a:pt x="64466" y="18685"/>
                      </a:lnTo>
                      <a:lnTo>
                        <a:pt x="64529" y="18623"/>
                      </a:lnTo>
                      <a:lnTo>
                        <a:pt x="64591" y="18685"/>
                      </a:lnTo>
                      <a:lnTo>
                        <a:pt x="64612" y="18769"/>
                      </a:lnTo>
                      <a:lnTo>
                        <a:pt x="64696" y="18811"/>
                      </a:lnTo>
                      <a:lnTo>
                        <a:pt x="64842" y="18664"/>
                      </a:lnTo>
                      <a:lnTo>
                        <a:pt x="64780" y="18602"/>
                      </a:lnTo>
                      <a:lnTo>
                        <a:pt x="64780" y="18581"/>
                      </a:lnTo>
                      <a:lnTo>
                        <a:pt x="64842" y="18518"/>
                      </a:lnTo>
                      <a:lnTo>
                        <a:pt x="64926" y="18560"/>
                      </a:lnTo>
                      <a:lnTo>
                        <a:pt x="65010" y="18497"/>
                      </a:lnTo>
                      <a:lnTo>
                        <a:pt x="65094" y="18497"/>
                      </a:lnTo>
                      <a:lnTo>
                        <a:pt x="65114" y="18455"/>
                      </a:lnTo>
                      <a:lnTo>
                        <a:pt x="65010" y="18351"/>
                      </a:lnTo>
                      <a:lnTo>
                        <a:pt x="65031" y="18288"/>
                      </a:lnTo>
                      <a:lnTo>
                        <a:pt x="65031" y="18246"/>
                      </a:lnTo>
                      <a:lnTo>
                        <a:pt x="64926" y="18183"/>
                      </a:lnTo>
                      <a:lnTo>
                        <a:pt x="64884" y="18141"/>
                      </a:lnTo>
                      <a:lnTo>
                        <a:pt x="64884" y="18162"/>
                      </a:lnTo>
                      <a:lnTo>
                        <a:pt x="64884" y="18204"/>
                      </a:lnTo>
                      <a:lnTo>
                        <a:pt x="64822" y="18204"/>
                      </a:lnTo>
                      <a:lnTo>
                        <a:pt x="64717" y="18162"/>
                      </a:lnTo>
                      <a:lnTo>
                        <a:pt x="64696" y="18183"/>
                      </a:lnTo>
                      <a:lnTo>
                        <a:pt x="64696" y="18246"/>
                      </a:lnTo>
                      <a:lnTo>
                        <a:pt x="64591" y="18246"/>
                      </a:lnTo>
                      <a:lnTo>
                        <a:pt x="64529" y="18288"/>
                      </a:lnTo>
                      <a:lnTo>
                        <a:pt x="64466" y="18246"/>
                      </a:lnTo>
                      <a:lnTo>
                        <a:pt x="64487" y="18141"/>
                      </a:lnTo>
                      <a:lnTo>
                        <a:pt x="64529" y="18100"/>
                      </a:lnTo>
                      <a:lnTo>
                        <a:pt x="64382" y="17890"/>
                      </a:lnTo>
                      <a:lnTo>
                        <a:pt x="64487" y="17828"/>
                      </a:lnTo>
                      <a:lnTo>
                        <a:pt x="64382" y="17660"/>
                      </a:lnTo>
                      <a:lnTo>
                        <a:pt x="64424" y="17451"/>
                      </a:lnTo>
                      <a:lnTo>
                        <a:pt x="64424" y="17325"/>
                      </a:lnTo>
                      <a:lnTo>
                        <a:pt x="64508" y="17221"/>
                      </a:lnTo>
                      <a:lnTo>
                        <a:pt x="64508" y="17032"/>
                      </a:lnTo>
                      <a:lnTo>
                        <a:pt x="64612" y="16928"/>
                      </a:lnTo>
                      <a:lnTo>
                        <a:pt x="64612" y="16802"/>
                      </a:lnTo>
                      <a:lnTo>
                        <a:pt x="64591" y="16781"/>
                      </a:lnTo>
                      <a:lnTo>
                        <a:pt x="64717" y="16719"/>
                      </a:lnTo>
                      <a:lnTo>
                        <a:pt x="64591" y="16572"/>
                      </a:lnTo>
                      <a:lnTo>
                        <a:pt x="64633" y="16175"/>
                      </a:lnTo>
                      <a:lnTo>
                        <a:pt x="64738" y="16091"/>
                      </a:lnTo>
                      <a:lnTo>
                        <a:pt x="64633" y="15944"/>
                      </a:lnTo>
                      <a:lnTo>
                        <a:pt x="64612" y="15777"/>
                      </a:lnTo>
                      <a:lnTo>
                        <a:pt x="64529" y="15735"/>
                      </a:lnTo>
                      <a:lnTo>
                        <a:pt x="64529" y="15672"/>
                      </a:lnTo>
                      <a:lnTo>
                        <a:pt x="64633" y="15589"/>
                      </a:lnTo>
                      <a:lnTo>
                        <a:pt x="64612" y="15442"/>
                      </a:lnTo>
                      <a:lnTo>
                        <a:pt x="64696" y="15379"/>
                      </a:lnTo>
                      <a:lnTo>
                        <a:pt x="64822" y="15170"/>
                      </a:lnTo>
                      <a:lnTo>
                        <a:pt x="64947" y="15212"/>
                      </a:lnTo>
                      <a:lnTo>
                        <a:pt x="65031" y="15149"/>
                      </a:lnTo>
                      <a:lnTo>
                        <a:pt x="65114" y="15170"/>
                      </a:lnTo>
                      <a:lnTo>
                        <a:pt x="65156" y="15107"/>
                      </a:lnTo>
                      <a:lnTo>
                        <a:pt x="65366" y="15107"/>
                      </a:lnTo>
                      <a:lnTo>
                        <a:pt x="65407" y="15045"/>
                      </a:lnTo>
                      <a:lnTo>
                        <a:pt x="65470" y="15024"/>
                      </a:lnTo>
                      <a:lnTo>
                        <a:pt x="65512" y="14919"/>
                      </a:lnTo>
                      <a:lnTo>
                        <a:pt x="65554" y="14919"/>
                      </a:lnTo>
                      <a:lnTo>
                        <a:pt x="65617" y="14898"/>
                      </a:lnTo>
                      <a:lnTo>
                        <a:pt x="65742" y="14898"/>
                      </a:lnTo>
                      <a:lnTo>
                        <a:pt x="65763" y="15003"/>
                      </a:lnTo>
                      <a:lnTo>
                        <a:pt x="65826" y="14961"/>
                      </a:lnTo>
                      <a:lnTo>
                        <a:pt x="65868" y="14961"/>
                      </a:lnTo>
                      <a:lnTo>
                        <a:pt x="65951" y="15107"/>
                      </a:lnTo>
                      <a:lnTo>
                        <a:pt x="65993" y="15107"/>
                      </a:lnTo>
                      <a:lnTo>
                        <a:pt x="66098" y="14961"/>
                      </a:lnTo>
                      <a:lnTo>
                        <a:pt x="66098" y="14835"/>
                      </a:lnTo>
                      <a:lnTo>
                        <a:pt x="66182" y="14815"/>
                      </a:lnTo>
                      <a:lnTo>
                        <a:pt x="66203" y="14689"/>
                      </a:lnTo>
                      <a:lnTo>
                        <a:pt x="66265" y="14689"/>
                      </a:lnTo>
                      <a:lnTo>
                        <a:pt x="66286" y="14794"/>
                      </a:lnTo>
                      <a:lnTo>
                        <a:pt x="66412" y="14856"/>
                      </a:lnTo>
                      <a:lnTo>
                        <a:pt x="66412" y="15003"/>
                      </a:lnTo>
                      <a:lnTo>
                        <a:pt x="66391" y="15045"/>
                      </a:lnTo>
                      <a:lnTo>
                        <a:pt x="66454" y="15107"/>
                      </a:lnTo>
                      <a:lnTo>
                        <a:pt x="66475" y="15212"/>
                      </a:lnTo>
                      <a:lnTo>
                        <a:pt x="66391" y="15275"/>
                      </a:lnTo>
                      <a:lnTo>
                        <a:pt x="66454" y="15317"/>
                      </a:lnTo>
                      <a:lnTo>
                        <a:pt x="66475" y="15442"/>
                      </a:lnTo>
                      <a:lnTo>
                        <a:pt x="66454" y="15442"/>
                      </a:lnTo>
                      <a:lnTo>
                        <a:pt x="66454" y="15526"/>
                      </a:lnTo>
                      <a:lnTo>
                        <a:pt x="66475" y="15568"/>
                      </a:lnTo>
                      <a:lnTo>
                        <a:pt x="66412" y="15651"/>
                      </a:lnTo>
                      <a:lnTo>
                        <a:pt x="66391" y="15693"/>
                      </a:lnTo>
                      <a:lnTo>
                        <a:pt x="66412" y="15756"/>
                      </a:lnTo>
                      <a:lnTo>
                        <a:pt x="66516" y="15651"/>
                      </a:lnTo>
                      <a:lnTo>
                        <a:pt x="66558" y="15735"/>
                      </a:lnTo>
                      <a:lnTo>
                        <a:pt x="66663" y="15756"/>
                      </a:lnTo>
                      <a:lnTo>
                        <a:pt x="66684" y="15965"/>
                      </a:lnTo>
                      <a:lnTo>
                        <a:pt x="66726" y="15903"/>
                      </a:lnTo>
                      <a:lnTo>
                        <a:pt x="66726" y="15840"/>
                      </a:lnTo>
                      <a:lnTo>
                        <a:pt x="66830" y="15735"/>
                      </a:lnTo>
                      <a:lnTo>
                        <a:pt x="66914" y="15735"/>
                      </a:lnTo>
                      <a:lnTo>
                        <a:pt x="66977" y="15777"/>
                      </a:lnTo>
                      <a:lnTo>
                        <a:pt x="66872" y="15944"/>
                      </a:lnTo>
                      <a:lnTo>
                        <a:pt x="66977" y="16049"/>
                      </a:lnTo>
                      <a:lnTo>
                        <a:pt x="66998" y="16175"/>
                      </a:lnTo>
                      <a:lnTo>
                        <a:pt x="67081" y="15986"/>
                      </a:lnTo>
                      <a:lnTo>
                        <a:pt x="67144" y="15944"/>
                      </a:lnTo>
                      <a:lnTo>
                        <a:pt x="67144" y="15861"/>
                      </a:lnTo>
                      <a:lnTo>
                        <a:pt x="67207" y="15777"/>
                      </a:lnTo>
                      <a:lnTo>
                        <a:pt x="67207" y="15484"/>
                      </a:lnTo>
                      <a:lnTo>
                        <a:pt x="67291" y="15421"/>
                      </a:lnTo>
                      <a:lnTo>
                        <a:pt x="67207" y="15338"/>
                      </a:lnTo>
                      <a:lnTo>
                        <a:pt x="67311" y="15254"/>
                      </a:lnTo>
                      <a:lnTo>
                        <a:pt x="67311" y="15149"/>
                      </a:lnTo>
                      <a:lnTo>
                        <a:pt x="67249" y="15128"/>
                      </a:lnTo>
                      <a:lnTo>
                        <a:pt x="67249" y="15066"/>
                      </a:lnTo>
                      <a:lnTo>
                        <a:pt x="67311" y="15045"/>
                      </a:lnTo>
                      <a:lnTo>
                        <a:pt x="67332" y="14856"/>
                      </a:lnTo>
                      <a:lnTo>
                        <a:pt x="67249" y="14794"/>
                      </a:lnTo>
                      <a:lnTo>
                        <a:pt x="67311" y="14605"/>
                      </a:lnTo>
                      <a:lnTo>
                        <a:pt x="67395" y="14522"/>
                      </a:lnTo>
                      <a:lnTo>
                        <a:pt x="67542" y="14501"/>
                      </a:lnTo>
                      <a:lnTo>
                        <a:pt x="67604" y="14584"/>
                      </a:lnTo>
                      <a:lnTo>
                        <a:pt x="67667" y="14647"/>
                      </a:lnTo>
                      <a:lnTo>
                        <a:pt x="67730" y="14584"/>
                      </a:lnTo>
                      <a:lnTo>
                        <a:pt x="67646" y="14501"/>
                      </a:lnTo>
                      <a:lnTo>
                        <a:pt x="67688" y="14375"/>
                      </a:lnTo>
                      <a:lnTo>
                        <a:pt x="67521" y="14291"/>
                      </a:lnTo>
                      <a:lnTo>
                        <a:pt x="67479" y="14061"/>
                      </a:lnTo>
                      <a:lnTo>
                        <a:pt x="67395" y="13999"/>
                      </a:lnTo>
                      <a:lnTo>
                        <a:pt x="67395" y="13957"/>
                      </a:lnTo>
                      <a:lnTo>
                        <a:pt x="67291" y="13873"/>
                      </a:lnTo>
                      <a:lnTo>
                        <a:pt x="67270" y="13706"/>
                      </a:lnTo>
                      <a:lnTo>
                        <a:pt x="67311" y="13664"/>
                      </a:lnTo>
                      <a:lnTo>
                        <a:pt x="67291" y="13538"/>
                      </a:lnTo>
                      <a:lnTo>
                        <a:pt x="67165" y="13434"/>
                      </a:lnTo>
                      <a:lnTo>
                        <a:pt x="67186" y="13329"/>
                      </a:lnTo>
                      <a:lnTo>
                        <a:pt x="67123" y="13266"/>
                      </a:lnTo>
                      <a:lnTo>
                        <a:pt x="67291" y="13141"/>
                      </a:lnTo>
                      <a:lnTo>
                        <a:pt x="67416" y="13141"/>
                      </a:lnTo>
                      <a:lnTo>
                        <a:pt x="67521" y="13015"/>
                      </a:lnTo>
                      <a:lnTo>
                        <a:pt x="67688" y="13015"/>
                      </a:lnTo>
                      <a:lnTo>
                        <a:pt x="67730" y="12952"/>
                      </a:lnTo>
                      <a:lnTo>
                        <a:pt x="67897" y="13078"/>
                      </a:lnTo>
                      <a:lnTo>
                        <a:pt x="68044" y="13078"/>
                      </a:lnTo>
                      <a:lnTo>
                        <a:pt x="68107" y="13120"/>
                      </a:lnTo>
                      <a:lnTo>
                        <a:pt x="68211" y="13141"/>
                      </a:lnTo>
                      <a:lnTo>
                        <a:pt x="68274" y="13120"/>
                      </a:lnTo>
                      <a:lnTo>
                        <a:pt x="68127" y="13182"/>
                      </a:lnTo>
                      <a:lnTo>
                        <a:pt x="68211" y="13245"/>
                      </a:lnTo>
                      <a:lnTo>
                        <a:pt x="68065" y="13287"/>
                      </a:lnTo>
                      <a:lnTo>
                        <a:pt x="67939" y="13266"/>
                      </a:lnTo>
                      <a:lnTo>
                        <a:pt x="67793" y="13434"/>
                      </a:lnTo>
                      <a:lnTo>
                        <a:pt x="67793" y="13496"/>
                      </a:lnTo>
                      <a:lnTo>
                        <a:pt x="67835" y="13643"/>
                      </a:lnTo>
                      <a:lnTo>
                        <a:pt x="67835" y="13768"/>
                      </a:lnTo>
                      <a:lnTo>
                        <a:pt x="67918" y="13810"/>
                      </a:lnTo>
                      <a:lnTo>
                        <a:pt x="67939" y="13894"/>
                      </a:lnTo>
                      <a:lnTo>
                        <a:pt x="68065" y="14061"/>
                      </a:lnTo>
                      <a:lnTo>
                        <a:pt x="68065" y="14103"/>
                      </a:lnTo>
                      <a:lnTo>
                        <a:pt x="68107" y="14103"/>
                      </a:lnTo>
                      <a:lnTo>
                        <a:pt x="68065" y="14166"/>
                      </a:lnTo>
                      <a:lnTo>
                        <a:pt x="68211" y="14208"/>
                      </a:lnTo>
                      <a:lnTo>
                        <a:pt x="68232" y="14333"/>
                      </a:lnTo>
                      <a:lnTo>
                        <a:pt x="68232" y="14396"/>
                      </a:lnTo>
                      <a:lnTo>
                        <a:pt x="68169" y="14438"/>
                      </a:lnTo>
                      <a:lnTo>
                        <a:pt x="68211" y="14710"/>
                      </a:lnTo>
                      <a:lnTo>
                        <a:pt x="68253" y="14731"/>
                      </a:lnTo>
                      <a:lnTo>
                        <a:pt x="68316" y="14647"/>
                      </a:lnTo>
                      <a:lnTo>
                        <a:pt x="68358" y="14647"/>
                      </a:lnTo>
                      <a:lnTo>
                        <a:pt x="68441" y="14752"/>
                      </a:lnTo>
                      <a:lnTo>
                        <a:pt x="68483" y="14835"/>
                      </a:lnTo>
                      <a:lnTo>
                        <a:pt x="68420" y="15024"/>
                      </a:lnTo>
                      <a:lnTo>
                        <a:pt x="68420" y="15233"/>
                      </a:lnTo>
                      <a:lnTo>
                        <a:pt x="68483" y="15317"/>
                      </a:lnTo>
                      <a:lnTo>
                        <a:pt x="68567" y="15254"/>
                      </a:lnTo>
                      <a:lnTo>
                        <a:pt x="68672" y="15275"/>
                      </a:lnTo>
                      <a:lnTo>
                        <a:pt x="68692" y="15338"/>
                      </a:lnTo>
                      <a:lnTo>
                        <a:pt x="68672" y="15421"/>
                      </a:lnTo>
                      <a:lnTo>
                        <a:pt x="68588" y="15421"/>
                      </a:lnTo>
                      <a:lnTo>
                        <a:pt x="68483" y="15484"/>
                      </a:lnTo>
                      <a:lnTo>
                        <a:pt x="68462" y="15484"/>
                      </a:lnTo>
                      <a:lnTo>
                        <a:pt x="68337" y="15631"/>
                      </a:lnTo>
                      <a:lnTo>
                        <a:pt x="68316" y="15735"/>
                      </a:lnTo>
                      <a:lnTo>
                        <a:pt x="68169" y="15798"/>
                      </a:lnTo>
                      <a:lnTo>
                        <a:pt x="68148" y="15861"/>
                      </a:lnTo>
                      <a:lnTo>
                        <a:pt x="68065" y="15882"/>
                      </a:lnTo>
                      <a:lnTo>
                        <a:pt x="68065" y="15986"/>
                      </a:lnTo>
                      <a:lnTo>
                        <a:pt x="68023" y="16070"/>
                      </a:lnTo>
                      <a:lnTo>
                        <a:pt x="68065" y="16195"/>
                      </a:lnTo>
                      <a:lnTo>
                        <a:pt x="68148" y="16175"/>
                      </a:lnTo>
                      <a:lnTo>
                        <a:pt x="68148" y="16321"/>
                      </a:lnTo>
                      <a:lnTo>
                        <a:pt x="68044" y="16509"/>
                      </a:lnTo>
                      <a:lnTo>
                        <a:pt x="68065" y="16593"/>
                      </a:lnTo>
                      <a:lnTo>
                        <a:pt x="68127" y="16614"/>
                      </a:lnTo>
                      <a:lnTo>
                        <a:pt x="68107" y="16844"/>
                      </a:lnTo>
                      <a:lnTo>
                        <a:pt x="68127" y="17032"/>
                      </a:lnTo>
                      <a:lnTo>
                        <a:pt x="68065" y="17116"/>
                      </a:lnTo>
                      <a:lnTo>
                        <a:pt x="67939" y="17158"/>
                      </a:lnTo>
                      <a:lnTo>
                        <a:pt x="67918" y="17263"/>
                      </a:lnTo>
                      <a:lnTo>
                        <a:pt x="67960" y="17325"/>
                      </a:lnTo>
                      <a:lnTo>
                        <a:pt x="67939" y="17535"/>
                      </a:lnTo>
                      <a:lnTo>
                        <a:pt x="67918" y="17576"/>
                      </a:lnTo>
                      <a:lnTo>
                        <a:pt x="67939" y="17660"/>
                      </a:lnTo>
                      <a:lnTo>
                        <a:pt x="68044" y="17765"/>
                      </a:lnTo>
                      <a:lnTo>
                        <a:pt x="67960" y="17765"/>
                      </a:lnTo>
                      <a:lnTo>
                        <a:pt x="67939" y="17953"/>
                      </a:lnTo>
                      <a:lnTo>
                        <a:pt x="67960" y="17995"/>
                      </a:lnTo>
                      <a:lnTo>
                        <a:pt x="67960" y="18141"/>
                      </a:lnTo>
                      <a:lnTo>
                        <a:pt x="67855" y="18246"/>
                      </a:lnTo>
                      <a:lnTo>
                        <a:pt x="67939" y="18372"/>
                      </a:lnTo>
                      <a:lnTo>
                        <a:pt x="67939" y="18602"/>
                      </a:lnTo>
                      <a:lnTo>
                        <a:pt x="68023" y="18811"/>
                      </a:lnTo>
                      <a:lnTo>
                        <a:pt x="67835" y="19146"/>
                      </a:lnTo>
                      <a:lnTo>
                        <a:pt x="67939" y="19292"/>
                      </a:lnTo>
                      <a:lnTo>
                        <a:pt x="67835" y="19250"/>
                      </a:lnTo>
                      <a:lnTo>
                        <a:pt x="67625" y="19292"/>
                      </a:lnTo>
                      <a:lnTo>
                        <a:pt x="67625" y="19501"/>
                      </a:lnTo>
                      <a:lnTo>
                        <a:pt x="67646" y="19564"/>
                      </a:lnTo>
                      <a:lnTo>
                        <a:pt x="67521" y="19711"/>
                      </a:lnTo>
                      <a:lnTo>
                        <a:pt x="67291" y="19606"/>
                      </a:lnTo>
                      <a:lnTo>
                        <a:pt x="67186" y="19711"/>
                      </a:lnTo>
                      <a:lnTo>
                        <a:pt x="67186" y="19773"/>
                      </a:lnTo>
                      <a:lnTo>
                        <a:pt x="67332" y="19773"/>
                      </a:lnTo>
                      <a:lnTo>
                        <a:pt x="67542" y="20087"/>
                      </a:lnTo>
                      <a:lnTo>
                        <a:pt x="67542" y="20380"/>
                      </a:lnTo>
                      <a:lnTo>
                        <a:pt x="67500" y="20464"/>
                      </a:lnTo>
                      <a:lnTo>
                        <a:pt x="67542" y="20548"/>
                      </a:lnTo>
                      <a:lnTo>
                        <a:pt x="67437" y="20569"/>
                      </a:lnTo>
                      <a:lnTo>
                        <a:pt x="67416" y="20778"/>
                      </a:lnTo>
                      <a:lnTo>
                        <a:pt x="67291" y="20924"/>
                      </a:lnTo>
                      <a:lnTo>
                        <a:pt x="67270" y="21175"/>
                      </a:lnTo>
                      <a:lnTo>
                        <a:pt x="67374" y="21385"/>
                      </a:lnTo>
                      <a:lnTo>
                        <a:pt x="67416" y="21761"/>
                      </a:lnTo>
                      <a:lnTo>
                        <a:pt x="67583" y="22033"/>
                      </a:lnTo>
                      <a:lnTo>
                        <a:pt x="67583" y="22242"/>
                      </a:lnTo>
                      <a:lnTo>
                        <a:pt x="67835" y="22807"/>
                      </a:lnTo>
                      <a:lnTo>
                        <a:pt x="68148" y="23414"/>
                      </a:lnTo>
                      <a:lnTo>
                        <a:pt x="68462" y="23916"/>
                      </a:lnTo>
                      <a:lnTo>
                        <a:pt x="68630" y="24063"/>
                      </a:lnTo>
                      <a:lnTo>
                        <a:pt x="68630" y="24251"/>
                      </a:lnTo>
                      <a:lnTo>
                        <a:pt x="69048" y="24732"/>
                      </a:lnTo>
                      <a:lnTo>
                        <a:pt x="69488" y="25527"/>
                      </a:lnTo>
                      <a:lnTo>
                        <a:pt x="69697" y="25632"/>
                      </a:lnTo>
                      <a:lnTo>
                        <a:pt x="69843" y="25632"/>
                      </a:lnTo>
                      <a:lnTo>
                        <a:pt x="69927" y="25590"/>
                      </a:lnTo>
                      <a:lnTo>
                        <a:pt x="69927" y="25590"/>
                      </a:lnTo>
                      <a:lnTo>
                        <a:pt x="69885" y="25695"/>
                      </a:lnTo>
                      <a:lnTo>
                        <a:pt x="69780" y="25737"/>
                      </a:lnTo>
                      <a:lnTo>
                        <a:pt x="69697" y="25737"/>
                      </a:lnTo>
                      <a:lnTo>
                        <a:pt x="69843" y="25988"/>
                      </a:lnTo>
                      <a:lnTo>
                        <a:pt x="70052" y="26469"/>
                      </a:lnTo>
                      <a:lnTo>
                        <a:pt x="70094" y="26678"/>
                      </a:lnTo>
                      <a:lnTo>
                        <a:pt x="70220" y="26867"/>
                      </a:lnTo>
                      <a:lnTo>
                        <a:pt x="70450" y="26887"/>
                      </a:lnTo>
                      <a:lnTo>
                        <a:pt x="70471" y="26971"/>
                      </a:lnTo>
                      <a:lnTo>
                        <a:pt x="70471" y="27076"/>
                      </a:lnTo>
                      <a:lnTo>
                        <a:pt x="70513" y="27159"/>
                      </a:lnTo>
                      <a:lnTo>
                        <a:pt x="70471" y="27285"/>
                      </a:lnTo>
                      <a:lnTo>
                        <a:pt x="70617" y="27034"/>
                      </a:lnTo>
                      <a:lnTo>
                        <a:pt x="70659" y="26762"/>
                      </a:lnTo>
                      <a:lnTo>
                        <a:pt x="70680" y="26741"/>
                      </a:lnTo>
                      <a:lnTo>
                        <a:pt x="70680" y="26636"/>
                      </a:lnTo>
                      <a:lnTo>
                        <a:pt x="70827" y="26511"/>
                      </a:lnTo>
                      <a:lnTo>
                        <a:pt x="70848" y="26406"/>
                      </a:lnTo>
                      <a:lnTo>
                        <a:pt x="70827" y="26343"/>
                      </a:lnTo>
                      <a:lnTo>
                        <a:pt x="70868" y="26239"/>
                      </a:lnTo>
                      <a:lnTo>
                        <a:pt x="70931" y="25988"/>
                      </a:lnTo>
                      <a:lnTo>
                        <a:pt x="70868" y="25883"/>
                      </a:lnTo>
                      <a:lnTo>
                        <a:pt x="70889" y="25695"/>
                      </a:lnTo>
                      <a:lnTo>
                        <a:pt x="70994" y="25611"/>
                      </a:lnTo>
                      <a:lnTo>
                        <a:pt x="70889" y="25507"/>
                      </a:lnTo>
                      <a:lnTo>
                        <a:pt x="70848" y="25527"/>
                      </a:lnTo>
                      <a:lnTo>
                        <a:pt x="70764" y="25507"/>
                      </a:lnTo>
                      <a:lnTo>
                        <a:pt x="70827" y="25423"/>
                      </a:lnTo>
                      <a:lnTo>
                        <a:pt x="70743" y="25276"/>
                      </a:lnTo>
                      <a:lnTo>
                        <a:pt x="70785" y="25297"/>
                      </a:lnTo>
                      <a:lnTo>
                        <a:pt x="70848" y="25255"/>
                      </a:lnTo>
                      <a:lnTo>
                        <a:pt x="70743" y="25151"/>
                      </a:lnTo>
                      <a:lnTo>
                        <a:pt x="70764" y="25067"/>
                      </a:lnTo>
                      <a:lnTo>
                        <a:pt x="70785" y="24942"/>
                      </a:lnTo>
                      <a:lnTo>
                        <a:pt x="70659" y="24942"/>
                      </a:lnTo>
                      <a:lnTo>
                        <a:pt x="70576" y="24879"/>
                      </a:lnTo>
                      <a:lnTo>
                        <a:pt x="70638" y="24774"/>
                      </a:lnTo>
                      <a:lnTo>
                        <a:pt x="70743" y="24879"/>
                      </a:lnTo>
                      <a:lnTo>
                        <a:pt x="70889" y="24732"/>
                      </a:lnTo>
                      <a:lnTo>
                        <a:pt x="70973" y="24753"/>
                      </a:lnTo>
                      <a:lnTo>
                        <a:pt x="71078" y="24649"/>
                      </a:lnTo>
                      <a:lnTo>
                        <a:pt x="71182" y="24565"/>
                      </a:lnTo>
                      <a:lnTo>
                        <a:pt x="71203" y="24586"/>
                      </a:lnTo>
                      <a:lnTo>
                        <a:pt x="71350" y="24628"/>
                      </a:lnTo>
                      <a:lnTo>
                        <a:pt x="71266" y="24523"/>
                      </a:lnTo>
                      <a:lnTo>
                        <a:pt x="71099" y="24439"/>
                      </a:lnTo>
                      <a:lnTo>
                        <a:pt x="71099" y="24314"/>
                      </a:lnTo>
                      <a:lnTo>
                        <a:pt x="70952" y="24230"/>
                      </a:lnTo>
                      <a:lnTo>
                        <a:pt x="70848" y="23895"/>
                      </a:lnTo>
                      <a:lnTo>
                        <a:pt x="70931" y="23602"/>
                      </a:lnTo>
                      <a:lnTo>
                        <a:pt x="70827" y="23498"/>
                      </a:lnTo>
                      <a:lnTo>
                        <a:pt x="70889" y="23414"/>
                      </a:lnTo>
                      <a:lnTo>
                        <a:pt x="70931" y="23268"/>
                      </a:lnTo>
                      <a:lnTo>
                        <a:pt x="71036" y="23058"/>
                      </a:lnTo>
                      <a:lnTo>
                        <a:pt x="71078" y="23372"/>
                      </a:lnTo>
                      <a:lnTo>
                        <a:pt x="71161" y="23393"/>
                      </a:lnTo>
                      <a:lnTo>
                        <a:pt x="71350" y="23289"/>
                      </a:lnTo>
                      <a:lnTo>
                        <a:pt x="71371" y="23330"/>
                      </a:lnTo>
                      <a:lnTo>
                        <a:pt x="71705" y="23205"/>
                      </a:lnTo>
                      <a:lnTo>
                        <a:pt x="71705" y="23058"/>
                      </a:lnTo>
                      <a:lnTo>
                        <a:pt x="71789" y="22975"/>
                      </a:lnTo>
                      <a:lnTo>
                        <a:pt x="71664" y="22891"/>
                      </a:lnTo>
                      <a:lnTo>
                        <a:pt x="71454" y="22598"/>
                      </a:lnTo>
                      <a:lnTo>
                        <a:pt x="71371" y="22598"/>
                      </a:lnTo>
                      <a:lnTo>
                        <a:pt x="71078" y="22159"/>
                      </a:lnTo>
                      <a:lnTo>
                        <a:pt x="71078" y="22054"/>
                      </a:lnTo>
                      <a:lnTo>
                        <a:pt x="70994" y="21970"/>
                      </a:lnTo>
                      <a:lnTo>
                        <a:pt x="70973" y="21594"/>
                      </a:lnTo>
                      <a:lnTo>
                        <a:pt x="70994" y="21531"/>
                      </a:lnTo>
                      <a:lnTo>
                        <a:pt x="70952" y="21343"/>
                      </a:lnTo>
                      <a:lnTo>
                        <a:pt x="71036" y="21217"/>
                      </a:lnTo>
                      <a:lnTo>
                        <a:pt x="71036" y="21092"/>
                      </a:lnTo>
                      <a:lnTo>
                        <a:pt x="70889" y="21113"/>
                      </a:lnTo>
                      <a:lnTo>
                        <a:pt x="70868" y="21029"/>
                      </a:lnTo>
                      <a:lnTo>
                        <a:pt x="70973" y="20882"/>
                      </a:lnTo>
                      <a:lnTo>
                        <a:pt x="71078" y="20841"/>
                      </a:lnTo>
                      <a:lnTo>
                        <a:pt x="71078" y="20778"/>
                      </a:lnTo>
                      <a:lnTo>
                        <a:pt x="71078" y="20757"/>
                      </a:lnTo>
                      <a:lnTo>
                        <a:pt x="71161" y="20673"/>
                      </a:lnTo>
                      <a:lnTo>
                        <a:pt x="71182" y="20778"/>
                      </a:lnTo>
                      <a:lnTo>
                        <a:pt x="71182" y="20903"/>
                      </a:lnTo>
                      <a:lnTo>
                        <a:pt x="71140" y="21029"/>
                      </a:lnTo>
                      <a:lnTo>
                        <a:pt x="71140" y="21196"/>
                      </a:lnTo>
                      <a:lnTo>
                        <a:pt x="71308" y="21238"/>
                      </a:lnTo>
                      <a:lnTo>
                        <a:pt x="71475" y="21343"/>
                      </a:lnTo>
                      <a:lnTo>
                        <a:pt x="71559" y="21322"/>
                      </a:lnTo>
                      <a:lnTo>
                        <a:pt x="71559" y="21154"/>
                      </a:lnTo>
                      <a:lnTo>
                        <a:pt x="71601" y="21092"/>
                      </a:lnTo>
                      <a:lnTo>
                        <a:pt x="71496" y="20903"/>
                      </a:lnTo>
                      <a:lnTo>
                        <a:pt x="71245" y="20673"/>
                      </a:lnTo>
                      <a:lnTo>
                        <a:pt x="71245" y="20401"/>
                      </a:lnTo>
                      <a:lnTo>
                        <a:pt x="71099" y="20359"/>
                      </a:lnTo>
                      <a:lnTo>
                        <a:pt x="71078" y="20317"/>
                      </a:lnTo>
                      <a:lnTo>
                        <a:pt x="71057" y="20380"/>
                      </a:lnTo>
                      <a:lnTo>
                        <a:pt x="70973" y="20464"/>
                      </a:lnTo>
                      <a:lnTo>
                        <a:pt x="70973" y="20506"/>
                      </a:lnTo>
                      <a:lnTo>
                        <a:pt x="70931" y="20569"/>
                      </a:lnTo>
                      <a:lnTo>
                        <a:pt x="70785" y="20485"/>
                      </a:lnTo>
                      <a:lnTo>
                        <a:pt x="70785" y="20276"/>
                      </a:lnTo>
                      <a:lnTo>
                        <a:pt x="70722" y="20150"/>
                      </a:lnTo>
                      <a:lnTo>
                        <a:pt x="70617" y="19941"/>
                      </a:lnTo>
                      <a:lnTo>
                        <a:pt x="70680" y="19836"/>
                      </a:lnTo>
                      <a:lnTo>
                        <a:pt x="70743" y="19794"/>
                      </a:lnTo>
                      <a:lnTo>
                        <a:pt x="70722" y="19690"/>
                      </a:lnTo>
                      <a:lnTo>
                        <a:pt x="70785" y="19585"/>
                      </a:lnTo>
                      <a:lnTo>
                        <a:pt x="70722" y="19522"/>
                      </a:lnTo>
                      <a:lnTo>
                        <a:pt x="70743" y="19439"/>
                      </a:lnTo>
                      <a:lnTo>
                        <a:pt x="70743" y="19334"/>
                      </a:lnTo>
                      <a:lnTo>
                        <a:pt x="70659" y="19271"/>
                      </a:lnTo>
                      <a:lnTo>
                        <a:pt x="70555" y="19313"/>
                      </a:lnTo>
                      <a:lnTo>
                        <a:pt x="70366" y="19146"/>
                      </a:lnTo>
                      <a:lnTo>
                        <a:pt x="70241" y="19146"/>
                      </a:lnTo>
                      <a:lnTo>
                        <a:pt x="70157" y="19229"/>
                      </a:lnTo>
                      <a:lnTo>
                        <a:pt x="70157" y="19313"/>
                      </a:lnTo>
                      <a:lnTo>
                        <a:pt x="70304" y="19460"/>
                      </a:lnTo>
                      <a:lnTo>
                        <a:pt x="70262" y="19564"/>
                      </a:lnTo>
                      <a:lnTo>
                        <a:pt x="70220" y="19627"/>
                      </a:lnTo>
                      <a:lnTo>
                        <a:pt x="70094" y="19564"/>
                      </a:lnTo>
                      <a:lnTo>
                        <a:pt x="69927" y="19355"/>
                      </a:lnTo>
                      <a:lnTo>
                        <a:pt x="69822" y="19250"/>
                      </a:lnTo>
                      <a:lnTo>
                        <a:pt x="69739" y="19208"/>
                      </a:lnTo>
                      <a:lnTo>
                        <a:pt x="69801" y="19146"/>
                      </a:lnTo>
                      <a:lnTo>
                        <a:pt x="69697" y="18936"/>
                      </a:lnTo>
                      <a:lnTo>
                        <a:pt x="69697" y="18811"/>
                      </a:lnTo>
                      <a:lnTo>
                        <a:pt x="69697" y="18727"/>
                      </a:lnTo>
                      <a:lnTo>
                        <a:pt x="69634" y="18623"/>
                      </a:lnTo>
                      <a:lnTo>
                        <a:pt x="69697" y="18539"/>
                      </a:lnTo>
                      <a:lnTo>
                        <a:pt x="69634" y="18372"/>
                      </a:lnTo>
                      <a:lnTo>
                        <a:pt x="69718" y="18267"/>
                      </a:lnTo>
                      <a:lnTo>
                        <a:pt x="69718" y="18162"/>
                      </a:lnTo>
                      <a:lnTo>
                        <a:pt x="69739" y="18037"/>
                      </a:lnTo>
                      <a:lnTo>
                        <a:pt x="69739" y="17890"/>
                      </a:lnTo>
                      <a:lnTo>
                        <a:pt x="69697" y="17932"/>
                      </a:lnTo>
                      <a:lnTo>
                        <a:pt x="69592" y="17786"/>
                      </a:lnTo>
                      <a:lnTo>
                        <a:pt x="69613" y="17744"/>
                      </a:lnTo>
                      <a:lnTo>
                        <a:pt x="69697" y="17723"/>
                      </a:lnTo>
                      <a:lnTo>
                        <a:pt x="69801" y="17786"/>
                      </a:lnTo>
                      <a:lnTo>
                        <a:pt x="69801" y="17744"/>
                      </a:lnTo>
                      <a:lnTo>
                        <a:pt x="69718" y="17660"/>
                      </a:lnTo>
                      <a:lnTo>
                        <a:pt x="69634" y="17576"/>
                      </a:lnTo>
                      <a:lnTo>
                        <a:pt x="69676" y="17514"/>
                      </a:lnTo>
                      <a:lnTo>
                        <a:pt x="69718" y="17514"/>
                      </a:lnTo>
                      <a:lnTo>
                        <a:pt x="69697" y="17430"/>
                      </a:lnTo>
                      <a:lnTo>
                        <a:pt x="69613" y="17346"/>
                      </a:lnTo>
                      <a:lnTo>
                        <a:pt x="69488" y="17325"/>
                      </a:lnTo>
                      <a:lnTo>
                        <a:pt x="69467" y="17242"/>
                      </a:lnTo>
                      <a:lnTo>
                        <a:pt x="69508" y="17221"/>
                      </a:lnTo>
                      <a:lnTo>
                        <a:pt x="69488" y="17074"/>
                      </a:lnTo>
                      <a:lnTo>
                        <a:pt x="69383" y="16970"/>
                      </a:lnTo>
                      <a:lnTo>
                        <a:pt x="69404" y="16886"/>
                      </a:lnTo>
                      <a:lnTo>
                        <a:pt x="69425" y="16781"/>
                      </a:lnTo>
                      <a:lnTo>
                        <a:pt x="69488" y="16719"/>
                      </a:lnTo>
                      <a:lnTo>
                        <a:pt x="69404" y="16614"/>
                      </a:lnTo>
                      <a:lnTo>
                        <a:pt x="69425" y="16530"/>
                      </a:lnTo>
                      <a:lnTo>
                        <a:pt x="69508" y="16530"/>
                      </a:lnTo>
                      <a:lnTo>
                        <a:pt x="69613" y="16593"/>
                      </a:lnTo>
                      <a:lnTo>
                        <a:pt x="69697" y="16572"/>
                      </a:lnTo>
                      <a:lnTo>
                        <a:pt x="69739" y="16405"/>
                      </a:lnTo>
                      <a:lnTo>
                        <a:pt x="69822" y="16405"/>
                      </a:lnTo>
                      <a:lnTo>
                        <a:pt x="69885" y="16488"/>
                      </a:lnTo>
                      <a:lnTo>
                        <a:pt x="69927" y="16488"/>
                      </a:lnTo>
                      <a:lnTo>
                        <a:pt x="70011" y="16614"/>
                      </a:lnTo>
                      <a:lnTo>
                        <a:pt x="70136" y="16363"/>
                      </a:lnTo>
                      <a:lnTo>
                        <a:pt x="70011" y="16300"/>
                      </a:lnTo>
                      <a:lnTo>
                        <a:pt x="70032" y="16195"/>
                      </a:lnTo>
                      <a:lnTo>
                        <a:pt x="70115" y="16154"/>
                      </a:lnTo>
                      <a:lnTo>
                        <a:pt x="70241" y="15903"/>
                      </a:lnTo>
                      <a:lnTo>
                        <a:pt x="70241" y="15777"/>
                      </a:lnTo>
                      <a:lnTo>
                        <a:pt x="70324" y="15882"/>
                      </a:lnTo>
                      <a:lnTo>
                        <a:pt x="70429" y="15944"/>
                      </a:lnTo>
                      <a:lnTo>
                        <a:pt x="70429" y="16070"/>
                      </a:lnTo>
                      <a:lnTo>
                        <a:pt x="70555" y="16426"/>
                      </a:lnTo>
                      <a:lnTo>
                        <a:pt x="70638" y="16509"/>
                      </a:lnTo>
                      <a:lnTo>
                        <a:pt x="70680" y="16468"/>
                      </a:lnTo>
                      <a:lnTo>
                        <a:pt x="70722" y="16154"/>
                      </a:lnTo>
                      <a:lnTo>
                        <a:pt x="70743" y="16049"/>
                      </a:lnTo>
                      <a:lnTo>
                        <a:pt x="70722" y="15903"/>
                      </a:lnTo>
                      <a:lnTo>
                        <a:pt x="70785" y="15798"/>
                      </a:lnTo>
                      <a:lnTo>
                        <a:pt x="70722" y="15651"/>
                      </a:lnTo>
                      <a:lnTo>
                        <a:pt x="70827" y="15693"/>
                      </a:lnTo>
                      <a:lnTo>
                        <a:pt x="70889" y="15631"/>
                      </a:lnTo>
                      <a:lnTo>
                        <a:pt x="70952" y="15421"/>
                      </a:lnTo>
                      <a:lnTo>
                        <a:pt x="71057" y="15421"/>
                      </a:lnTo>
                      <a:lnTo>
                        <a:pt x="71182" y="15254"/>
                      </a:lnTo>
                      <a:lnTo>
                        <a:pt x="71308" y="15233"/>
                      </a:lnTo>
                      <a:lnTo>
                        <a:pt x="71371" y="15275"/>
                      </a:lnTo>
                      <a:lnTo>
                        <a:pt x="71559" y="15149"/>
                      </a:lnTo>
                      <a:lnTo>
                        <a:pt x="71705" y="15170"/>
                      </a:lnTo>
                      <a:lnTo>
                        <a:pt x="72019" y="15359"/>
                      </a:lnTo>
                      <a:lnTo>
                        <a:pt x="72040" y="15463"/>
                      </a:lnTo>
                      <a:lnTo>
                        <a:pt x="72124" y="15484"/>
                      </a:lnTo>
                      <a:lnTo>
                        <a:pt x="72229" y="15463"/>
                      </a:lnTo>
                      <a:lnTo>
                        <a:pt x="72291" y="15484"/>
                      </a:lnTo>
                      <a:lnTo>
                        <a:pt x="72229" y="15547"/>
                      </a:lnTo>
                      <a:lnTo>
                        <a:pt x="72396" y="15714"/>
                      </a:lnTo>
                      <a:lnTo>
                        <a:pt x="72438" y="15672"/>
                      </a:lnTo>
                      <a:lnTo>
                        <a:pt x="72542" y="15777"/>
                      </a:lnTo>
                      <a:lnTo>
                        <a:pt x="72668" y="15756"/>
                      </a:lnTo>
                      <a:lnTo>
                        <a:pt x="72752" y="15777"/>
                      </a:lnTo>
                      <a:lnTo>
                        <a:pt x="72752" y="15672"/>
                      </a:lnTo>
                      <a:lnTo>
                        <a:pt x="72647" y="15526"/>
                      </a:lnTo>
                      <a:lnTo>
                        <a:pt x="72710" y="15442"/>
                      </a:lnTo>
                      <a:lnTo>
                        <a:pt x="72668" y="15359"/>
                      </a:lnTo>
                      <a:lnTo>
                        <a:pt x="72605" y="15338"/>
                      </a:lnTo>
                      <a:lnTo>
                        <a:pt x="72605" y="15233"/>
                      </a:lnTo>
                      <a:lnTo>
                        <a:pt x="72668" y="15128"/>
                      </a:lnTo>
                      <a:lnTo>
                        <a:pt x="72731" y="14856"/>
                      </a:lnTo>
                      <a:lnTo>
                        <a:pt x="72814" y="14647"/>
                      </a:lnTo>
                      <a:lnTo>
                        <a:pt x="72773" y="14543"/>
                      </a:lnTo>
                      <a:lnTo>
                        <a:pt x="72919" y="14375"/>
                      </a:lnTo>
                      <a:lnTo>
                        <a:pt x="72856" y="14291"/>
                      </a:lnTo>
                      <a:lnTo>
                        <a:pt x="72940" y="14229"/>
                      </a:lnTo>
                      <a:lnTo>
                        <a:pt x="72856" y="14061"/>
                      </a:lnTo>
                      <a:lnTo>
                        <a:pt x="72773" y="13999"/>
                      </a:lnTo>
                      <a:lnTo>
                        <a:pt x="72773" y="13957"/>
                      </a:lnTo>
                      <a:lnTo>
                        <a:pt x="72940" y="13957"/>
                      </a:lnTo>
                      <a:lnTo>
                        <a:pt x="72982" y="13810"/>
                      </a:lnTo>
                      <a:lnTo>
                        <a:pt x="72814" y="13747"/>
                      </a:lnTo>
                      <a:lnTo>
                        <a:pt x="72752" y="13643"/>
                      </a:lnTo>
                      <a:lnTo>
                        <a:pt x="72835" y="13601"/>
                      </a:lnTo>
                      <a:lnTo>
                        <a:pt x="72877" y="13664"/>
                      </a:lnTo>
                      <a:lnTo>
                        <a:pt x="72961" y="13643"/>
                      </a:lnTo>
                      <a:lnTo>
                        <a:pt x="72982" y="13559"/>
                      </a:lnTo>
                      <a:lnTo>
                        <a:pt x="72940" y="13475"/>
                      </a:lnTo>
                      <a:lnTo>
                        <a:pt x="73065" y="13371"/>
                      </a:lnTo>
                      <a:lnTo>
                        <a:pt x="73065" y="13287"/>
                      </a:lnTo>
                      <a:lnTo>
                        <a:pt x="72982" y="13224"/>
                      </a:lnTo>
                      <a:lnTo>
                        <a:pt x="73065" y="13162"/>
                      </a:lnTo>
                      <a:lnTo>
                        <a:pt x="73149" y="13182"/>
                      </a:lnTo>
                      <a:lnTo>
                        <a:pt x="73191" y="13078"/>
                      </a:lnTo>
                      <a:lnTo>
                        <a:pt x="73233" y="13036"/>
                      </a:lnTo>
                      <a:lnTo>
                        <a:pt x="73170" y="12973"/>
                      </a:lnTo>
                      <a:lnTo>
                        <a:pt x="73275" y="12952"/>
                      </a:lnTo>
                      <a:lnTo>
                        <a:pt x="73400" y="12827"/>
                      </a:lnTo>
                      <a:lnTo>
                        <a:pt x="73358" y="12743"/>
                      </a:lnTo>
                      <a:lnTo>
                        <a:pt x="73379" y="12638"/>
                      </a:lnTo>
                      <a:lnTo>
                        <a:pt x="73421" y="12722"/>
                      </a:lnTo>
                      <a:lnTo>
                        <a:pt x="73526" y="12618"/>
                      </a:lnTo>
                      <a:lnTo>
                        <a:pt x="73463" y="12450"/>
                      </a:lnTo>
                      <a:lnTo>
                        <a:pt x="73463" y="12304"/>
                      </a:lnTo>
                      <a:lnTo>
                        <a:pt x="73568" y="12304"/>
                      </a:lnTo>
                      <a:lnTo>
                        <a:pt x="73589" y="12325"/>
                      </a:lnTo>
                      <a:lnTo>
                        <a:pt x="73651" y="12283"/>
                      </a:lnTo>
                      <a:lnTo>
                        <a:pt x="73819" y="12074"/>
                      </a:lnTo>
                      <a:lnTo>
                        <a:pt x="73756" y="12032"/>
                      </a:lnTo>
                      <a:lnTo>
                        <a:pt x="73756" y="11927"/>
                      </a:lnTo>
                      <a:lnTo>
                        <a:pt x="73861" y="11927"/>
                      </a:lnTo>
                      <a:lnTo>
                        <a:pt x="74070" y="11760"/>
                      </a:lnTo>
                      <a:lnTo>
                        <a:pt x="73986" y="11697"/>
                      </a:lnTo>
                      <a:lnTo>
                        <a:pt x="74028" y="11655"/>
                      </a:lnTo>
                      <a:lnTo>
                        <a:pt x="74174" y="11655"/>
                      </a:lnTo>
                      <a:lnTo>
                        <a:pt x="74342" y="11550"/>
                      </a:lnTo>
                      <a:lnTo>
                        <a:pt x="74300" y="11467"/>
                      </a:lnTo>
                      <a:lnTo>
                        <a:pt x="74321" y="11404"/>
                      </a:lnTo>
                      <a:lnTo>
                        <a:pt x="74405" y="11467"/>
                      </a:lnTo>
                      <a:lnTo>
                        <a:pt x="74426" y="11571"/>
                      </a:lnTo>
                      <a:lnTo>
                        <a:pt x="74530" y="11592"/>
                      </a:lnTo>
                      <a:lnTo>
                        <a:pt x="74614" y="11550"/>
                      </a:lnTo>
                      <a:lnTo>
                        <a:pt x="74739" y="11613"/>
                      </a:lnTo>
                      <a:lnTo>
                        <a:pt x="75158" y="11613"/>
                      </a:lnTo>
                      <a:lnTo>
                        <a:pt x="75242" y="11676"/>
                      </a:lnTo>
                      <a:lnTo>
                        <a:pt x="75283" y="11655"/>
                      </a:lnTo>
                      <a:lnTo>
                        <a:pt x="75242" y="11488"/>
                      </a:lnTo>
                      <a:lnTo>
                        <a:pt x="75137" y="11404"/>
                      </a:lnTo>
                      <a:lnTo>
                        <a:pt x="75137" y="11362"/>
                      </a:lnTo>
                      <a:lnTo>
                        <a:pt x="75221" y="11341"/>
                      </a:lnTo>
                      <a:lnTo>
                        <a:pt x="75221" y="10986"/>
                      </a:lnTo>
                      <a:lnTo>
                        <a:pt x="75053" y="10755"/>
                      </a:lnTo>
                      <a:lnTo>
                        <a:pt x="74928" y="10734"/>
                      </a:lnTo>
                      <a:lnTo>
                        <a:pt x="74760" y="10525"/>
                      </a:lnTo>
                      <a:lnTo>
                        <a:pt x="74844" y="10442"/>
                      </a:lnTo>
                      <a:lnTo>
                        <a:pt x="74677" y="10316"/>
                      </a:lnTo>
                      <a:lnTo>
                        <a:pt x="74426" y="10253"/>
                      </a:lnTo>
                      <a:lnTo>
                        <a:pt x="74153" y="10086"/>
                      </a:lnTo>
                      <a:lnTo>
                        <a:pt x="74049" y="9918"/>
                      </a:lnTo>
                      <a:lnTo>
                        <a:pt x="74028" y="10023"/>
                      </a:lnTo>
                      <a:lnTo>
                        <a:pt x="73944" y="10002"/>
                      </a:lnTo>
                      <a:lnTo>
                        <a:pt x="73902" y="10023"/>
                      </a:lnTo>
                      <a:lnTo>
                        <a:pt x="73881" y="10149"/>
                      </a:lnTo>
                      <a:lnTo>
                        <a:pt x="73735" y="10190"/>
                      </a:lnTo>
                      <a:lnTo>
                        <a:pt x="73693" y="10107"/>
                      </a:lnTo>
                      <a:lnTo>
                        <a:pt x="73693" y="9981"/>
                      </a:lnTo>
                      <a:lnTo>
                        <a:pt x="73819" y="9897"/>
                      </a:lnTo>
                      <a:lnTo>
                        <a:pt x="73735" y="9793"/>
                      </a:lnTo>
                      <a:lnTo>
                        <a:pt x="73777" y="9730"/>
                      </a:lnTo>
                      <a:lnTo>
                        <a:pt x="73840" y="9730"/>
                      </a:lnTo>
                      <a:lnTo>
                        <a:pt x="73923" y="9814"/>
                      </a:lnTo>
                      <a:lnTo>
                        <a:pt x="73693" y="9458"/>
                      </a:lnTo>
                      <a:lnTo>
                        <a:pt x="73526" y="9312"/>
                      </a:lnTo>
                      <a:lnTo>
                        <a:pt x="73526" y="9479"/>
                      </a:lnTo>
                      <a:lnTo>
                        <a:pt x="73526" y="9521"/>
                      </a:lnTo>
                      <a:lnTo>
                        <a:pt x="73463" y="9521"/>
                      </a:lnTo>
                      <a:lnTo>
                        <a:pt x="73254" y="9312"/>
                      </a:lnTo>
                      <a:lnTo>
                        <a:pt x="73254" y="9207"/>
                      </a:lnTo>
                      <a:lnTo>
                        <a:pt x="73358" y="9249"/>
                      </a:lnTo>
                      <a:lnTo>
                        <a:pt x="73296" y="9144"/>
                      </a:lnTo>
                      <a:lnTo>
                        <a:pt x="73003" y="8893"/>
                      </a:lnTo>
                      <a:lnTo>
                        <a:pt x="72961" y="8893"/>
                      </a:lnTo>
                      <a:lnTo>
                        <a:pt x="72982" y="8977"/>
                      </a:lnTo>
                      <a:lnTo>
                        <a:pt x="72940" y="9081"/>
                      </a:lnTo>
                      <a:lnTo>
                        <a:pt x="72773" y="9102"/>
                      </a:lnTo>
                      <a:lnTo>
                        <a:pt x="72647" y="8977"/>
                      </a:lnTo>
                      <a:lnTo>
                        <a:pt x="72521" y="8956"/>
                      </a:lnTo>
                      <a:lnTo>
                        <a:pt x="72375" y="8726"/>
                      </a:lnTo>
                      <a:lnTo>
                        <a:pt x="72375" y="8642"/>
                      </a:lnTo>
                      <a:lnTo>
                        <a:pt x="72312" y="8579"/>
                      </a:lnTo>
                      <a:lnTo>
                        <a:pt x="72208" y="8621"/>
                      </a:lnTo>
                      <a:lnTo>
                        <a:pt x="72019" y="8768"/>
                      </a:lnTo>
                      <a:lnTo>
                        <a:pt x="72019" y="8830"/>
                      </a:lnTo>
                      <a:lnTo>
                        <a:pt x="71915" y="8789"/>
                      </a:lnTo>
                      <a:lnTo>
                        <a:pt x="71831" y="8851"/>
                      </a:lnTo>
                      <a:lnTo>
                        <a:pt x="71831" y="9081"/>
                      </a:lnTo>
                      <a:lnTo>
                        <a:pt x="71894" y="9144"/>
                      </a:lnTo>
                      <a:lnTo>
                        <a:pt x="71894" y="9144"/>
                      </a:lnTo>
                      <a:lnTo>
                        <a:pt x="71789" y="9081"/>
                      </a:lnTo>
                      <a:lnTo>
                        <a:pt x="71705" y="8872"/>
                      </a:lnTo>
                      <a:lnTo>
                        <a:pt x="71747" y="8726"/>
                      </a:lnTo>
                      <a:lnTo>
                        <a:pt x="71580" y="8621"/>
                      </a:lnTo>
                      <a:lnTo>
                        <a:pt x="71517" y="8454"/>
                      </a:lnTo>
                      <a:lnTo>
                        <a:pt x="71475" y="8454"/>
                      </a:lnTo>
                      <a:lnTo>
                        <a:pt x="71580" y="8433"/>
                      </a:lnTo>
                      <a:lnTo>
                        <a:pt x="71685" y="8558"/>
                      </a:lnTo>
                      <a:lnTo>
                        <a:pt x="71685" y="8433"/>
                      </a:lnTo>
                      <a:lnTo>
                        <a:pt x="71810" y="8433"/>
                      </a:lnTo>
                      <a:lnTo>
                        <a:pt x="71915" y="8475"/>
                      </a:lnTo>
                      <a:lnTo>
                        <a:pt x="72061" y="8370"/>
                      </a:lnTo>
                      <a:lnTo>
                        <a:pt x="72019" y="8265"/>
                      </a:lnTo>
                      <a:lnTo>
                        <a:pt x="71705" y="8140"/>
                      </a:lnTo>
                      <a:lnTo>
                        <a:pt x="71622" y="8265"/>
                      </a:lnTo>
                      <a:lnTo>
                        <a:pt x="71475" y="8265"/>
                      </a:lnTo>
                      <a:lnTo>
                        <a:pt x="71329" y="8224"/>
                      </a:lnTo>
                      <a:lnTo>
                        <a:pt x="71475" y="8224"/>
                      </a:lnTo>
                      <a:lnTo>
                        <a:pt x="71580" y="8098"/>
                      </a:lnTo>
                      <a:lnTo>
                        <a:pt x="71685" y="8056"/>
                      </a:lnTo>
                      <a:lnTo>
                        <a:pt x="71789" y="8119"/>
                      </a:lnTo>
                      <a:lnTo>
                        <a:pt x="71936" y="8140"/>
                      </a:lnTo>
                      <a:lnTo>
                        <a:pt x="72061" y="8245"/>
                      </a:lnTo>
                      <a:lnTo>
                        <a:pt x="72229" y="8433"/>
                      </a:lnTo>
                      <a:lnTo>
                        <a:pt x="72354" y="8433"/>
                      </a:lnTo>
                      <a:lnTo>
                        <a:pt x="72417" y="8537"/>
                      </a:lnTo>
                      <a:lnTo>
                        <a:pt x="72480" y="8558"/>
                      </a:lnTo>
                      <a:lnTo>
                        <a:pt x="72626" y="8475"/>
                      </a:lnTo>
                      <a:lnTo>
                        <a:pt x="72668" y="8558"/>
                      </a:lnTo>
                      <a:lnTo>
                        <a:pt x="72940" y="8349"/>
                      </a:lnTo>
                      <a:lnTo>
                        <a:pt x="72961" y="8391"/>
                      </a:lnTo>
                      <a:lnTo>
                        <a:pt x="72940" y="8496"/>
                      </a:lnTo>
                      <a:lnTo>
                        <a:pt x="73045" y="8433"/>
                      </a:lnTo>
                      <a:lnTo>
                        <a:pt x="73045" y="8286"/>
                      </a:lnTo>
                      <a:lnTo>
                        <a:pt x="73170" y="8077"/>
                      </a:lnTo>
                      <a:lnTo>
                        <a:pt x="73149" y="8014"/>
                      </a:lnTo>
                      <a:lnTo>
                        <a:pt x="73149" y="7847"/>
                      </a:lnTo>
                      <a:lnTo>
                        <a:pt x="73086" y="7617"/>
                      </a:lnTo>
                      <a:lnTo>
                        <a:pt x="73191" y="7240"/>
                      </a:lnTo>
                      <a:lnTo>
                        <a:pt x="73191" y="7010"/>
                      </a:lnTo>
                      <a:lnTo>
                        <a:pt x="73086" y="6884"/>
                      </a:lnTo>
                      <a:lnTo>
                        <a:pt x="73045" y="6759"/>
                      </a:lnTo>
                      <a:lnTo>
                        <a:pt x="72877" y="6612"/>
                      </a:lnTo>
                      <a:lnTo>
                        <a:pt x="72793" y="6445"/>
                      </a:lnTo>
                      <a:lnTo>
                        <a:pt x="72856" y="6445"/>
                      </a:lnTo>
                      <a:lnTo>
                        <a:pt x="72961" y="6571"/>
                      </a:lnTo>
                      <a:lnTo>
                        <a:pt x="72982" y="6571"/>
                      </a:lnTo>
                      <a:lnTo>
                        <a:pt x="72940" y="6403"/>
                      </a:lnTo>
                      <a:lnTo>
                        <a:pt x="72773" y="6340"/>
                      </a:lnTo>
                      <a:lnTo>
                        <a:pt x="72647" y="6382"/>
                      </a:lnTo>
                      <a:lnTo>
                        <a:pt x="72417" y="6340"/>
                      </a:lnTo>
                      <a:lnTo>
                        <a:pt x="72103" y="5943"/>
                      </a:lnTo>
                      <a:lnTo>
                        <a:pt x="72019" y="5880"/>
                      </a:lnTo>
                      <a:lnTo>
                        <a:pt x="72040" y="5817"/>
                      </a:lnTo>
                      <a:lnTo>
                        <a:pt x="72208" y="5817"/>
                      </a:lnTo>
                      <a:lnTo>
                        <a:pt x="72249" y="5671"/>
                      </a:lnTo>
                      <a:lnTo>
                        <a:pt x="72166" y="5608"/>
                      </a:lnTo>
                      <a:lnTo>
                        <a:pt x="72040" y="5608"/>
                      </a:lnTo>
                      <a:lnTo>
                        <a:pt x="71998" y="5545"/>
                      </a:lnTo>
                      <a:lnTo>
                        <a:pt x="72061" y="5504"/>
                      </a:lnTo>
                      <a:lnTo>
                        <a:pt x="72019" y="5336"/>
                      </a:lnTo>
                      <a:lnTo>
                        <a:pt x="72040" y="5315"/>
                      </a:lnTo>
                      <a:lnTo>
                        <a:pt x="72166" y="5462"/>
                      </a:lnTo>
                      <a:lnTo>
                        <a:pt x="72354" y="5566"/>
                      </a:lnTo>
                      <a:lnTo>
                        <a:pt x="72375" y="5504"/>
                      </a:lnTo>
                      <a:lnTo>
                        <a:pt x="72312" y="5420"/>
                      </a:lnTo>
                      <a:lnTo>
                        <a:pt x="72312" y="5315"/>
                      </a:lnTo>
                      <a:lnTo>
                        <a:pt x="72270" y="5232"/>
                      </a:lnTo>
                      <a:lnTo>
                        <a:pt x="72333" y="5190"/>
                      </a:lnTo>
                      <a:lnTo>
                        <a:pt x="72375" y="5252"/>
                      </a:lnTo>
                      <a:lnTo>
                        <a:pt x="72417" y="5336"/>
                      </a:lnTo>
                      <a:lnTo>
                        <a:pt x="72521" y="5357"/>
                      </a:lnTo>
                      <a:lnTo>
                        <a:pt x="72563" y="5650"/>
                      </a:lnTo>
                      <a:lnTo>
                        <a:pt x="72542" y="5734"/>
                      </a:lnTo>
                      <a:lnTo>
                        <a:pt x="72835" y="5943"/>
                      </a:lnTo>
                      <a:lnTo>
                        <a:pt x="72940" y="5880"/>
                      </a:lnTo>
                      <a:lnTo>
                        <a:pt x="73065" y="5943"/>
                      </a:lnTo>
                      <a:lnTo>
                        <a:pt x="73065" y="6152"/>
                      </a:lnTo>
                      <a:lnTo>
                        <a:pt x="73170" y="6152"/>
                      </a:lnTo>
                      <a:lnTo>
                        <a:pt x="73379" y="5859"/>
                      </a:lnTo>
                      <a:lnTo>
                        <a:pt x="73421" y="5734"/>
                      </a:lnTo>
                      <a:lnTo>
                        <a:pt x="73379" y="5608"/>
                      </a:lnTo>
                      <a:lnTo>
                        <a:pt x="73400" y="5357"/>
                      </a:lnTo>
                      <a:lnTo>
                        <a:pt x="73379" y="5252"/>
                      </a:lnTo>
                      <a:lnTo>
                        <a:pt x="73421" y="5357"/>
                      </a:lnTo>
                      <a:lnTo>
                        <a:pt x="73421" y="5524"/>
                      </a:lnTo>
                      <a:lnTo>
                        <a:pt x="73505" y="5524"/>
                      </a:lnTo>
                      <a:lnTo>
                        <a:pt x="73609" y="5420"/>
                      </a:lnTo>
                      <a:lnTo>
                        <a:pt x="73798" y="5357"/>
                      </a:lnTo>
                      <a:lnTo>
                        <a:pt x="73819" y="5232"/>
                      </a:lnTo>
                      <a:lnTo>
                        <a:pt x="74007" y="5294"/>
                      </a:lnTo>
                      <a:lnTo>
                        <a:pt x="73986" y="5336"/>
                      </a:lnTo>
                      <a:lnTo>
                        <a:pt x="74007" y="5399"/>
                      </a:lnTo>
                      <a:lnTo>
                        <a:pt x="74300" y="5608"/>
                      </a:lnTo>
                      <a:lnTo>
                        <a:pt x="74342" y="5629"/>
                      </a:lnTo>
                      <a:lnTo>
                        <a:pt x="74405" y="5776"/>
                      </a:lnTo>
                      <a:lnTo>
                        <a:pt x="74405" y="5838"/>
                      </a:lnTo>
                      <a:lnTo>
                        <a:pt x="74446" y="5859"/>
                      </a:lnTo>
                      <a:lnTo>
                        <a:pt x="74698" y="5817"/>
                      </a:lnTo>
                      <a:lnTo>
                        <a:pt x="74739" y="5838"/>
                      </a:lnTo>
                      <a:lnTo>
                        <a:pt x="74739" y="5880"/>
                      </a:lnTo>
                      <a:lnTo>
                        <a:pt x="74760" y="5880"/>
                      </a:lnTo>
                      <a:lnTo>
                        <a:pt x="74865" y="5776"/>
                      </a:lnTo>
                      <a:lnTo>
                        <a:pt x="74823" y="5671"/>
                      </a:lnTo>
                      <a:lnTo>
                        <a:pt x="74844" y="5650"/>
                      </a:lnTo>
                      <a:lnTo>
                        <a:pt x="74928" y="5650"/>
                      </a:lnTo>
                      <a:lnTo>
                        <a:pt x="74886" y="5504"/>
                      </a:lnTo>
                      <a:lnTo>
                        <a:pt x="74970" y="5524"/>
                      </a:lnTo>
                      <a:lnTo>
                        <a:pt x="75032" y="5608"/>
                      </a:lnTo>
                      <a:lnTo>
                        <a:pt x="74990" y="5671"/>
                      </a:lnTo>
                      <a:lnTo>
                        <a:pt x="75095" y="5671"/>
                      </a:lnTo>
                      <a:lnTo>
                        <a:pt x="75200" y="5629"/>
                      </a:lnTo>
                      <a:lnTo>
                        <a:pt x="75472" y="5650"/>
                      </a:lnTo>
                      <a:lnTo>
                        <a:pt x="75555" y="5713"/>
                      </a:lnTo>
                      <a:lnTo>
                        <a:pt x="75618" y="5713"/>
                      </a:lnTo>
                      <a:lnTo>
                        <a:pt x="75660" y="5755"/>
                      </a:lnTo>
                      <a:lnTo>
                        <a:pt x="75702" y="5755"/>
                      </a:lnTo>
                      <a:lnTo>
                        <a:pt x="75786" y="5671"/>
                      </a:lnTo>
                      <a:lnTo>
                        <a:pt x="75723" y="5462"/>
                      </a:lnTo>
                      <a:lnTo>
                        <a:pt x="75786" y="5504"/>
                      </a:lnTo>
                      <a:lnTo>
                        <a:pt x="75911" y="5671"/>
                      </a:lnTo>
                      <a:lnTo>
                        <a:pt x="76078" y="5608"/>
                      </a:lnTo>
                      <a:lnTo>
                        <a:pt x="76078" y="5524"/>
                      </a:lnTo>
                      <a:lnTo>
                        <a:pt x="75995" y="5357"/>
                      </a:lnTo>
                      <a:lnTo>
                        <a:pt x="75869" y="5378"/>
                      </a:lnTo>
                      <a:lnTo>
                        <a:pt x="75744" y="5294"/>
                      </a:lnTo>
                      <a:lnTo>
                        <a:pt x="75806" y="5190"/>
                      </a:lnTo>
                      <a:lnTo>
                        <a:pt x="75911" y="5232"/>
                      </a:lnTo>
                      <a:lnTo>
                        <a:pt x="75995" y="5211"/>
                      </a:lnTo>
                      <a:lnTo>
                        <a:pt x="75995" y="5064"/>
                      </a:lnTo>
                      <a:lnTo>
                        <a:pt x="75890" y="5022"/>
                      </a:lnTo>
                      <a:lnTo>
                        <a:pt x="75806" y="4980"/>
                      </a:lnTo>
                      <a:lnTo>
                        <a:pt x="75744" y="5022"/>
                      </a:lnTo>
                      <a:lnTo>
                        <a:pt x="75744" y="5127"/>
                      </a:lnTo>
                      <a:lnTo>
                        <a:pt x="75681" y="5064"/>
                      </a:lnTo>
                      <a:lnTo>
                        <a:pt x="75555" y="5085"/>
                      </a:lnTo>
                      <a:lnTo>
                        <a:pt x="75576" y="4918"/>
                      </a:lnTo>
                      <a:lnTo>
                        <a:pt x="75493" y="4855"/>
                      </a:lnTo>
                      <a:lnTo>
                        <a:pt x="75388" y="4876"/>
                      </a:lnTo>
                      <a:lnTo>
                        <a:pt x="75388" y="4980"/>
                      </a:lnTo>
                      <a:lnTo>
                        <a:pt x="75346" y="4897"/>
                      </a:lnTo>
                      <a:lnTo>
                        <a:pt x="75346" y="4813"/>
                      </a:lnTo>
                      <a:lnTo>
                        <a:pt x="75472" y="4771"/>
                      </a:lnTo>
                      <a:lnTo>
                        <a:pt x="75451" y="4583"/>
                      </a:lnTo>
                      <a:lnTo>
                        <a:pt x="75367" y="4562"/>
                      </a:lnTo>
                      <a:lnTo>
                        <a:pt x="75493" y="4457"/>
                      </a:lnTo>
                      <a:lnTo>
                        <a:pt x="75430" y="4290"/>
                      </a:lnTo>
                      <a:lnTo>
                        <a:pt x="75451" y="4227"/>
                      </a:lnTo>
                      <a:lnTo>
                        <a:pt x="75283" y="4081"/>
                      </a:lnTo>
                      <a:lnTo>
                        <a:pt x="75158" y="4102"/>
                      </a:lnTo>
                      <a:lnTo>
                        <a:pt x="75032" y="4248"/>
                      </a:lnTo>
                      <a:lnTo>
                        <a:pt x="75053" y="4060"/>
                      </a:lnTo>
                      <a:lnTo>
                        <a:pt x="75158" y="4018"/>
                      </a:lnTo>
                      <a:lnTo>
                        <a:pt x="75053" y="3851"/>
                      </a:lnTo>
                      <a:lnTo>
                        <a:pt x="75053" y="3746"/>
                      </a:lnTo>
                      <a:lnTo>
                        <a:pt x="75011" y="3746"/>
                      </a:lnTo>
                      <a:lnTo>
                        <a:pt x="74928" y="3830"/>
                      </a:lnTo>
                      <a:lnTo>
                        <a:pt x="74865" y="3746"/>
                      </a:lnTo>
                      <a:lnTo>
                        <a:pt x="74739" y="3746"/>
                      </a:lnTo>
                      <a:lnTo>
                        <a:pt x="74593" y="3767"/>
                      </a:lnTo>
                      <a:lnTo>
                        <a:pt x="74718" y="3662"/>
                      </a:lnTo>
                      <a:lnTo>
                        <a:pt x="74865" y="3662"/>
                      </a:lnTo>
                      <a:lnTo>
                        <a:pt x="75011" y="3558"/>
                      </a:lnTo>
                      <a:lnTo>
                        <a:pt x="75053" y="3620"/>
                      </a:lnTo>
                      <a:lnTo>
                        <a:pt x="75158" y="3432"/>
                      </a:lnTo>
                      <a:lnTo>
                        <a:pt x="75283" y="3411"/>
                      </a:lnTo>
                      <a:lnTo>
                        <a:pt x="75325" y="3307"/>
                      </a:lnTo>
                      <a:lnTo>
                        <a:pt x="75242" y="3202"/>
                      </a:lnTo>
                      <a:lnTo>
                        <a:pt x="74970" y="3139"/>
                      </a:lnTo>
                      <a:lnTo>
                        <a:pt x="75158" y="3118"/>
                      </a:lnTo>
                      <a:lnTo>
                        <a:pt x="75346" y="3118"/>
                      </a:lnTo>
                      <a:lnTo>
                        <a:pt x="75388" y="3035"/>
                      </a:lnTo>
                      <a:lnTo>
                        <a:pt x="75346" y="2909"/>
                      </a:lnTo>
                      <a:lnTo>
                        <a:pt x="75221" y="2867"/>
                      </a:lnTo>
                      <a:lnTo>
                        <a:pt x="75137" y="2721"/>
                      </a:lnTo>
                      <a:lnTo>
                        <a:pt x="75032" y="2763"/>
                      </a:lnTo>
                      <a:lnTo>
                        <a:pt x="75011" y="2679"/>
                      </a:lnTo>
                      <a:lnTo>
                        <a:pt x="75053" y="2511"/>
                      </a:lnTo>
                      <a:lnTo>
                        <a:pt x="74949" y="2198"/>
                      </a:lnTo>
                      <a:lnTo>
                        <a:pt x="74970" y="2135"/>
                      </a:lnTo>
                      <a:lnTo>
                        <a:pt x="75032" y="2051"/>
                      </a:lnTo>
                      <a:lnTo>
                        <a:pt x="75032" y="1967"/>
                      </a:lnTo>
                      <a:lnTo>
                        <a:pt x="74928" y="1905"/>
                      </a:lnTo>
                      <a:lnTo>
                        <a:pt x="74823" y="2051"/>
                      </a:lnTo>
                      <a:lnTo>
                        <a:pt x="74718" y="2135"/>
                      </a:lnTo>
                      <a:lnTo>
                        <a:pt x="74718" y="1967"/>
                      </a:lnTo>
                      <a:lnTo>
                        <a:pt x="74614" y="1967"/>
                      </a:lnTo>
                      <a:lnTo>
                        <a:pt x="74614" y="2051"/>
                      </a:lnTo>
                      <a:lnTo>
                        <a:pt x="74530" y="2072"/>
                      </a:lnTo>
                      <a:lnTo>
                        <a:pt x="74509" y="2030"/>
                      </a:lnTo>
                      <a:lnTo>
                        <a:pt x="74530" y="1884"/>
                      </a:lnTo>
                      <a:lnTo>
                        <a:pt x="74174" y="1842"/>
                      </a:lnTo>
                      <a:lnTo>
                        <a:pt x="74091" y="1884"/>
                      </a:lnTo>
                      <a:lnTo>
                        <a:pt x="73923" y="1863"/>
                      </a:lnTo>
                      <a:lnTo>
                        <a:pt x="73819" y="1758"/>
                      </a:lnTo>
                      <a:lnTo>
                        <a:pt x="73798" y="1716"/>
                      </a:lnTo>
                      <a:lnTo>
                        <a:pt x="73693" y="1675"/>
                      </a:lnTo>
                      <a:lnTo>
                        <a:pt x="73651" y="1716"/>
                      </a:lnTo>
                      <a:lnTo>
                        <a:pt x="73589" y="1633"/>
                      </a:lnTo>
                      <a:lnTo>
                        <a:pt x="73484" y="1633"/>
                      </a:lnTo>
                      <a:lnTo>
                        <a:pt x="73379" y="1779"/>
                      </a:lnTo>
                      <a:lnTo>
                        <a:pt x="73275" y="1821"/>
                      </a:lnTo>
                      <a:lnTo>
                        <a:pt x="73233" y="1842"/>
                      </a:lnTo>
                      <a:lnTo>
                        <a:pt x="73170" y="1884"/>
                      </a:lnTo>
                      <a:lnTo>
                        <a:pt x="73296" y="1884"/>
                      </a:lnTo>
                      <a:lnTo>
                        <a:pt x="73254" y="1967"/>
                      </a:lnTo>
                      <a:lnTo>
                        <a:pt x="73128" y="2051"/>
                      </a:lnTo>
                      <a:lnTo>
                        <a:pt x="73065" y="2051"/>
                      </a:lnTo>
                      <a:lnTo>
                        <a:pt x="73086" y="2156"/>
                      </a:lnTo>
                      <a:lnTo>
                        <a:pt x="73191" y="2239"/>
                      </a:lnTo>
                      <a:lnTo>
                        <a:pt x="73170" y="2281"/>
                      </a:lnTo>
                      <a:lnTo>
                        <a:pt x="73065" y="2260"/>
                      </a:lnTo>
                      <a:lnTo>
                        <a:pt x="72982" y="2051"/>
                      </a:lnTo>
                      <a:lnTo>
                        <a:pt x="73024" y="1988"/>
                      </a:lnTo>
                      <a:lnTo>
                        <a:pt x="73024" y="1988"/>
                      </a:lnTo>
                      <a:lnTo>
                        <a:pt x="72940" y="2030"/>
                      </a:lnTo>
                      <a:lnTo>
                        <a:pt x="72773" y="2239"/>
                      </a:lnTo>
                      <a:lnTo>
                        <a:pt x="72710" y="2386"/>
                      </a:lnTo>
                      <a:lnTo>
                        <a:pt x="72605" y="2491"/>
                      </a:lnTo>
                      <a:lnTo>
                        <a:pt x="72626" y="2553"/>
                      </a:lnTo>
                      <a:lnTo>
                        <a:pt x="72773" y="2407"/>
                      </a:lnTo>
                      <a:lnTo>
                        <a:pt x="72856" y="2407"/>
                      </a:lnTo>
                      <a:lnTo>
                        <a:pt x="72919" y="2511"/>
                      </a:lnTo>
                      <a:lnTo>
                        <a:pt x="73024" y="2616"/>
                      </a:lnTo>
                      <a:lnTo>
                        <a:pt x="73233" y="2783"/>
                      </a:lnTo>
                      <a:lnTo>
                        <a:pt x="73254" y="2909"/>
                      </a:lnTo>
                      <a:lnTo>
                        <a:pt x="73170" y="2993"/>
                      </a:lnTo>
                      <a:lnTo>
                        <a:pt x="73191" y="3097"/>
                      </a:lnTo>
                      <a:lnTo>
                        <a:pt x="73358" y="3076"/>
                      </a:lnTo>
                      <a:lnTo>
                        <a:pt x="73505" y="2993"/>
                      </a:lnTo>
                      <a:lnTo>
                        <a:pt x="73589" y="3097"/>
                      </a:lnTo>
                      <a:lnTo>
                        <a:pt x="73589" y="3202"/>
                      </a:lnTo>
                      <a:lnTo>
                        <a:pt x="73672" y="3390"/>
                      </a:lnTo>
                      <a:lnTo>
                        <a:pt x="73672" y="3432"/>
                      </a:lnTo>
                      <a:lnTo>
                        <a:pt x="73568" y="3327"/>
                      </a:lnTo>
                      <a:lnTo>
                        <a:pt x="73484" y="3181"/>
                      </a:lnTo>
                      <a:lnTo>
                        <a:pt x="73400" y="3139"/>
                      </a:lnTo>
                      <a:lnTo>
                        <a:pt x="73358" y="3244"/>
                      </a:lnTo>
                      <a:lnTo>
                        <a:pt x="73379" y="3348"/>
                      </a:lnTo>
                      <a:lnTo>
                        <a:pt x="73442" y="3390"/>
                      </a:lnTo>
                      <a:lnTo>
                        <a:pt x="73400" y="3411"/>
                      </a:lnTo>
                      <a:lnTo>
                        <a:pt x="73296" y="3390"/>
                      </a:lnTo>
                      <a:lnTo>
                        <a:pt x="73191" y="3223"/>
                      </a:lnTo>
                      <a:lnTo>
                        <a:pt x="73045" y="3202"/>
                      </a:lnTo>
                      <a:lnTo>
                        <a:pt x="72940" y="3307"/>
                      </a:lnTo>
                      <a:lnTo>
                        <a:pt x="72856" y="3286"/>
                      </a:lnTo>
                      <a:lnTo>
                        <a:pt x="72835" y="3139"/>
                      </a:lnTo>
                      <a:lnTo>
                        <a:pt x="72877" y="3097"/>
                      </a:lnTo>
                      <a:lnTo>
                        <a:pt x="72814" y="2972"/>
                      </a:lnTo>
                      <a:lnTo>
                        <a:pt x="72710" y="2888"/>
                      </a:lnTo>
                      <a:lnTo>
                        <a:pt x="72668" y="2763"/>
                      </a:lnTo>
                      <a:lnTo>
                        <a:pt x="72459" y="2700"/>
                      </a:lnTo>
                      <a:lnTo>
                        <a:pt x="72291" y="2365"/>
                      </a:lnTo>
                      <a:lnTo>
                        <a:pt x="72187" y="2239"/>
                      </a:lnTo>
                      <a:lnTo>
                        <a:pt x="72208" y="2177"/>
                      </a:lnTo>
                      <a:lnTo>
                        <a:pt x="72124" y="2093"/>
                      </a:lnTo>
                      <a:lnTo>
                        <a:pt x="72019" y="2072"/>
                      </a:lnTo>
                      <a:lnTo>
                        <a:pt x="72019" y="2072"/>
                      </a:lnTo>
                      <a:lnTo>
                        <a:pt x="72040" y="2135"/>
                      </a:lnTo>
                      <a:lnTo>
                        <a:pt x="72019" y="2239"/>
                      </a:lnTo>
                      <a:lnTo>
                        <a:pt x="71977" y="2198"/>
                      </a:lnTo>
                      <a:lnTo>
                        <a:pt x="71915" y="2072"/>
                      </a:lnTo>
                      <a:lnTo>
                        <a:pt x="71685" y="1947"/>
                      </a:lnTo>
                      <a:lnTo>
                        <a:pt x="71559" y="1926"/>
                      </a:lnTo>
                      <a:lnTo>
                        <a:pt x="71454" y="1947"/>
                      </a:lnTo>
                      <a:lnTo>
                        <a:pt x="71475" y="2030"/>
                      </a:lnTo>
                      <a:lnTo>
                        <a:pt x="71580" y="2072"/>
                      </a:lnTo>
                      <a:lnTo>
                        <a:pt x="71789" y="2156"/>
                      </a:lnTo>
                      <a:lnTo>
                        <a:pt x="71622" y="2198"/>
                      </a:lnTo>
                      <a:lnTo>
                        <a:pt x="71413" y="2135"/>
                      </a:lnTo>
                      <a:lnTo>
                        <a:pt x="71308" y="2030"/>
                      </a:lnTo>
                      <a:lnTo>
                        <a:pt x="71350" y="1947"/>
                      </a:lnTo>
                      <a:lnTo>
                        <a:pt x="71287" y="1926"/>
                      </a:lnTo>
                      <a:lnTo>
                        <a:pt x="71099" y="1926"/>
                      </a:lnTo>
                      <a:lnTo>
                        <a:pt x="71161" y="1947"/>
                      </a:lnTo>
                      <a:lnTo>
                        <a:pt x="71161" y="1988"/>
                      </a:lnTo>
                      <a:lnTo>
                        <a:pt x="70994" y="2051"/>
                      </a:lnTo>
                      <a:lnTo>
                        <a:pt x="70931" y="1947"/>
                      </a:lnTo>
                      <a:lnTo>
                        <a:pt x="70952" y="1884"/>
                      </a:lnTo>
                      <a:lnTo>
                        <a:pt x="70764" y="1863"/>
                      </a:lnTo>
                      <a:lnTo>
                        <a:pt x="70722" y="1884"/>
                      </a:lnTo>
                      <a:lnTo>
                        <a:pt x="70743" y="1988"/>
                      </a:lnTo>
                      <a:lnTo>
                        <a:pt x="70638" y="1967"/>
                      </a:lnTo>
                      <a:lnTo>
                        <a:pt x="70576" y="1863"/>
                      </a:lnTo>
                      <a:lnTo>
                        <a:pt x="70429" y="1863"/>
                      </a:lnTo>
                      <a:lnTo>
                        <a:pt x="70471" y="1967"/>
                      </a:lnTo>
                      <a:lnTo>
                        <a:pt x="70471" y="1967"/>
                      </a:lnTo>
                      <a:lnTo>
                        <a:pt x="69990" y="1863"/>
                      </a:lnTo>
                      <a:lnTo>
                        <a:pt x="69843" y="1926"/>
                      </a:lnTo>
                      <a:lnTo>
                        <a:pt x="69676" y="1842"/>
                      </a:lnTo>
                      <a:lnTo>
                        <a:pt x="69676" y="1758"/>
                      </a:lnTo>
                      <a:lnTo>
                        <a:pt x="69508" y="1716"/>
                      </a:lnTo>
                      <a:lnTo>
                        <a:pt x="69488" y="1737"/>
                      </a:lnTo>
                      <a:lnTo>
                        <a:pt x="69488" y="1779"/>
                      </a:lnTo>
                      <a:lnTo>
                        <a:pt x="69425" y="1737"/>
                      </a:lnTo>
                      <a:lnTo>
                        <a:pt x="69320" y="1716"/>
                      </a:lnTo>
                      <a:lnTo>
                        <a:pt x="69216" y="1633"/>
                      </a:lnTo>
                      <a:lnTo>
                        <a:pt x="69153" y="1654"/>
                      </a:lnTo>
                      <a:lnTo>
                        <a:pt x="69174" y="1758"/>
                      </a:lnTo>
                      <a:lnTo>
                        <a:pt x="69006" y="1758"/>
                      </a:lnTo>
                      <a:lnTo>
                        <a:pt x="68860" y="1779"/>
                      </a:lnTo>
                      <a:lnTo>
                        <a:pt x="68839" y="1884"/>
                      </a:lnTo>
                      <a:lnTo>
                        <a:pt x="68651" y="1884"/>
                      </a:lnTo>
                      <a:lnTo>
                        <a:pt x="68316" y="1758"/>
                      </a:lnTo>
                      <a:lnTo>
                        <a:pt x="68337" y="1716"/>
                      </a:lnTo>
                      <a:lnTo>
                        <a:pt x="68546" y="1779"/>
                      </a:lnTo>
                      <a:lnTo>
                        <a:pt x="68651" y="1842"/>
                      </a:lnTo>
                      <a:lnTo>
                        <a:pt x="68672" y="1779"/>
                      </a:lnTo>
                      <a:lnTo>
                        <a:pt x="68337" y="1549"/>
                      </a:lnTo>
                      <a:lnTo>
                        <a:pt x="67939" y="1507"/>
                      </a:lnTo>
                      <a:lnTo>
                        <a:pt x="67793" y="1549"/>
                      </a:lnTo>
                      <a:lnTo>
                        <a:pt x="67730" y="1507"/>
                      </a:lnTo>
                      <a:lnTo>
                        <a:pt x="67793" y="1444"/>
                      </a:lnTo>
                      <a:lnTo>
                        <a:pt x="67688" y="1402"/>
                      </a:lnTo>
                      <a:lnTo>
                        <a:pt x="67542" y="1423"/>
                      </a:lnTo>
                      <a:lnTo>
                        <a:pt x="67604" y="1444"/>
                      </a:lnTo>
                      <a:lnTo>
                        <a:pt x="67521" y="1465"/>
                      </a:lnTo>
                      <a:lnTo>
                        <a:pt x="67395" y="1423"/>
                      </a:lnTo>
                      <a:lnTo>
                        <a:pt x="67019" y="1319"/>
                      </a:lnTo>
                      <a:lnTo>
                        <a:pt x="66851" y="1340"/>
                      </a:lnTo>
                      <a:lnTo>
                        <a:pt x="66788" y="1423"/>
                      </a:lnTo>
                      <a:lnTo>
                        <a:pt x="66705" y="1402"/>
                      </a:lnTo>
                      <a:lnTo>
                        <a:pt x="66663" y="1319"/>
                      </a:lnTo>
                      <a:lnTo>
                        <a:pt x="66558" y="1361"/>
                      </a:lnTo>
                      <a:lnTo>
                        <a:pt x="66349" y="1361"/>
                      </a:lnTo>
                      <a:lnTo>
                        <a:pt x="66244" y="1298"/>
                      </a:lnTo>
                      <a:lnTo>
                        <a:pt x="66161" y="1319"/>
                      </a:lnTo>
                      <a:lnTo>
                        <a:pt x="66014" y="1340"/>
                      </a:lnTo>
                      <a:lnTo>
                        <a:pt x="65951" y="1319"/>
                      </a:lnTo>
                      <a:lnTo>
                        <a:pt x="65847" y="1402"/>
                      </a:lnTo>
                      <a:lnTo>
                        <a:pt x="65826" y="1507"/>
                      </a:lnTo>
                      <a:lnTo>
                        <a:pt x="65763" y="1402"/>
                      </a:lnTo>
                      <a:lnTo>
                        <a:pt x="65303" y="1528"/>
                      </a:lnTo>
                      <a:lnTo>
                        <a:pt x="65303" y="1633"/>
                      </a:lnTo>
                      <a:lnTo>
                        <a:pt x="65198" y="1612"/>
                      </a:lnTo>
                      <a:lnTo>
                        <a:pt x="65135" y="1737"/>
                      </a:lnTo>
                      <a:lnTo>
                        <a:pt x="65094" y="1737"/>
                      </a:lnTo>
                      <a:lnTo>
                        <a:pt x="65031" y="1654"/>
                      </a:lnTo>
                      <a:lnTo>
                        <a:pt x="64884" y="1675"/>
                      </a:lnTo>
                      <a:lnTo>
                        <a:pt x="64884" y="1779"/>
                      </a:lnTo>
                      <a:lnTo>
                        <a:pt x="64801" y="1779"/>
                      </a:lnTo>
                      <a:lnTo>
                        <a:pt x="64696" y="1842"/>
                      </a:lnTo>
                      <a:lnTo>
                        <a:pt x="64529" y="1737"/>
                      </a:lnTo>
                      <a:lnTo>
                        <a:pt x="64403" y="1779"/>
                      </a:lnTo>
                      <a:lnTo>
                        <a:pt x="64403" y="1863"/>
                      </a:lnTo>
                      <a:lnTo>
                        <a:pt x="64152" y="1863"/>
                      </a:lnTo>
                      <a:lnTo>
                        <a:pt x="63838" y="1884"/>
                      </a:lnTo>
                      <a:lnTo>
                        <a:pt x="63754" y="1842"/>
                      </a:lnTo>
                      <a:lnTo>
                        <a:pt x="63482" y="1884"/>
                      </a:lnTo>
                      <a:lnTo>
                        <a:pt x="63462" y="1905"/>
                      </a:lnTo>
                      <a:lnTo>
                        <a:pt x="63629" y="2009"/>
                      </a:lnTo>
                      <a:lnTo>
                        <a:pt x="63692" y="2198"/>
                      </a:lnTo>
                      <a:lnTo>
                        <a:pt x="63775" y="2260"/>
                      </a:lnTo>
                      <a:lnTo>
                        <a:pt x="63796" y="2386"/>
                      </a:lnTo>
                      <a:lnTo>
                        <a:pt x="63880" y="2574"/>
                      </a:lnTo>
                      <a:lnTo>
                        <a:pt x="63838" y="2637"/>
                      </a:lnTo>
                      <a:lnTo>
                        <a:pt x="63838" y="2804"/>
                      </a:lnTo>
                      <a:lnTo>
                        <a:pt x="63880" y="2804"/>
                      </a:lnTo>
                      <a:lnTo>
                        <a:pt x="63985" y="2700"/>
                      </a:lnTo>
                      <a:lnTo>
                        <a:pt x="64194" y="2804"/>
                      </a:lnTo>
                      <a:lnTo>
                        <a:pt x="64257" y="2888"/>
                      </a:lnTo>
                      <a:lnTo>
                        <a:pt x="64319" y="2909"/>
                      </a:lnTo>
                      <a:lnTo>
                        <a:pt x="64529" y="3118"/>
                      </a:lnTo>
                      <a:lnTo>
                        <a:pt x="64570" y="3307"/>
                      </a:lnTo>
                      <a:lnTo>
                        <a:pt x="64717" y="3348"/>
                      </a:lnTo>
                      <a:lnTo>
                        <a:pt x="64822" y="3516"/>
                      </a:lnTo>
                      <a:lnTo>
                        <a:pt x="64822" y="3579"/>
                      </a:lnTo>
                      <a:lnTo>
                        <a:pt x="64842" y="3662"/>
                      </a:lnTo>
                      <a:lnTo>
                        <a:pt x="64801" y="3725"/>
                      </a:lnTo>
                      <a:lnTo>
                        <a:pt x="64884" y="3830"/>
                      </a:lnTo>
                      <a:lnTo>
                        <a:pt x="64822" y="3871"/>
                      </a:lnTo>
                      <a:lnTo>
                        <a:pt x="64738" y="3851"/>
                      </a:lnTo>
                      <a:lnTo>
                        <a:pt x="64612" y="3934"/>
                      </a:lnTo>
                      <a:lnTo>
                        <a:pt x="64633" y="4039"/>
                      </a:lnTo>
                      <a:lnTo>
                        <a:pt x="64508" y="4060"/>
                      </a:lnTo>
                      <a:lnTo>
                        <a:pt x="64403" y="4143"/>
                      </a:lnTo>
                      <a:lnTo>
                        <a:pt x="64215" y="4102"/>
                      </a:lnTo>
                      <a:lnTo>
                        <a:pt x="64152" y="4039"/>
                      </a:lnTo>
                      <a:lnTo>
                        <a:pt x="64152" y="3892"/>
                      </a:lnTo>
                      <a:lnTo>
                        <a:pt x="63964" y="3641"/>
                      </a:lnTo>
                      <a:lnTo>
                        <a:pt x="63880" y="3641"/>
                      </a:lnTo>
                      <a:lnTo>
                        <a:pt x="63838" y="3662"/>
                      </a:lnTo>
                      <a:lnTo>
                        <a:pt x="63566" y="3620"/>
                      </a:lnTo>
                      <a:lnTo>
                        <a:pt x="63378" y="3641"/>
                      </a:lnTo>
                      <a:lnTo>
                        <a:pt x="63315" y="3579"/>
                      </a:lnTo>
                      <a:lnTo>
                        <a:pt x="63148" y="3411"/>
                      </a:lnTo>
                      <a:lnTo>
                        <a:pt x="63148" y="3286"/>
                      </a:lnTo>
                      <a:lnTo>
                        <a:pt x="63043" y="3202"/>
                      </a:lnTo>
                      <a:lnTo>
                        <a:pt x="62897" y="3181"/>
                      </a:lnTo>
                      <a:lnTo>
                        <a:pt x="62855" y="3097"/>
                      </a:lnTo>
                      <a:lnTo>
                        <a:pt x="62813" y="2951"/>
                      </a:lnTo>
                      <a:lnTo>
                        <a:pt x="62625" y="2909"/>
                      </a:lnTo>
                      <a:lnTo>
                        <a:pt x="62583" y="2951"/>
                      </a:lnTo>
                      <a:lnTo>
                        <a:pt x="62583" y="3097"/>
                      </a:lnTo>
                      <a:lnTo>
                        <a:pt x="62583" y="3244"/>
                      </a:lnTo>
                      <a:lnTo>
                        <a:pt x="62604" y="3327"/>
                      </a:lnTo>
                      <a:lnTo>
                        <a:pt x="62478" y="3516"/>
                      </a:lnTo>
                      <a:lnTo>
                        <a:pt x="62415" y="3641"/>
                      </a:lnTo>
                      <a:lnTo>
                        <a:pt x="62332" y="3558"/>
                      </a:lnTo>
                      <a:lnTo>
                        <a:pt x="62311" y="3474"/>
                      </a:lnTo>
                      <a:lnTo>
                        <a:pt x="62269" y="3474"/>
                      </a:lnTo>
                      <a:lnTo>
                        <a:pt x="62164" y="3558"/>
                      </a:lnTo>
                      <a:lnTo>
                        <a:pt x="61913" y="3537"/>
                      </a:lnTo>
                      <a:lnTo>
                        <a:pt x="61704" y="3620"/>
                      </a:lnTo>
                      <a:lnTo>
                        <a:pt x="61641" y="3579"/>
                      </a:lnTo>
                      <a:lnTo>
                        <a:pt x="61474" y="3725"/>
                      </a:lnTo>
                      <a:lnTo>
                        <a:pt x="61327" y="3746"/>
                      </a:lnTo>
                      <a:lnTo>
                        <a:pt x="61223" y="3725"/>
                      </a:lnTo>
                      <a:lnTo>
                        <a:pt x="61118" y="3620"/>
                      </a:lnTo>
                      <a:lnTo>
                        <a:pt x="61034" y="3620"/>
                      </a:lnTo>
                      <a:lnTo>
                        <a:pt x="60972" y="3662"/>
                      </a:lnTo>
                      <a:lnTo>
                        <a:pt x="61013" y="3746"/>
                      </a:lnTo>
                      <a:lnTo>
                        <a:pt x="60804" y="3830"/>
                      </a:lnTo>
                      <a:lnTo>
                        <a:pt x="60700" y="3913"/>
                      </a:lnTo>
                      <a:lnTo>
                        <a:pt x="60449" y="3934"/>
                      </a:lnTo>
                      <a:lnTo>
                        <a:pt x="60323" y="4081"/>
                      </a:lnTo>
                      <a:lnTo>
                        <a:pt x="60323" y="4290"/>
                      </a:lnTo>
                      <a:lnTo>
                        <a:pt x="60323" y="4562"/>
                      </a:lnTo>
                      <a:lnTo>
                        <a:pt x="60532" y="4855"/>
                      </a:lnTo>
                      <a:lnTo>
                        <a:pt x="60553" y="5022"/>
                      </a:lnTo>
                      <a:lnTo>
                        <a:pt x="60407" y="4813"/>
                      </a:lnTo>
                      <a:lnTo>
                        <a:pt x="60281" y="4688"/>
                      </a:lnTo>
                      <a:lnTo>
                        <a:pt x="60177" y="4708"/>
                      </a:lnTo>
                      <a:lnTo>
                        <a:pt x="60030" y="4625"/>
                      </a:lnTo>
                      <a:lnTo>
                        <a:pt x="60072" y="4729"/>
                      </a:lnTo>
                      <a:lnTo>
                        <a:pt x="60177" y="4792"/>
                      </a:lnTo>
                      <a:lnTo>
                        <a:pt x="60218" y="4980"/>
                      </a:lnTo>
                      <a:lnTo>
                        <a:pt x="60218" y="5022"/>
                      </a:lnTo>
                      <a:lnTo>
                        <a:pt x="60072" y="4813"/>
                      </a:lnTo>
                      <a:lnTo>
                        <a:pt x="59967" y="4813"/>
                      </a:lnTo>
                      <a:lnTo>
                        <a:pt x="59925" y="4604"/>
                      </a:lnTo>
                      <a:lnTo>
                        <a:pt x="59758" y="4415"/>
                      </a:lnTo>
                      <a:lnTo>
                        <a:pt x="59674" y="4269"/>
                      </a:lnTo>
                      <a:lnTo>
                        <a:pt x="59570" y="4269"/>
                      </a:lnTo>
                      <a:lnTo>
                        <a:pt x="59612" y="4457"/>
                      </a:lnTo>
                      <a:lnTo>
                        <a:pt x="59591" y="4562"/>
                      </a:lnTo>
                      <a:lnTo>
                        <a:pt x="59549" y="4415"/>
                      </a:lnTo>
                      <a:lnTo>
                        <a:pt x="59402" y="4353"/>
                      </a:lnTo>
                      <a:lnTo>
                        <a:pt x="59256" y="4374"/>
                      </a:lnTo>
                      <a:lnTo>
                        <a:pt x="59256" y="4457"/>
                      </a:lnTo>
                      <a:lnTo>
                        <a:pt x="59172" y="4374"/>
                      </a:lnTo>
                      <a:lnTo>
                        <a:pt x="59026" y="4374"/>
                      </a:lnTo>
                      <a:lnTo>
                        <a:pt x="58879" y="4520"/>
                      </a:lnTo>
                      <a:lnTo>
                        <a:pt x="58754" y="4562"/>
                      </a:lnTo>
                      <a:lnTo>
                        <a:pt x="58837" y="4415"/>
                      </a:lnTo>
                      <a:lnTo>
                        <a:pt x="58837" y="4311"/>
                      </a:lnTo>
                      <a:lnTo>
                        <a:pt x="58712" y="4081"/>
                      </a:lnTo>
                      <a:lnTo>
                        <a:pt x="58712" y="3934"/>
                      </a:lnTo>
                      <a:lnTo>
                        <a:pt x="58649" y="3871"/>
                      </a:lnTo>
                      <a:lnTo>
                        <a:pt x="58649" y="3767"/>
                      </a:lnTo>
                      <a:lnTo>
                        <a:pt x="58544" y="3558"/>
                      </a:lnTo>
                      <a:lnTo>
                        <a:pt x="58335" y="3327"/>
                      </a:lnTo>
                      <a:lnTo>
                        <a:pt x="58105" y="3202"/>
                      </a:lnTo>
                      <a:lnTo>
                        <a:pt x="57875" y="2930"/>
                      </a:lnTo>
                      <a:lnTo>
                        <a:pt x="57310" y="2742"/>
                      </a:lnTo>
                      <a:lnTo>
                        <a:pt x="57038" y="2742"/>
                      </a:lnTo>
                      <a:lnTo>
                        <a:pt x="56892" y="2783"/>
                      </a:lnTo>
                      <a:lnTo>
                        <a:pt x="56661" y="2930"/>
                      </a:lnTo>
                      <a:lnTo>
                        <a:pt x="56661" y="2993"/>
                      </a:lnTo>
                      <a:lnTo>
                        <a:pt x="56536" y="2951"/>
                      </a:lnTo>
                      <a:lnTo>
                        <a:pt x="56327" y="3035"/>
                      </a:lnTo>
                      <a:lnTo>
                        <a:pt x="55887" y="3244"/>
                      </a:lnTo>
                      <a:lnTo>
                        <a:pt x="55720" y="3265"/>
                      </a:lnTo>
                      <a:lnTo>
                        <a:pt x="55531" y="3453"/>
                      </a:lnTo>
                      <a:lnTo>
                        <a:pt x="55427" y="3516"/>
                      </a:lnTo>
                      <a:lnTo>
                        <a:pt x="55197" y="3683"/>
                      </a:lnTo>
                      <a:lnTo>
                        <a:pt x="55071" y="3746"/>
                      </a:lnTo>
                      <a:lnTo>
                        <a:pt x="54946" y="3871"/>
                      </a:lnTo>
                      <a:lnTo>
                        <a:pt x="54757" y="3934"/>
                      </a:lnTo>
                      <a:lnTo>
                        <a:pt x="54590" y="3871"/>
                      </a:lnTo>
                      <a:lnTo>
                        <a:pt x="54360" y="3934"/>
                      </a:lnTo>
                      <a:lnTo>
                        <a:pt x="54213" y="3997"/>
                      </a:lnTo>
                      <a:lnTo>
                        <a:pt x="54339" y="3871"/>
                      </a:lnTo>
                      <a:lnTo>
                        <a:pt x="54527" y="3767"/>
                      </a:lnTo>
                      <a:lnTo>
                        <a:pt x="54548" y="3662"/>
                      </a:lnTo>
                      <a:lnTo>
                        <a:pt x="54381" y="3474"/>
                      </a:lnTo>
                      <a:lnTo>
                        <a:pt x="54109" y="3411"/>
                      </a:lnTo>
                      <a:lnTo>
                        <a:pt x="53837" y="3223"/>
                      </a:lnTo>
                      <a:lnTo>
                        <a:pt x="53753" y="3160"/>
                      </a:lnTo>
                      <a:lnTo>
                        <a:pt x="53711" y="3223"/>
                      </a:lnTo>
                      <a:lnTo>
                        <a:pt x="53607" y="3453"/>
                      </a:lnTo>
                      <a:lnTo>
                        <a:pt x="53607" y="3579"/>
                      </a:lnTo>
                      <a:lnTo>
                        <a:pt x="53544" y="3516"/>
                      </a:lnTo>
                      <a:lnTo>
                        <a:pt x="53502" y="3537"/>
                      </a:lnTo>
                      <a:lnTo>
                        <a:pt x="53439" y="3662"/>
                      </a:lnTo>
                      <a:lnTo>
                        <a:pt x="53376" y="3725"/>
                      </a:lnTo>
                      <a:lnTo>
                        <a:pt x="53335" y="3662"/>
                      </a:lnTo>
                      <a:lnTo>
                        <a:pt x="53397" y="3516"/>
                      </a:lnTo>
                      <a:lnTo>
                        <a:pt x="53439" y="3432"/>
                      </a:lnTo>
                      <a:lnTo>
                        <a:pt x="53397" y="3265"/>
                      </a:lnTo>
                      <a:lnTo>
                        <a:pt x="53272" y="3202"/>
                      </a:lnTo>
                      <a:lnTo>
                        <a:pt x="53125" y="3327"/>
                      </a:lnTo>
                      <a:lnTo>
                        <a:pt x="53167" y="3411"/>
                      </a:lnTo>
                      <a:lnTo>
                        <a:pt x="53083" y="3537"/>
                      </a:lnTo>
                      <a:lnTo>
                        <a:pt x="53000" y="3453"/>
                      </a:lnTo>
                      <a:lnTo>
                        <a:pt x="52979" y="3307"/>
                      </a:lnTo>
                      <a:lnTo>
                        <a:pt x="52916" y="3160"/>
                      </a:lnTo>
                      <a:lnTo>
                        <a:pt x="52874" y="3014"/>
                      </a:lnTo>
                      <a:lnTo>
                        <a:pt x="52770" y="3118"/>
                      </a:lnTo>
                      <a:lnTo>
                        <a:pt x="52560" y="3139"/>
                      </a:lnTo>
                      <a:lnTo>
                        <a:pt x="52246" y="3223"/>
                      </a:lnTo>
                      <a:lnTo>
                        <a:pt x="52163" y="3202"/>
                      </a:lnTo>
                      <a:lnTo>
                        <a:pt x="52267" y="3118"/>
                      </a:lnTo>
                      <a:lnTo>
                        <a:pt x="52246" y="3014"/>
                      </a:lnTo>
                      <a:lnTo>
                        <a:pt x="52246" y="2909"/>
                      </a:lnTo>
                      <a:lnTo>
                        <a:pt x="52226" y="2783"/>
                      </a:lnTo>
                      <a:lnTo>
                        <a:pt x="52246" y="2763"/>
                      </a:lnTo>
                      <a:lnTo>
                        <a:pt x="52456" y="2909"/>
                      </a:lnTo>
                      <a:lnTo>
                        <a:pt x="52560" y="2825"/>
                      </a:lnTo>
                      <a:lnTo>
                        <a:pt x="52581" y="2700"/>
                      </a:lnTo>
                      <a:lnTo>
                        <a:pt x="52393" y="2428"/>
                      </a:lnTo>
                      <a:lnTo>
                        <a:pt x="52016" y="2302"/>
                      </a:lnTo>
                      <a:lnTo>
                        <a:pt x="51702" y="2281"/>
                      </a:lnTo>
                      <a:lnTo>
                        <a:pt x="51347" y="2365"/>
                      </a:lnTo>
                      <a:lnTo>
                        <a:pt x="51033" y="2407"/>
                      </a:lnTo>
                      <a:lnTo>
                        <a:pt x="50824" y="2574"/>
                      </a:lnTo>
                      <a:lnTo>
                        <a:pt x="50886" y="3139"/>
                      </a:lnTo>
                      <a:lnTo>
                        <a:pt x="50866" y="3307"/>
                      </a:lnTo>
                      <a:lnTo>
                        <a:pt x="50907" y="3411"/>
                      </a:lnTo>
                      <a:lnTo>
                        <a:pt x="50803" y="3579"/>
                      </a:lnTo>
                      <a:lnTo>
                        <a:pt x="50803" y="3746"/>
                      </a:lnTo>
                      <a:lnTo>
                        <a:pt x="50656" y="3851"/>
                      </a:lnTo>
                      <a:lnTo>
                        <a:pt x="50552" y="3851"/>
                      </a:lnTo>
                      <a:lnTo>
                        <a:pt x="50489" y="3788"/>
                      </a:lnTo>
                      <a:lnTo>
                        <a:pt x="50489" y="3725"/>
                      </a:lnTo>
                      <a:lnTo>
                        <a:pt x="50363" y="3620"/>
                      </a:lnTo>
                      <a:lnTo>
                        <a:pt x="50447" y="3537"/>
                      </a:lnTo>
                      <a:lnTo>
                        <a:pt x="50510" y="3558"/>
                      </a:lnTo>
                      <a:lnTo>
                        <a:pt x="50594" y="3369"/>
                      </a:lnTo>
                      <a:lnTo>
                        <a:pt x="50552" y="3139"/>
                      </a:lnTo>
                      <a:lnTo>
                        <a:pt x="50405" y="3097"/>
                      </a:lnTo>
                      <a:lnTo>
                        <a:pt x="50342" y="2888"/>
                      </a:lnTo>
                      <a:lnTo>
                        <a:pt x="50405" y="2909"/>
                      </a:lnTo>
                      <a:lnTo>
                        <a:pt x="50510" y="2804"/>
                      </a:lnTo>
                      <a:lnTo>
                        <a:pt x="50510" y="2930"/>
                      </a:lnTo>
                      <a:lnTo>
                        <a:pt x="50614" y="3035"/>
                      </a:lnTo>
                      <a:lnTo>
                        <a:pt x="50698" y="3223"/>
                      </a:lnTo>
                      <a:lnTo>
                        <a:pt x="50719" y="3160"/>
                      </a:lnTo>
                      <a:lnTo>
                        <a:pt x="50698" y="2888"/>
                      </a:lnTo>
                      <a:lnTo>
                        <a:pt x="50656" y="2679"/>
                      </a:lnTo>
                      <a:lnTo>
                        <a:pt x="50259" y="2825"/>
                      </a:lnTo>
                      <a:lnTo>
                        <a:pt x="49945" y="3035"/>
                      </a:lnTo>
                      <a:lnTo>
                        <a:pt x="49945" y="3160"/>
                      </a:lnTo>
                      <a:lnTo>
                        <a:pt x="49757" y="3307"/>
                      </a:lnTo>
                      <a:lnTo>
                        <a:pt x="49652" y="3223"/>
                      </a:lnTo>
                      <a:lnTo>
                        <a:pt x="49673" y="3139"/>
                      </a:lnTo>
                      <a:lnTo>
                        <a:pt x="49777" y="3118"/>
                      </a:lnTo>
                      <a:lnTo>
                        <a:pt x="49673" y="2993"/>
                      </a:lnTo>
                      <a:lnTo>
                        <a:pt x="49757" y="2742"/>
                      </a:lnTo>
                      <a:lnTo>
                        <a:pt x="49882" y="2804"/>
                      </a:lnTo>
                      <a:lnTo>
                        <a:pt x="49945" y="2783"/>
                      </a:lnTo>
                      <a:lnTo>
                        <a:pt x="50070" y="2825"/>
                      </a:lnTo>
                      <a:lnTo>
                        <a:pt x="50468" y="2637"/>
                      </a:lnTo>
                      <a:lnTo>
                        <a:pt x="50614" y="2595"/>
                      </a:lnTo>
                      <a:lnTo>
                        <a:pt x="50342" y="2595"/>
                      </a:lnTo>
                      <a:lnTo>
                        <a:pt x="50175" y="2616"/>
                      </a:lnTo>
                      <a:lnTo>
                        <a:pt x="49945" y="2595"/>
                      </a:lnTo>
                      <a:lnTo>
                        <a:pt x="49443" y="2595"/>
                      </a:lnTo>
                      <a:lnTo>
                        <a:pt x="49338" y="2637"/>
                      </a:lnTo>
                      <a:lnTo>
                        <a:pt x="48669" y="2700"/>
                      </a:lnTo>
                      <a:lnTo>
                        <a:pt x="48271" y="2700"/>
                      </a:lnTo>
                      <a:lnTo>
                        <a:pt x="48041" y="2742"/>
                      </a:lnTo>
                      <a:lnTo>
                        <a:pt x="47769" y="2637"/>
                      </a:lnTo>
                      <a:lnTo>
                        <a:pt x="47539" y="2679"/>
                      </a:lnTo>
                      <a:lnTo>
                        <a:pt x="47371" y="2742"/>
                      </a:lnTo>
                      <a:lnTo>
                        <a:pt x="47518" y="2909"/>
                      </a:lnTo>
                      <a:lnTo>
                        <a:pt x="47685" y="2909"/>
                      </a:lnTo>
                      <a:lnTo>
                        <a:pt x="47790" y="2951"/>
                      </a:lnTo>
                      <a:lnTo>
                        <a:pt x="47894" y="2930"/>
                      </a:lnTo>
                      <a:lnTo>
                        <a:pt x="48041" y="3055"/>
                      </a:lnTo>
                      <a:lnTo>
                        <a:pt x="48041" y="3139"/>
                      </a:lnTo>
                      <a:lnTo>
                        <a:pt x="47832" y="3327"/>
                      </a:lnTo>
                      <a:lnTo>
                        <a:pt x="47685" y="3307"/>
                      </a:lnTo>
                      <a:lnTo>
                        <a:pt x="47518" y="3369"/>
                      </a:lnTo>
                      <a:lnTo>
                        <a:pt x="47476" y="3537"/>
                      </a:lnTo>
                      <a:lnTo>
                        <a:pt x="47434" y="3641"/>
                      </a:lnTo>
                      <a:lnTo>
                        <a:pt x="47560" y="3871"/>
                      </a:lnTo>
                      <a:lnTo>
                        <a:pt x="47769" y="3934"/>
                      </a:lnTo>
                      <a:lnTo>
                        <a:pt x="47790" y="3788"/>
                      </a:lnTo>
                      <a:lnTo>
                        <a:pt x="47936" y="3662"/>
                      </a:lnTo>
                      <a:lnTo>
                        <a:pt x="48145" y="3579"/>
                      </a:lnTo>
                      <a:lnTo>
                        <a:pt x="48104" y="3788"/>
                      </a:lnTo>
                      <a:lnTo>
                        <a:pt x="47894" y="3788"/>
                      </a:lnTo>
                      <a:lnTo>
                        <a:pt x="47999" y="3934"/>
                      </a:lnTo>
                      <a:lnTo>
                        <a:pt x="47978" y="3955"/>
                      </a:lnTo>
                      <a:lnTo>
                        <a:pt x="48041" y="4060"/>
                      </a:lnTo>
                      <a:lnTo>
                        <a:pt x="47894" y="4143"/>
                      </a:lnTo>
                      <a:lnTo>
                        <a:pt x="48041" y="4164"/>
                      </a:lnTo>
                      <a:lnTo>
                        <a:pt x="48166" y="4102"/>
                      </a:lnTo>
                      <a:lnTo>
                        <a:pt x="48208" y="4206"/>
                      </a:lnTo>
                      <a:lnTo>
                        <a:pt x="48187" y="4353"/>
                      </a:lnTo>
                      <a:lnTo>
                        <a:pt x="48313" y="4478"/>
                      </a:lnTo>
                      <a:lnTo>
                        <a:pt x="48459" y="4499"/>
                      </a:lnTo>
                      <a:lnTo>
                        <a:pt x="48627" y="4708"/>
                      </a:lnTo>
                      <a:lnTo>
                        <a:pt x="48606" y="4813"/>
                      </a:lnTo>
                      <a:lnTo>
                        <a:pt x="48522" y="4771"/>
                      </a:lnTo>
                      <a:lnTo>
                        <a:pt x="48397" y="4813"/>
                      </a:lnTo>
                      <a:lnTo>
                        <a:pt x="48459" y="4939"/>
                      </a:lnTo>
                      <a:lnTo>
                        <a:pt x="48376" y="5001"/>
                      </a:lnTo>
                      <a:lnTo>
                        <a:pt x="48313" y="4939"/>
                      </a:lnTo>
                      <a:lnTo>
                        <a:pt x="48250" y="4980"/>
                      </a:lnTo>
                      <a:lnTo>
                        <a:pt x="48187" y="4834"/>
                      </a:lnTo>
                      <a:lnTo>
                        <a:pt x="47999" y="4708"/>
                      </a:lnTo>
                      <a:lnTo>
                        <a:pt x="47936" y="4729"/>
                      </a:lnTo>
                      <a:lnTo>
                        <a:pt x="47978" y="4813"/>
                      </a:lnTo>
                      <a:lnTo>
                        <a:pt x="47873" y="4897"/>
                      </a:lnTo>
                      <a:lnTo>
                        <a:pt x="47790" y="4834"/>
                      </a:lnTo>
                      <a:lnTo>
                        <a:pt x="47727" y="4897"/>
                      </a:lnTo>
                      <a:lnTo>
                        <a:pt x="47769" y="5022"/>
                      </a:lnTo>
                      <a:lnTo>
                        <a:pt x="47790" y="5211"/>
                      </a:lnTo>
                      <a:lnTo>
                        <a:pt x="47936" y="5232"/>
                      </a:lnTo>
                      <a:lnTo>
                        <a:pt x="48083" y="5148"/>
                      </a:lnTo>
                      <a:lnTo>
                        <a:pt x="48187" y="5252"/>
                      </a:lnTo>
                      <a:lnTo>
                        <a:pt x="48104" y="5336"/>
                      </a:lnTo>
                      <a:lnTo>
                        <a:pt x="48250" y="5399"/>
                      </a:lnTo>
                      <a:lnTo>
                        <a:pt x="48145" y="5462"/>
                      </a:lnTo>
                      <a:lnTo>
                        <a:pt x="47978" y="5420"/>
                      </a:lnTo>
                      <a:lnTo>
                        <a:pt x="47978" y="5462"/>
                      </a:lnTo>
                      <a:lnTo>
                        <a:pt x="48145" y="5566"/>
                      </a:lnTo>
                      <a:lnTo>
                        <a:pt x="47873" y="5566"/>
                      </a:lnTo>
                      <a:lnTo>
                        <a:pt x="47832" y="5462"/>
                      </a:lnTo>
                      <a:lnTo>
                        <a:pt x="47643" y="5462"/>
                      </a:lnTo>
                      <a:lnTo>
                        <a:pt x="47560" y="5336"/>
                      </a:lnTo>
                      <a:lnTo>
                        <a:pt x="47434" y="5315"/>
                      </a:lnTo>
                      <a:lnTo>
                        <a:pt x="47308" y="5190"/>
                      </a:lnTo>
                      <a:lnTo>
                        <a:pt x="47120" y="5190"/>
                      </a:lnTo>
                      <a:lnTo>
                        <a:pt x="46995" y="5106"/>
                      </a:lnTo>
                      <a:lnTo>
                        <a:pt x="46890" y="5127"/>
                      </a:lnTo>
                      <a:lnTo>
                        <a:pt x="46827" y="5106"/>
                      </a:lnTo>
                      <a:lnTo>
                        <a:pt x="46430" y="5252"/>
                      </a:lnTo>
                      <a:lnTo>
                        <a:pt x="46409" y="5357"/>
                      </a:lnTo>
                      <a:lnTo>
                        <a:pt x="46367" y="5420"/>
                      </a:lnTo>
                      <a:lnTo>
                        <a:pt x="46430" y="5504"/>
                      </a:lnTo>
                      <a:lnTo>
                        <a:pt x="46409" y="5566"/>
                      </a:lnTo>
                      <a:lnTo>
                        <a:pt x="46492" y="5713"/>
                      </a:lnTo>
                      <a:lnTo>
                        <a:pt x="46472" y="5734"/>
                      </a:lnTo>
                      <a:lnTo>
                        <a:pt x="46367" y="5629"/>
                      </a:lnTo>
                      <a:lnTo>
                        <a:pt x="46283" y="5671"/>
                      </a:lnTo>
                      <a:lnTo>
                        <a:pt x="46179" y="5629"/>
                      </a:lnTo>
                      <a:lnTo>
                        <a:pt x="45739" y="5671"/>
                      </a:lnTo>
                      <a:lnTo>
                        <a:pt x="45530" y="5650"/>
                      </a:lnTo>
                      <a:lnTo>
                        <a:pt x="45384" y="5524"/>
                      </a:lnTo>
                      <a:lnTo>
                        <a:pt x="45258" y="5504"/>
                      </a:lnTo>
                      <a:lnTo>
                        <a:pt x="45132" y="5357"/>
                      </a:lnTo>
                      <a:lnTo>
                        <a:pt x="45049" y="5211"/>
                      </a:lnTo>
                      <a:lnTo>
                        <a:pt x="44944" y="5148"/>
                      </a:lnTo>
                      <a:lnTo>
                        <a:pt x="44944" y="5232"/>
                      </a:lnTo>
                      <a:lnTo>
                        <a:pt x="45028" y="5420"/>
                      </a:lnTo>
                      <a:lnTo>
                        <a:pt x="45049" y="5734"/>
                      </a:lnTo>
                      <a:lnTo>
                        <a:pt x="45216" y="6068"/>
                      </a:lnTo>
                      <a:lnTo>
                        <a:pt x="45342" y="6340"/>
                      </a:lnTo>
                      <a:lnTo>
                        <a:pt x="45446" y="6926"/>
                      </a:lnTo>
                      <a:lnTo>
                        <a:pt x="45425" y="7073"/>
                      </a:lnTo>
                      <a:lnTo>
                        <a:pt x="45342" y="7073"/>
                      </a:lnTo>
                      <a:lnTo>
                        <a:pt x="45258" y="6968"/>
                      </a:lnTo>
                      <a:lnTo>
                        <a:pt x="45237" y="6864"/>
                      </a:lnTo>
                      <a:lnTo>
                        <a:pt x="45132" y="6759"/>
                      </a:lnTo>
                      <a:lnTo>
                        <a:pt x="45070" y="6801"/>
                      </a:lnTo>
                      <a:lnTo>
                        <a:pt x="45132" y="6884"/>
                      </a:lnTo>
                      <a:lnTo>
                        <a:pt x="45112" y="6968"/>
                      </a:lnTo>
                      <a:lnTo>
                        <a:pt x="44923" y="6905"/>
                      </a:lnTo>
                      <a:lnTo>
                        <a:pt x="44756" y="6717"/>
                      </a:lnTo>
                      <a:lnTo>
                        <a:pt x="44505" y="6696"/>
                      </a:lnTo>
                      <a:lnTo>
                        <a:pt x="44379" y="6550"/>
                      </a:lnTo>
                      <a:lnTo>
                        <a:pt x="44275" y="6508"/>
                      </a:lnTo>
                      <a:lnTo>
                        <a:pt x="43898" y="6173"/>
                      </a:lnTo>
                      <a:lnTo>
                        <a:pt x="43877" y="6173"/>
                      </a:lnTo>
                      <a:lnTo>
                        <a:pt x="43793" y="6236"/>
                      </a:lnTo>
                      <a:lnTo>
                        <a:pt x="43689" y="6236"/>
                      </a:lnTo>
                      <a:lnTo>
                        <a:pt x="43647" y="6152"/>
                      </a:lnTo>
                      <a:lnTo>
                        <a:pt x="43877" y="5943"/>
                      </a:lnTo>
                      <a:lnTo>
                        <a:pt x="43982" y="5943"/>
                      </a:lnTo>
                      <a:lnTo>
                        <a:pt x="43898" y="5880"/>
                      </a:lnTo>
                      <a:lnTo>
                        <a:pt x="43772" y="5817"/>
                      </a:lnTo>
                      <a:lnTo>
                        <a:pt x="43647" y="5671"/>
                      </a:lnTo>
                      <a:lnTo>
                        <a:pt x="43626" y="5671"/>
                      </a:lnTo>
                      <a:lnTo>
                        <a:pt x="43647" y="5755"/>
                      </a:lnTo>
                      <a:lnTo>
                        <a:pt x="43751" y="5859"/>
                      </a:lnTo>
                      <a:lnTo>
                        <a:pt x="43751" y="5964"/>
                      </a:lnTo>
                      <a:lnTo>
                        <a:pt x="43626" y="6048"/>
                      </a:lnTo>
                      <a:lnTo>
                        <a:pt x="43417" y="5985"/>
                      </a:lnTo>
                      <a:lnTo>
                        <a:pt x="43207" y="5838"/>
                      </a:lnTo>
                      <a:lnTo>
                        <a:pt x="43145" y="5755"/>
                      </a:lnTo>
                      <a:lnTo>
                        <a:pt x="42935" y="5734"/>
                      </a:lnTo>
                      <a:lnTo>
                        <a:pt x="42894" y="5608"/>
                      </a:lnTo>
                      <a:lnTo>
                        <a:pt x="42789" y="5545"/>
                      </a:lnTo>
                      <a:lnTo>
                        <a:pt x="43040" y="5545"/>
                      </a:lnTo>
                      <a:lnTo>
                        <a:pt x="43270" y="5608"/>
                      </a:lnTo>
                      <a:lnTo>
                        <a:pt x="43375" y="5671"/>
                      </a:lnTo>
                      <a:lnTo>
                        <a:pt x="43521" y="5629"/>
                      </a:lnTo>
                      <a:lnTo>
                        <a:pt x="43626" y="5441"/>
                      </a:lnTo>
                      <a:lnTo>
                        <a:pt x="43626" y="5378"/>
                      </a:lnTo>
                      <a:lnTo>
                        <a:pt x="43542" y="5420"/>
                      </a:lnTo>
                      <a:lnTo>
                        <a:pt x="43521" y="5336"/>
                      </a:lnTo>
                      <a:lnTo>
                        <a:pt x="43417" y="5357"/>
                      </a:lnTo>
                      <a:lnTo>
                        <a:pt x="43459" y="5190"/>
                      </a:lnTo>
                      <a:lnTo>
                        <a:pt x="43333" y="5043"/>
                      </a:lnTo>
                      <a:lnTo>
                        <a:pt x="43249" y="5106"/>
                      </a:lnTo>
                      <a:lnTo>
                        <a:pt x="43228" y="5001"/>
                      </a:lnTo>
                      <a:lnTo>
                        <a:pt x="43145" y="4980"/>
                      </a:lnTo>
                      <a:lnTo>
                        <a:pt x="43061" y="5022"/>
                      </a:lnTo>
                      <a:lnTo>
                        <a:pt x="43019" y="5085"/>
                      </a:lnTo>
                      <a:lnTo>
                        <a:pt x="42831" y="5043"/>
                      </a:lnTo>
                      <a:lnTo>
                        <a:pt x="42810" y="4897"/>
                      </a:lnTo>
                      <a:lnTo>
                        <a:pt x="43019" y="4708"/>
                      </a:lnTo>
                      <a:lnTo>
                        <a:pt x="42998" y="4625"/>
                      </a:lnTo>
                      <a:lnTo>
                        <a:pt x="42894" y="4625"/>
                      </a:lnTo>
                      <a:lnTo>
                        <a:pt x="42726" y="4792"/>
                      </a:lnTo>
                      <a:lnTo>
                        <a:pt x="42705" y="4667"/>
                      </a:lnTo>
                      <a:lnTo>
                        <a:pt x="42768" y="4562"/>
                      </a:lnTo>
                      <a:lnTo>
                        <a:pt x="42726" y="4415"/>
                      </a:lnTo>
                      <a:lnTo>
                        <a:pt x="42663" y="4457"/>
                      </a:lnTo>
                      <a:lnTo>
                        <a:pt x="42622" y="4499"/>
                      </a:lnTo>
                      <a:lnTo>
                        <a:pt x="42601" y="4395"/>
                      </a:lnTo>
                      <a:lnTo>
                        <a:pt x="42496" y="4395"/>
                      </a:lnTo>
                      <a:lnTo>
                        <a:pt x="42454" y="4353"/>
                      </a:lnTo>
                      <a:lnTo>
                        <a:pt x="42391" y="4269"/>
                      </a:lnTo>
                      <a:lnTo>
                        <a:pt x="42433" y="4102"/>
                      </a:lnTo>
                      <a:lnTo>
                        <a:pt x="42391" y="4060"/>
                      </a:lnTo>
                      <a:lnTo>
                        <a:pt x="42308" y="4102"/>
                      </a:lnTo>
                      <a:lnTo>
                        <a:pt x="42224" y="4248"/>
                      </a:lnTo>
                      <a:lnTo>
                        <a:pt x="42203" y="4039"/>
                      </a:lnTo>
                      <a:lnTo>
                        <a:pt x="42099" y="3955"/>
                      </a:lnTo>
                      <a:lnTo>
                        <a:pt x="41994" y="4039"/>
                      </a:lnTo>
                      <a:lnTo>
                        <a:pt x="41910" y="4039"/>
                      </a:lnTo>
                      <a:lnTo>
                        <a:pt x="41868" y="3871"/>
                      </a:lnTo>
                      <a:lnTo>
                        <a:pt x="41764" y="3976"/>
                      </a:lnTo>
                      <a:lnTo>
                        <a:pt x="41701" y="3976"/>
                      </a:lnTo>
                      <a:lnTo>
                        <a:pt x="41680" y="4060"/>
                      </a:lnTo>
                      <a:lnTo>
                        <a:pt x="41659" y="3892"/>
                      </a:lnTo>
                      <a:lnTo>
                        <a:pt x="41659" y="3830"/>
                      </a:lnTo>
                      <a:lnTo>
                        <a:pt x="41492" y="3830"/>
                      </a:lnTo>
                      <a:lnTo>
                        <a:pt x="41408" y="3851"/>
                      </a:lnTo>
                      <a:lnTo>
                        <a:pt x="41366" y="3788"/>
                      </a:lnTo>
                      <a:lnTo>
                        <a:pt x="41199" y="3851"/>
                      </a:lnTo>
                      <a:lnTo>
                        <a:pt x="41094" y="3851"/>
                      </a:lnTo>
                      <a:lnTo>
                        <a:pt x="41073" y="3892"/>
                      </a:lnTo>
                      <a:lnTo>
                        <a:pt x="41136" y="3955"/>
                      </a:lnTo>
                      <a:lnTo>
                        <a:pt x="41178" y="4081"/>
                      </a:lnTo>
                      <a:lnTo>
                        <a:pt x="41115" y="4060"/>
                      </a:lnTo>
                      <a:lnTo>
                        <a:pt x="41052" y="4081"/>
                      </a:lnTo>
                      <a:lnTo>
                        <a:pt x="41052" y="4164"/>
                      </a:lnTo>
                      <a:lnTo>
                        <a:pt x="41031" y="4143"/>
                      </a:lnTo>
                      <a:lnTo>
                        <a:pt x="40885" y="4164"/>
                      </a:lnTo>
                      <a:lnTo>
                        <a:pt x="40843" y="4143"/>
                      </a:lnTo>
                      <a:lnTo>
                        <a:pt x="40885" y="4039"/>
                      </a:lnTo>
                      <a:lnTo>
                        <a:pt x="40969" y="3976"/>
                      </a:lnTo>
                      <a:lnTo>
                        <a:pt x="40927" y="3871"/>
                      </a:lnTo>
                      <a:lnTo>
                        <a:pt x="40822" y="3851"/>
                      </a:lnTo>
                      <a:lnTo>
                        <a:pt x="40822" y="3955"/>
                      </a:lnTo>
                      <a:lnTo>
                        <a:pt x="40738" y="3997"/>
                      </a:lnTo>
                      <a:lnTo>
                        <a:pt x="40655" y="3892"/>
                      </a:lnTo>
                      <a:lnTo>
                        <a:pt x="40550" y="3871"/>
                      </a:lnTo>
                      <a:lnTo>
                        <a:pt x="40446" y="3767"/>
                      </a:lnTo>
                      <a:lnTo>
                        <a:pt x="40425" y="3851"/>
                      </a:lnTo>
                      <a:lnTo>
                        <a:pt x="40341" y="3871"/>
                      </a:lnTo>
                      <a:lnTo>
                        <a:pt x="40194" y="3871"/>
                      </a:lnTo>
                      <a:lnTo>
                        <a:pt x="40132" y="3788"/>
                      </a:lnTo>
                      <a:lnTo>
                        <a:pt x="40111" y="3892"/>
                      </a:lnTo>
                      <a:lnTo>
                        <a:pt x="40027" y="3955"/>
                      </a:lnTo>
                      <a:lnTo>
                        <a:pt x="39902" y="3851"/>
                      </a:lnTo>
                      <a:lnTo>
                        <a:pt x="39818" y="3851"/>
                      </a:lnTo>
                      <a:lnTo>
                        <a:pt x="39860" y="3955"/>
                      </a:lnTo>
                      <a:lnTo>
                        <a:pt x="39881" y="3997"/>
                      </a:lnTo>
                      <a:lnTo>
                        <a:pt x="39755" y="4102"/>
                      </a:lnTo>
                      <a:lnTo>
                        <a:pt x="39692" y="4081"/>
                      </a:lnTo>
                      <a:lnTo>
                        <a:pt x="39671" y="3997"/>
                      </a:lnTo>
                      <a:lnTo>
                        <a:pt x="39609" y="4102"/>
                      </a:lnTo>
                      <a:lnTo>
                        <a:pt x="39630" y="4269"/>
                      </a:lnTo>
                      <a:lnTo>
                        <a:pt x="39713" y="4353"/>
                      </a:lnTo>
                      <a:lnTo>
                        <a:pt x="39734" y="4457"/>
                      </a:lnTo>
                      <a:lnTo>
                        <a:pt x="39797" y="4478"/>
                      </a:lnTo>
                      <a:lnTo>
                        <a:pt x="39818" y="4625"/>
                      </a:lnTo>
                      <a:lnTo>
                        <a:pt x="39964" y="4667"/>
                      </a:lnTo>
                      <a:lnTo>
                        <a:pt x="40006" y="4729"/>
                      </a:lnTo>
                      <a:lnTo>
                        <a:pt x="40006" y="4834"/>
                      </a:lnTo>
                      <a:lnTo>
                        <a:pt x="40111" y="4918"/>
                      </a:lnTo>
                      <a:lnTo>
                        <a:pt x="40132" y="5001"/>
                      </a:lnTo>
                      <a:lnTo>
                        <a:pt x="40069" y="5106"/>
                      </a:lnTo>
                      <a:lnTo>
                        <a:pt x="40006" y="5085"/>
                      </a:lnTo>
                      <a:lnTo>
                        <a:pt x="39985" y="5001"/>
                      </a:lnTo>
                      <a:lnTo>
                        <a:pt x="39818" y="5043"/>
                      </a:lnTo>
                      <a:lnTo>
                        <a:pt x="39713" y="5022"/>
                      </a:lnTo>
                      <a:lnTo>
                        <a:pt x="39609" y="5043"/>
                      </a:lnTo>
                      <a:lnTo>
                        <a:pt x="39671" y="5127"/>
                      </a:lnTo>
                      <a:lnTo>
                        <a:pt x="39588" y="5232"/>
                      </a:lnTo>
                      <a:lnTo>
                        <a:pt x="39462" y="5232"/>
                      </a:lnTo>
                      <a:lnTo>
                        <a:pt x="39378" y="5211"/>
                      </a:lnTo>
                      <a:lnTo>
                        <a:pt x="39127" y="5336"/>
                      </a:lnTo>
                      <a:lnTo>
                        <a:pt x="38751" y="5399"/>
                      </a:lnTo>
                      <a:lnTo>
                        <a:pt x="38625" y="5336"/>
                      </a:lnTo>
                      <a:lnTo>
                        <a:pt x="38437" y="5336"/>
                      </a:lnTo>
                      <a:lnTo>
                        <a:pt x="38416" y="5357"/>
                      </a:lnTo>
                      <a:lnTo>
                        <a:pt x="38311" y="5336"/>
                      </a:lnTo>
                      <a:lnTo>
                        <a:pt x="37788" y="5315"/>
                      </a:lnTo>
                      <a:lnTo>
                        <a:pt x="37621" y="5190"/>
                      </a:lnTo>
                      <a:lnTo>
                        <a:pt x="37579" y="4980"/>
                      </a:lnTo>
                      <a:lnTo>
                        <a:pt x="37663" y="4834"/>
                      </a:lnTo>
                      <a:lnTo>
                        <a:pt x="37705" y="4813"/>
                      </a:lnTo>
                      <a:lnTo>
                        <a:pt x="37705" y="4729"/>
                      </a:lnTo>
                      <a:lnTo>
                        <a:pt x="37558" y="4688"/>
                      </a:lnTo>
                      <a:lnTo>
                        <a:pt x="37370" y="4688"/>
                      </a:lnTo>
                      <a:lnTo>
                        <a:pt x="37035" y="4834"/>
                      </a:lnTo>
                      <a:lnTo>
                        <a:pt x="36554" y="4876"/>
                      </a:lnTo>
                      <a:lnTo>
                        <a:pt x="36156" y="4980"/>
                      </a:lnTo>
                      <a:lnTo>
                        <a:pt x="35926" y="5022"/>
                      </a:lnTo>
                      <a:lnTo>
                        <a:pt x="35884" y="5106"/>
                      </a:lnTo>
                      <a:lnTo>
                        <a:pt x="35801" y="5106"/>
                      </a:lnTo>
                      <a:lnTo>
                        <a:pt x="35738" y="5190"/>
                      </a:lnTo>
                      <a:lnTo>
                        <a:pt x="35612" y="5252"/>
                      </a:lnTo>
                      <a:lnTo>
                        <a:pt x="35466" y="5399"/>
                      </a:lnTo>
                      <a:lnTo>
                        <a:pt x="35529" y="5545"/>
                      </a:lnTo>
                      <a:lnTo>
                        <a:pt x="35612" y="5566"/>
                      </a:lnTo>
                      <a:lnTo>
                        <a:pt x="35717" y="5524"/>
                      </a:lnTo>
                      <a:lnTo>
                        <a:pt x="35780" y="5545"/>
                      </a:lnTo>
                      <a:lnTo>
                        <a:pt x="35717" y="5629"/>
                      </a:lnTo>
                      <a:lnTo>
                        <a:pt x="35654" y="5650"/>
                      </a:lnTo>
                      <a:lnTo>
                        <a:pt x="35549" y="5755"/>
                      </a:lnTo>
                      <a:lnTo>
                        <a:pt x="35549" y="5817"/>
                      </a:lnTo>
                      <a:lnTo>
                        <a:pt x="35508" y="5755"/>
                      </a:lnTo>
                      <a:lnTo>
                        <a:pt x="35487" y="5545"/>
                      </a:lnTo>
                      <a:lnTo>
                        <a:pt x="35319" y="5420"/>
                      </a:lnTo>
                      <a:lnTo>
                        <a:pt x="35298" y="5336"/>
                      </a:lnTo>
                      <a:lnTo>
                        <a:pt x="35319" y="5252"/>
                      </a:lnTo>
                      <a:lnTo>
                        <a:pt x="35194" y="5148"/>
                      </a:lnTo>
                      <a:lnTo>
                        <a:pt x="35110" y="5148"/>
                      </a:lnTo>
                      <a:lnTo>
                        <a:pt x="34880" y="4939"/>
                      </a:lnTo>
                      <a:lnTo>
                        <a:pt x="34817" y="4939"/>
                      </a:lnTo>
                      <a:lnTo>
                        <a:pt x="34817" y="5022"/>
                      </a:lnTo>
                      <a:lnTo>
                        <a:pt x="35005" y="5232"/>
                      </a:lnTo>
                      <a:lnTo>
                        <a:pt x="35026" y="5357"/>
                      </a:lnTo>
                      <a:lnTo>
                        <a:pt x="34922" y="5462"/>
                      </a:lnTo>
                      <a:lnTo>
                        <a:pt x="34733" y="5504"/>
                      </a:lnTo>
                      <a:lnTo>
                        <a:pt x="34650" y="5545"/>
                      </a:lnTo>
                      <a:lnTo>
                        <a:pt x="34482" y="5545"/>
                      </a:lnTo>
                      <a:lnTo>
                        <a:pt x="34168" y="5294"/>
                      </a:lnTo>
                      <a:lnTo>
                        <a:pt x="34168" y="5190"/>
                      </a:lnTo>
                      <a:lnTo>
                        <a:pt x="34231" y="5106"/>
                      </a:lnTo>
                      <a:lnTo>
                        <a:pt x="34210" y="5022"/>
                      </a:lnTo>
                      <a:lnTo>
                        <a:pt x="34043" y="5085"/>
                      </a:lnTo>
                      <a:lnTo>
                        <a:pt x="34043" y="5211"/>
                      </a:lnTo>
                      <a:lnTo>
                        <a:pt x="33959" y="5294"/>
                      </a:lnTo>
                      <a:lnTo>
                        <a:pt x="33750" y="5148"/>
                      </a:lnTo>
                      <a:lnTo>
                        <a:pt x="33604" y="5148"/>
                      </a:lnTo>
                      <a:lnTo>
                        <a:pt x="33499" y="5252"/>
                      </a:lnTo>
                      <a:lnTo>
                        <a:pt x="33520" y="5441"/>
                      </a:lnTo>
                      <a:lnTo>
                        <a:pt x="33436" y="5566"/>
                      </a:lnTo>
                      <a:lnTo>
                        <a:pt x="33520" y="5734"/>
                      </a:lnTo>
                      <a:lnTo>
                        <a:pt x="33645" y="5776"/>
                      </a:lnTo>
                      <a:lnTo>
                        <a:pt x="33813" y="5650"/>
                      </a:lnTo>
                      <a:lnTo>
                        <a:pt x="33834" y="5566"/>
                      </a:lnTo>
                      <a:lnTo>
                        <a:pt x="34043" y="5441"/>
                      </a:lnTo>
                      <a:lnTo>
                        <a:pt x="34106" y="5524"/>
                      </a:lnTo>
                      <a:lnTo>
                        <a:pt x="34064" y="5650"/>
                      </a:lnTo>
                      <a:lnTo>
                        <a:pt x="33855" y="5817"/>
                      </a:lnTo>
                      <a:lnTo>
                        <a:pt x="33938" y="5880"/>
                      </a:lnTo>
                      <a:lnTo>
                        <a:pt x="33855" y="6027"/>
                      </a:lnTo>
                      <a:lnTo>
                        <a:pt x="33729" y="6068"/>
                      </a:lnTo>
                      <a:lnTo>
                        <a:pt x="33604" y="5985"/>
                      </a:lnTo>
                      <a:lnTo>
                        <a:pt x="33604" y="6048"/>
                      </a:lnTo>
                      <a:lnTo>
                        <a:pt x="33645" y="6173"/>
                      </a:lnTo>
                      <a:lnTo>
                        <a:pt x="33583" y="6299"/>
                      </a:lnTo>
                      <a:lnTo>
                        <a:pt x="33394" y="6445"/>
                      </a:lnTo>
                      <a:lnTo>
                        <a:pt x="33436" y="6550"/>
                      </a:lnTo>
                      <a:lnTo>
                        <a:pt x="33394" y="6592"/>
                      </a:lnTo>
                      <a:lnTo>
                        <a:pt x="33311" y="6592"/>
                      </a:lnTo>
                      <a:lnTo>
                        <a:pt x="33164" y="6759"/>
                      </a:lnTo>
                      <a:lnTo>
                        <a:pt x="32955" y="6780"/>
                      </a:lnTo>
                      <a:lnTo>
                        <a:pt x="32746" y="6801"/>
                      </a:lnTo>
                      <a:lnTo>
                        <a:pt x="32683" y="6926"/>
                      </a:lnTo>
                      <a:lnTo>
                        <a:pt x="32746" y="7094"/>
                      </a:lnTo>
                      <a:lnTo>
                        <a:pt x="32913" y="7303"/>
                      </a:lnTo>
                      <a:lnTo>
                        <a:pt x="32997" y="7324"/>
                      </a:lnTo>
                      <a:lnTo>
                        <a:pt x="32913" y="7345"/>
                      </a:lnTo>
                      <a:lnTo>
                        <a:pt x="32767" y="7345"/>
                      </a:lnTo>
                      <a:lnTo>
                        <a:pt x="32746" y="7429"/>
                      </a:lnTo>
                      <a:lnTo>
                        <a:pt x="32767" y="7491"/>
                      </a:lnTo>
                      <a:lnTo>
                        <a:pt x="32704" y="7596"/>
                      </a:lnTo>
                      <a:lnTo>
                        <a:pt x="32599" y="7701"/>
                      </a:lnTo>
                      <a:lnTo>
                        <a:pt x="32495" y="7701"/>
                      </a:lnTo>
                      <a:lnTo>
                        <a:pt x="32474" y="7763"/>
                      </a:lnTo>
                      <a:lnTo>
                        <a:pt x="32495" y="7659"/>
                      </a:lnTo>
                      <a:lnTo>
                        <a:pt x="32599" y="7596"/>
                      </a:lnTo>
                      <a:lnTo>
                        <a:pt x="32683" y="7282"/>
                      </a:lnTo>
                      <a:lnTo>
                        <a:pt x="32599" y="7219"/>
                      </a:lnTo>
                      <a:lnTo>
                        <a:pt x="32599" y="7115"/>
                      </a:lnTo>
                      <a:lnTo>
                        <a:pt x="32662" y="7073"/>
                      </a:lnTo>
                      <a:lnTo>
                        <a:pt x="32662" y="6926"/>
                      </a:lnTo>
                      <a:lnTo>
                        <a:pt x="32599" y="6780"/>
                      </a:lnTo>
                      <a:lnTo>
                        <a:pt x="32662" y="6612"/>
                      </a:lnTo>
                      <a:lnTo>
                        <a:pt x="32767" y="6550"/>
                      </a:lnTo>
                      <a:lnTo>
                        <a:pt x="32808" y="6445"/>
                      </a:lnTo>
                      <a:lnTo>
                        <a:pt x="32767" y="6194"/>
                      </a:lnTo>
                      <a:lnTo>
                        <a:pt x="32746" y="6152"/>
                      </a:lnTo>
                      <a:lnTo>
                        <a:pt x="32788" y="6068"/>
                      </a:lnTo>
                      <a:lnTo>
                        <a:pt x="32871" y="6068"/>
                      </a:lnTo>
                      <a:lnTo>
                        <a:pt x="32913" y="6089"/>
                      </a:lnTo>
                      <a:lnTo>
                        <a:pt x="33080" y="6048"/>
                      </a:lnTo>
                      <a:lnTo>
                        <a:pt x="33185" y="5776"/>
                      </a:lnTo>
                      <a:lnTo>
                        <a:pt x="33164" y="5671"/>
                      </a:lnTo>
                      <a:lnTo>
                        <a:pt x="33101" y="5545"/>
                      </a:lnTo>
                      <a:lnTo>
                        <a:pt x="33185" y="5252"/>
                      </a:lnTo>
                      <a:lnTo>
                        <a:pt x="33269" y="5127"/>
                      </a:lnTo>
                      <a:lnTo>
                        <a:pt x="33373" y="4939"/>
                      </a:lnTo>
                      <a:lnTo>
                        <a:pt x="33311" y="4792"/>
                      </a:lnTo>
                      <a:lnTo>
                        <a:pt x="33290" y="4792"/>
                      </a:lnTo>
                      <a:lnTo>
                        <a:pt x="33206" y="4876"/>
                      </a:lnTo>
                      <a:lnTo>
                        <a:pt x="33122" y="4876"/>
                      </a:lnTo>
                      <a:lnTo>
                        <a:pt x="32997" y="4813"/>
                      </a:lnTo>
                      <a:lnTo>
                        <a:pt x="33122" y="4813"/>
                      </a:lnTo>
                      <a:lnTo>
                        <a:pt x="33269" y="4708"/>
                      </a:lnTo>
                      <a:lnTo>
                        <a:pt x="33373" y="4667"/>
                      </a:lnTo>
                      <a:lnTo>
                        <a:pt x="33415" y="4562"/>
                      </a:lnTo>
                      <a:lnTo>
                        <a:pt x="33394" y="4499"/>
                      </a:lnTo>
                      <a:lnTo>
                        <a:pt x="33436" y="4415"/>
                      </a:lnTo>
                      <a:lnTo>
                        <a:pt x="33520" y="4248"/>
                      </a:lnTo>
                      <a:lnTo>
                        <a:pt x="33499" y="4185"/>
                      </a:lnTo>
                      <a:lnTo>
                        <a:pt x="33541" y="4081"/>
                      </a:lnTo>
                      <a:lnTo>
                        <a:pt x="33708" y="3997"/>
                      </a:lnTo>
                      <a:lnTo>
                        <a:pt x="33708" y="3892"/>
                      </a:lnTo>
                      <a:lnTo>
                        <a:pt x="33624" y="3830"/>
                      </a:lnTo>
                      <a:lnTo>
                        <a:pt x="33624" y="3767"/>
                      </a:lnTo>
                      <a:lnTo>
                        <a:pt x="33708" y="3641"/>
                      </a:lnTo>
                      <a:lnTo>
                        <a:pt x="33687" y="3537"/>
                      </a:lnTo>
                      <a:lnTo>
                        <a:pt x="33729" y="3432"/>
                      </a:lnTo>
                      <a:lnTo>
                        <a:pt x="33792" y="3411"/>
                      </a:lnTo>
                      <a:lnTo>
                        <a:pt x="33855" y="3223"/>
                      </a:lnTo>
                      <a:lnTo>
                        <a:pt x="33855" y="3014"/>
                      </a:lnTo>
                      <a:lnTo>
                        <a:pt x="33813" y="2804"/>
                      </a:lnTo>
                      <a:lnTo>
                        <a:pt x="33708" y="2616"/>
                      </a:lnTo>
                      <a:lnTo>
                        <a:pt x="33729" y="2574"/>
                      </a:lnTo>
                      <a:lnTo>
                        <a:pt x="33708" y="2491"/>
                      </a:lnTo>
                      <a:lnTo>
                        <a:pt x="33645" y="2470"/>
                      </a:lnTo>
                      <a:lnTo>
                        <a:pt x="33604" y="2491"/>
                      </a:lnTo>
                      <a:lnTo>
                        <a:pt x="33520" y="2428"/>
                      </a:lnTo>
                      <a:lnTo>
                        <a:pt x="33478" y="2365"/>
                      </a:lnTo>
                      <a:lnTo>
                        <a:pt x="33436" y="2365"/>
                      </a:lnTo>
                      <a:lnTo>
                        <a:pt x="33394" y="2491"/>
                      </a:lnTo>
                      <a:lnTo>
                        <a:pt x="33332" y="2532"/>
                      </a:lnTo>
                      <a:lnTo>
                        <a:pt x="33290" y="2491"/>
                      </a:lnTo>
                      <a:lnTo>
                        <a:pt x="33206" y="2365"/>
                      </a:lnTo>
                      <a:lnTo>
                        <a:pt x="33227" y="2323"/>
                      </a:lnTo>
                      <a:lnTo>
                        <a:pt x="33185" y="2302"/>
                      </a:lnTo>
                      <a:lnTo>
                        <a:pt x="33018" y="2281"/>
                      </a:lnTo>
                      <a:lnTo>
                        <a:pt x="32955" y="2177"/>
                      </a:lnTo>
                      <a:lnTo>
                        <a:pt x="32976" y="2156"/>
                      </a:lnTo>
                      <a:lnTo>
                        <a:pt x="33122" y="2156"/>
                      </a:lnTo>
                      <a:lnTo>
                        <a:pt x="33332" y="2219"/>
                      </a:lnTo>
                      <a:lnTo>
                        <a:pt x="33415" y="2302"/>
                      </a:lnTo>
                      <a:lnTo>
                        <a:pt x="33478" y="2260"/>
                      </a:lnTo>
                      <a:lnTo>
                        <a:pt x="33520" y="2260"/>
                      </a:lnTo>
                      <a:lnTo>
                        <a:pt x="33583" y="2323"/>
                      </a:lnTo>
                      <a:lnTo>
                        <a:pt x="33604" y="2386"/>
                      </a:lnTo>
                      <a:lnTo>
                        <a:pt x="33645" y="2386"/>
                      </a:lnTo>
                      <a:lnTo>
                        <a:pt x="33645" y="2302"/>
                      </a:lnTo>
                      <a:lnTo>
                        <a:pt x="33541" y="2177"/>
                      </a:lnTo>
                      <a:lnTo>
                        <a:pt x="33541" y="2072"/>
                      </a:lnTo>
                      <a:lnTo>
                        <a:pt x="33478" y="1967"/>
                      </a:lnTo>
                      <a:lnTo>
                        <a:pt x="33394" y="1905"/>
                      </a:lnTo>
                      <a:lnTo>
                        <a:pt x="33332" y="1905"/>
                      </a:lnTo>
                      <a:lnTo>
                        <a:pt x="33290" y="1967"/>
                      </a:lnTo>
                      <a:lnTo>
                        <a:pt x="33206" y="1947"/>
                      </a:lnTo>
                      <a:lnTo>
                        <a:pt x="33185" y="1800"/>
                      </a:lnTo>
                      <a:lnTo>
                        <a:pt x="33018" y="1654"/>
                      </a:lnTo>
                      <a:lnTo>
                        <a:pt x="33018" y="1549"/>
                      </a:lnTo>
                      <a:lnTo>
                        <a:pt x="32955" y="1465"/>
                      </a:lnTo>
                      <a:lnTo>
                        <a:pt x="32892" y="1382"/>
                      </a:lnTo>
                      <a:lnTo>
                        <a:pt x="32808" y="1382"/>
                      </a:lnTo>
                      <a:lnTo>
                        <a:pt x="32704" y="1444"/>
                      </a:lnTo>
                      <a:lnTo>
                        <a:pt x="32704" y="1549"/>
                      </a:lnTo>
                      <a:lnTo>
                        <a:pt x="32808" y="1549"/>
                      </a:lnTo>
                      <a:lnTo>
                        <a:pt x="32892" y="1591"/>
                      </a:lnTo>
                      <a:lnTo>
                        <a:pt x="32871" y="1654"/>
                      </a:lnTo>
                      <a:lnTo>
                        <a:pt x="32788" y="1695"/>
                      </a:lnTo>
                      <a:lnTo>
                        <a:pt x="32788" y="1779"/>
                      </a:lnTo>
                      <a:lnTo>
                        <a:pt x="32746" y="1800"/>
                      </a:lnTo>
                      <a:lnTo>
                        <a:pt x="32536" y="1570"/>
                      </a:lnTo>
                      <a:lnTo>
                        <a:pt x="32536" y="1486"/>
                      </a:lnTo>
                      <a:lnTo>
                        <a:pt x="32474" y="1361"/>
                      </a:lnTo>
                      <a:lnTo>
                        <a:pt x="32369" y="1340"/>
                      </a:lnTo>
                      <a:lnTo>
                        <a:pt x="31930" y="1068"/>
                      </a:lnTo>
                      <a:lnTo>
                        <a:pt x="31825" y="1026"/>
                      </a:lnTo>
                      <a:lnTo>
                        <a:pt x="31804" y="1005"/>
                      </a:lnTo>
                      <a:lnTo>
                        <a:pt x="31532" y="1026"/>
                      </a:lnTo>
                      <a:lnTo>
                        <a:pt x="31511" y="921"/>
                      </a:lnTo>
                      <a:lnTo>
                        <a:pt x="31553" y="858"/>
                      </a:lnTo>
                      <a:lnTo>
                        <a:pt x="31532" y="796"/>
                      </a:lnTo>
                      <a:lnTo>
                        <a:pt x="31407" y="817"/>
                      </a:lnTo>
                      <a:lnTo>
                        <a:pt x="31344" y="754"/>
                      </a:lnTo>
                      <a:lnTo>
                        <a:pt x="31218" y="796"/>
                      </a:lnTo>
                      <a:lnTo>
                        <a:pt x="31135" y="858"/>
                      </a:lnTo>
                      <a:lnTo>
                        <a:pt x="31093" y="838"/>
                      </a:lnTo>
                      <a:lnTo>
                        <a:pt x="30988" y="942"/>
                      </a:lnTo>
                      <a:lnTo>
                        <a:pt x="30925" y="1047"/>
                      </a:lnTo>
                      <a:lnTo>
                        <a:pt x="30779" y="1047"/>
                      </a:lnTo>
                      <a:lnTo>
                        <a:pt x="30695" y="1026"/>
                      </a:lnTo>
                      <a:lnTo>
                        <a:pt x="30570" y="1172"/>
                      </a:lnTo>
                      <a:lnTo>
                        <a:pt x="30381" y="1235"/>
                      </a:lnTo>
                      <a:lnTo>
                        <a:pt x="30298" y="1256"/>
                      </a:lnTo>
                      <a:lnTo>
                        <a:pt x="30256" y="1214"/>
                      </a:lnTo>
                      <a:lnTo>
                        <a:pt x="30172" y="1214"/>
                      </a:lnTo>
                      <a:lnTo>
                        <a:pt x="30130" y="1256"/>
                      </a:lnTo>
                      <a:lnTo>
                        <a:pt x="30130" y="1361"/>
                      </a:lnTo>
                      <a:lnTo>
                        <a:pt x="30193" y="1382"/>
                      </a:lnTo>
                      <a:lnTo>
                        <a:pt x="30256" y="1382"/>
                      </a:lnTo>
                      <a:lnTo>
                        <a:pt x="30298" y="1549"/>
                      </a:lnTo>
                      <a:lnTo>
                        <a:pt x="30339" y="1758"/>
                      </a:lnTo>
                      <a:lnTo>
                        <a:pt x="30256" y="1905"/>
                      </a:lnTo>
                      <a:lnTo>
                        <a:pt x="30067" y="1905"/>
                      </a:lnTo>
                      <a:lnTo>
                        <a:pt x="29942" y="2051"/>
                      </a:lnTo>
                      <a:lnTo>
                        <a:pt x="29733" y="2093"/>
                      </a:lnTo>
                      <a:lnTo>
                        <a:pt x="29649" y="2072"/>
                      </a:lnTo>
                      <a:lnTo>
                        <a:pt x="29754" y="1988"/>
                      </a:lnTo>
                      <a:lnTo>
                        <a:pt x="29837" y="1967"/>
                      </a:lnTo>
                      <a:lnTo>
                        <a:pt x="29858" y="1842"/>
                      </a:lnTo>
                      <a:lnTo>
                        <a:pt x="29733" y="1591"/>
                      </a:lnTo>
                      <a:lnTo>
                        <a:pt x="29816" y="1444"/>
                      </a:lnTo>
                      <a:lnTo>
                        <a:pt x="29816" y="1340"/>
                      </a:lnTo>
                      <a:lnTo>
                        <a:pt x="29858" y="1256"/>
                      </a:lnTo>
                      <a:lnTo>
                        <a:pt x="29775" y="1068"/>
                      </a:lnTo>
                      <a:lnTo>
                        <a:pt x="29775" y="963"/>
                      </a:lnTo>
                      <a:lnTo>
                        <a:pt x="29628" y="817"/>
                      </a:lnTo>
                      <a:lnTo>
                        <a:pt x="29523" y="858"/>
                      </a:lnTo>
                      <a:lnTo>
                        <a:pt x="29440" y="817"/>
                      </a:lnTo>
                      <a:lnTo>
                        <a:pt x="29398" y="817"/>
                      </a:lnTo>
                      <a:lnTo>
                        <a:pt x="29356" y="942"/>
                      </a:lnTo>
                      <a:lnTo>
                        <a:pt x="29210" y="963"/>
                      </a:lnTo>
                      <a:lnTo>
                        <a:pt x="29147" y="921"/>
                      </a:lnTo>
                      <a:lnTo>
                        <a:pt x="29042" y="963"/>
                      </a:lnTo>
                      <a:lnTo>
                        <a:pt x="28938" y="1130"/>
                      </a:lnTo>
                      <a:lnTo>
                        <a:pt x="28707" y="1130"/>
                      </a:lnTo>
                      <a:lnTo>
                        <a:pt x="28707" y="1047"/>
                      </a:lnTo>
                      <a:lnTo>
                        <a:pt x="28791" y="921"/>
                      </a:lnTo>
                      <a:lnTo>
                        <a:pt x="28791" y="838"/>
                      </a:lnTo>
                      <a:lnTo>
                        <a:pt x="28707" y="817"/>
                      </a:lnTo>
                      <a:lnTo>
                        <a:pt x="28519" y="1110"/>
                      </a:lnTo>
                      <a:lnTo>
                        <a:pt x="28268" y="1214"/>
                      </a:lnTo>
                      <a:lnTo>
                        <a:pt x="28163" y="1172"/>
                      </a:lnTo>
                      <a:lnTo>
                        <a:pt x="28268" y="1026"/>
                      </a:lnTo>
                      <a:lnTo>
                        <a:pt x="28394" y="1005"/>
                      </a:lnTo>
                      <a:lnTo>
                        <a:pt x="28519" y="817"/>
                      </a:lnTo>
                      <a:lnTo>
                        <a:pt x="28498" y="691"/>
                      </a:lnTo>
                      <a:lnTo>
                        <a:pt x="28561" y="586"/>
                      </a:lnTo>
                      <a:lnTo>
                        <a:pt x="28561" y="524"/>
                      </a:lnTo>
                      <a:lnTo>
                        <a:pt x="28645" y="440"/>
                      </a:lnTo>
                      <a:lnTo>
                        <a:pt x="28645" y="398"/>
                      </a:lnTo>
                      <a:lnTo>
                        <a:pt x="28477" y="335"/>
                      </a:lnTo>
                      <a:lnTo>
                        <a:pt x="28414" y="294"/>
                      </a:lnTo>
                      <a:lnTo>
                        <a:pt x="28414" y="126"/>
                      </a:lnTo>
                      <a:lnTo>
                        <a:pt x="28373" y="105"/>
                      </a:lnTo>
                      <a:lnTo>
                        <a:pt x="28205" y="231"/>
                      </a:lnTo>
                      <a:lnTo>
                        <a:pt x="28059" y="210"/>
                      </a:lnTo>
                      <a:lnTo>
                        <a:pt x="27996" y="63"/>
                      </a:lnTo>
                      <a:lnTo>
                        <a:pt x="27891" y="63"/>
                      </a:lnTo>
                      <a:lnTo>
                        <a:pt x="27787" y="168"/>
                      </a:lnTo>
                      <a:lnTo>
                        <a:pt x="2766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1"/>
                <p:cNvSpPr/>
                <p:nvPr/>
              </p:nvSpPr>
              <p:spPr>
                <a:xfrm>
                  <a:off x="5538025" y="2213300"/>
                  <a:ext cx="94175" cy="208750"/>
                </a:xfrm>
                <a:custGeom>
                  <a:avLst/>
                  <a:gdLst/>
                  <a:ahLst/>
                  <a:cxnLst/>
                  <a:rect l="l" t="t" r="r" b="b"/>
                  <a:pathLst>
                    <a:path w="3767" h="8350" extrusionOk="0">
                      <a:moveTo>
                        <a:pt x="251" y="1"/>
                      </a:moveTo>
                      <a:lnTo>
                        <a:pt x="209" y="63"/>
                      </a:lnTo>
                      <a:lnTo>
                        <a:pt x="251" y="105"/>
                      </a:lnTo>
                      <a:lnTo>
                        <a:pt x="251" y="189"/>
                      </a:lnTo>
                      <a:lnTo>
                        <a:pt x="188" y="210"/>
                      </a:lnTo>
                      <a:lnTo>
                        <a:pt x="105" y="168"/>
                      </a:lnTo>
                      <a:lnTo>
                        <a:pt x="0" y="168"/>
                      </a:lnTo>
                      <a:lnTo>
                        <a:pt x="168" y="314"/>
                      </a:lnTo>
                      <a:lnTo>
                        <a:pt x="356" y="461"/>
                      </a:lnTo>
                      <a:lnTo>
                        <a:pt x="419" y="524"/>
                      </a:lnTo>
                      <a:lnTo>
                        <a:pt x="398" y="670"/>
                      </a:lnTo>
                      <a:lnTo>
                        <a:pt x="460" y="607"/>
                      </a:lnTo>
                      <a:lnTo>
                        <a:pt x="502" y="607"/>
                      </a:lnTo>
                      <a:lnTo>
                        <a:pt x="565" y="691"/>
                      </a:lnTo>
                      <a:lnTo>
                        <a:pt x="502" y="733"/>
                      </a:lnTo>
                      <a:lnTo>
                        <a:pt x="419" y="775"/>
                      </a:lnTo>
                      <a:lnTo>
                        <a:pt x="460" y="838"/>
                      </a:lnTo>
                      <a:lnTo>
                        <a:pt x="523" y="838"/>
                      </a:lnTo>
                      <a:lnTo>
                        <a:pt x="565" y="984"/>
                      </a:lnTo>
                      <a:lnTo>
                        <a:pt x="481" y="1026"/>
                      </a:lnTo>
                      <a:lnTo>
                        <a:pt x="377" y="1005"/>
                      </a:lnTo>
                      <a:lnTo>
                        <a:pt x="314" y="900"/>
                      </a:lnTo>
                      <a:lnTo>
                        <a:pt x="251" y="984"/>
                      </a:lnTo>
                      <a:lnTo>
                        <a:pt x="168" y="1130"/>
                      </a:lnTo>
                      <a:lnTo>
                        <a:pt x="272" y="1235"/>
                      </a:lnTo>
                      <a:lnTo>
                        <a:pt x="314" y="1382"/>
                      </a:lnTo>
                      <a:lnTo>
                        <a:pt x="419" y="1528"/>
                      </a:lnTo>
                      <a:lnTo>
                        <a:pt x="523" y="1716"/>
                      </a:lnTo>
                      <a:lnTo>
                        <a:pt x="523" y="1946"/>
                      </a:lnTo>
                      <a:lnTo>
                        <a:pt x="586" y="1988"/>
                      </a:lnTo>
                      <a:lnTo>
                        <a:pt x="607" y="2177"/>
                      </a:lnTo>
                      <a:lnTo>
                        <a:pt x="691" y="2470"/>
                      </a:lnTo>
                      <a:lnTo>
                        <a:pt x="774" y="2658"/>
                      </a:lnTo>
                      <a:lnTo>
                        <a:pt x="900" y="2700"/>
                      </a:lnTo>
                      <a:lnTo>
                        <a:pt x="900" y="2762"/>
                      </a:lnTo>
                      <a:lnTo>
                        <a:pt x="837" y="2804"/>
                      </a:lnTo>
                      <a:lnTo>
                        <a:pt x="1130" y="3097"/>
                      </a:lnTo>
                      <a:lnTo>
                        <a:pt x="1235" y="3118"/>
                      </a:lnTo>
                      <a:lnTo>
                        <a:pt x="1360" y="3307"/>
                      </a:lnTo>
                      <a:lnTo>
                        <a:pt x="1402" y="3516"/>
                      </a:lnTo>
                      <a:lnTo>
                        <a:pt x="1402" y="3641"/>
                      </a:lnTo>
                      <a:lnTo>
                        <a:pt x="1465" y="3809"/>
                      </a:lnTo>
                      <a:lnTo>
                        <a:pt x="1465" y="3934"/>
                      </a:lnTo>
                      <a:lnTo>
                        <a:pt x="1569" y="3976"/>
                      </a:lnTo>
                      <a:lnTo>
                        <a:pt x="1674" y="4123"/>
                      </a:lnTo>
                      <a:lnTo>
                        <a:pt x="1653" y="4143"/>
                      </a:lnTo>
                      <a:lnTo>
                        <a:pt x="1653" y="4227"/>
                      </a:lnTo>
                      <a:lnTo>
                        <a:pt x="1779" y="4436"/>
                      </a:lnTo>
                      <a:lnTo>
                        <a:pt x="1821" y="4562"/>
                      </a:lnTo>
                      <a:lnTo>
                        <a:pt x="1883" y="4708"/>
                      </a:lnTo>
                      <a:lnTo>
                        <a:pt x="1883" y="4918"/>
                      </a:lnTo>
                      <a:lnTo>
                        <a:pt x="1946" y="5001"/>
                      </a:lnTo>
                      <a:lnTo>
                        <a:pt x="1925" y="5106"/>
                      </a:lnTo>
                      <a:lnTo>
                        <a:pt x="1946" y="5315"/>
                      </a:lnTo>
                      <a:lnTo>
                        <a:pt x="2051" y="5524"/>
                      </a:lnTo>
                      <a:lnTo>
                        <a:pt x="2030" y="5608"/>
                      </a:lnTo>
                      <a:lnTo>
                        <a:pt x="2030" y="5755"/>
                      </a:lnTo>
                      <a:lnTo>
                        <a:pt x="2155" y="5859"/>
                      </a:lnTo>
                      <a:lnTo>
                        <a:pt x="2365" y="6131"/>
                      </a:lnTo>
                      <a:lnTo>
                        <a:pt x="2365" y="6257"/>
                      </a:lnTo>
                      <a:lnTo>
                        <a:pt x="2448" y="6424"/>
                      </a:lnTo>
                      <a:lnTo>
                        <a:pt x="2406" y="6654"/>
                      </a:lnTo>
                      <a:lnTo>
                        <a:pt x="2448" y="6843"/>
                      </a:lnTo>
                      <a:lnTo>
                        <a:pt x="2553" y="7010"/>
                      </a:lnTo>
                      <a:lnTo>
                        <a:pt x="2574" y="7156"/>
                      </a:lnTo>
                      <a:lnTo>
                        <a:pt x="2720" y="7324"/>
                      </a:lnTo>
                      <a:lnTo>
                        <a:pt x="2762" y="7408"/>
                      </a:lnTo>
                      <a:lnTo>
                        <a:pt x="2699" y="7596"/>
                      </a:lnTo>
                      <a:lnTo>
                        <a:pt x="2699" y="7847"/>
                      </a:lnTo>
                      <a:lnTo>
                        <a:pt x="2762" y="7993"/>
                      </a:lnTo>
                      <a:lnTo>
                        <a:pt x="2867" y="8098"/>
                      </a:lnTo>
                      <a:lnTo>
                        <a:pt x="2929" y="8244"/>
                      </a:lnTo>
                      <a:lnTo>
                        <a:pt x="3097" y="8349"/>
                      </a:lnTo>
                      <a:lnTo>
                        <a:pt x="3097" y="8349"/>
                      </a:lnTo>
                      <a:lnTo>
                        <a:pt x="3076" y="8224"/>
                      </a:lnTo>
                      <a:lnTo>
                        <a:pt x="3097" y="8098"/>
                      </a:lnTo>
                      <a:lnTo>
                        <a:pt x="3034" y="7993"/>
                      </a:lnTo>
                      <a:lnTo>
                        <a:pt x="3013" y="7847"/>
                      </a:lnTo>
                      <a:lnTo>
                        <a:pt x="3034" y="7680"/>
                      </a:lnTo>
                      <a:lnTo>
                        <a:pt x="3139" y="7575"/>
                      </a:lnTo>
                      <a:lnTo>
                        <a:pt x="3201" y="7596"/>
                      </a:lnTo>
                      <a:lnTo>
                        <a:pt x="3201" y="7680"/>
                      </a:lnTo>
                      <a:lnTo>
                        <a:pt x="3243" y="7721"/>
                      </a:lnTo>
                      <a:lnTo>
                        <a:pt x="3494" y="7700"/>
                      </a:lnTo>
                      <a:lnTo>
                        <a:pt x="3515" y="7638"/>
                      </a:lnTo>
                      <a:lnTo>
                        <a:pt x="3557" y="7638"/>
                      </a:lnTo>
                      <a:lnTo>
                        <a:pt x="3599" y="7700"/>
                      </a:lnTo>
                      <a:lnTo>
                        <a:pt x="3557" y="7721"/>
                      </a:lnTo>
                      <a:lnTo>
                        <a:pt x="3557" y="7826"/>
                      </a:lnTo>
                      <a:lnTo>
                        <a:pt x="3704" y="7952"/>
                      </a:lnTo>
                      <a:lnTo>
                        <a:pt x="3725" y="8056"/>
                      </a:lnTo>
                      <a:lnTo>
                        <a:pt x="3766" y="8119"/>
                      </a:lnTo>
                      <a:lnTo>
                        <a:pt x="3766" y="8035"/>
                      </a:lnTo>
                      <a:lnTo>
                        <a:pt x="3745" y="7993"/>
                      </a:lnTo>
                      <a:lnTo>
                        <a:pt x="3766" y="7847"/>
                      </a:lnTo>
                      <a:lnTo>
                        <a:pt x="3766" y="7721"/>
                      </a:lnTo>
                      <a:lnTo>
                        <a:pt x="3662" y="7638"/>
                      </a:lnTo>
                      <a:lnTo>
                        <a:pt x="3641" y="7491"/>
                      </a:lnTo>
                      <a:lnTo>
                        <a:pt x="3599" y="7387"/>
                      </a:lnTo>
                      <a:lnTo>
                        <a:pt x="3515" y="7428"/>
                      </a:lnTo>
                      <a:lnTo>
                        <a:pt x="3432" y="7428"/>
                      </a:lnTo>
                      <a:lnTo>
                        <a:pt x="3285" y="7324"/>
                      </a:lnTo>
                      <a:lnTo>
                        <a:pt x="3243" y="7156"/>
                      </a:lnTo>
                      <a:lnTo>
                        <a:pt x="3181" y="7010"/>
                      </a:lnTo>
                      <a:lnTo>
                        <a:pt x="3034" y="6905"/>
                      </a:lnTo>
                      <a:lnTo>
                        <a:pt x="2929" y="6884"/>
                      </a:lnTo>
                      <a:lnTo>
                        <a:pt x="2867" y="6780"/>
                      </a:lnTo>
                      <a:lnTo>
                        <a:pt x="2804" y="6571"/>
                      </a:lnTo>
                      <a:lnTo>
                        <a:pt x="2720" y="6424"/>
                      </a:lnTo>
                      <a:lnTo>
                        <a:pt x="2678" y="6278"/>
                      </a:lnTo>
                      <a:lnTo>
                        <a:pt x="2678" y="6089"/>
                      </a:lnTo>
                      <a:lnTo>
                        <a:pt x="2657" y="5859"/>
                      </a:lnTo>
                      <a:lnTo>
                        <a:pt x="2595" y="5755"/>
                      </a:lnTo>
                      <a:lnTo>
                        <a:pt x="2616" y="5545"/>
                      </a:lnTo>
                      <a:lnTo>
                        <a:pt x="2595" y="5441"/>
                      </a:lnTo>
                      <a:lnTo>
                        <a:pt x="2511" y="5294"/>
                      </a:lnTo>
                      <a:lnTo>
                        <a:pt x="2574" y="5211"/>
                      </a:lnTo>
                      <a:lnTo>
                        <a:pt x="2595" y="5127"/>
                      </a:lnTo>
                      <a:lnTo>
                        <a:pt x="2595" y="5085"/>
                      </a:lnTo>
                      <a:lnTo>
                        <a:pt x="2657" y="5043"/>
                      </a:lnTo>
                      <a:lnTo>
                        <a:pt x="2720" y="5085"/>
                      </a:lnTo>
                      <a:lnTo>
                        <a:pt x="2867" y="5043"/>
                      </a:lnTo>
                      <a:lnTo>
                        <a:pt x="2992" y="5043"/>
                      </a:lnTo>
                      <a:lnTo>
                        <a:pt x="3118" y="5127"/>
                      </a:lnTo>
                      <a:lnTo>
                        <a:pt x="3201" y="5315"/>
                      </a:lnTo>
                      <a:lnTo>
                        <a:pt x="3306" y="5336"/>
                      </a:lnTo>
                      <a:lnTo>
                        <a:pt x="3411" y="5420"/>
                      </a:lnTo>
                      <a:lnTo>
                        <a:pt x="3515" y="5566"/>
                      </a:lnTo>
                      <a:lnTo>
                        <a:pt x="3599" y="5608"/>
                      </a:lnTo>
                      <a:lnTo>
                        <a:pt x="3536" y="5483"/>
                      </a:lnTo>
                      <a:lnTo>
                        <a:pt x="3411" y="5315"/>
                      </a:lnTo>
                      <a:lnTo>
                        <a:pt x="3243" y="5211"/>
                      </a:lnTo>
                      <a:lnTo>
                        <a:pt x="3139" y="5022"/>
                      </a:lnTo>
                      <a:lnTo>
                        <a:pt x="3034" y="4897"/>
                      </a:lnTo>
                      <a:lnTo>
                        <a:pt x="3034" y="4813"/>
                      </a:lnTo>
                      <a:lnTo>
                        <a:pt x="2992" y="4771"/>
                      </a:lnTo>
                      <a:lnTo>
                        <a:pt x="2888" y="4562"/>
                      </a:lnTo>
                      <a:lnTo>
                        <a:pt x="2825" y="4436"/>
                      </a:lnTo>
                      <a:lnTo>
                        <a:pt x="2762" y="4395"/>
                      </a:lnTo>
                      <a:lnTo>
                        <a:pt x="2720" y="4269"/>
                      </a:lnTo>
                      <a:lnTo>
                        <a:pt x="2574" y="4060"/>
                      </a:lnTo>
                      <a:lnTo>
                        <a:pt x="2406" y="3809"/>
                      </a:lnTo>
                      <a:lnTo>
                        <a:pt x="2365" y="3641"/>
                      </a:lnTo>
                      <a:lnTo>
                        <a:pt x="2155" y="3390"/>
                      </a:lnTo>
                      <a:lnTo>
                        <a:pt x="2072" y="3181"/>
                      </a:lnTo>
                      <a:lnTo>
                        <a:pt x="1967" y="3118"/>
                      </a:lnTo>
                      <a:lnTo>
                        <a:pt x="1967" y="3014"/>
                      </a:lnTo>
                      <a:lnTo>
                        <a:pt x="1925" y="2888"/>
                      </a:lnTo>
                      <a:lnTo>
                        <a:pt x="1841" y="2867"/>
                      </a:lnTo>
                      <a:lnTo>
                        <a:pt x="1841" y="2909"/>
                      </a:lnTo>
                      <a:lnTo>
                        <a:pt x="1758" y="2909"/>
                      </a:lnTo>
                      <a:lnTo>
                        <a:pt x="1737" y="2867"/>
                      </a:lnTo>
                      <a:lnTo>
                        <a:pt x="1758" y="2762"/>
                      </a:lnTo>
                      <a:lnTo>
                        <a:pt x="1737" y="2679"/>
                      </a:lnTo>
                      <a:lnTo>
                        <a:pt x="1632" y="2616"/>
                      </a:lnTo>
                      <a:lnTo>
                        <a:pt x="1528" y="2490"/>
                      </a:lnTo>
                      <a:lnTo>
                        <a:pt x="1465" y="2344"/>
                      </a:lnTo>
                      <a:lnTo>
                        <a:pt x="1402" y="2260"/>
                      </a:lnTo>
                      <a:lnTo>
                        <a:pt x="1402" y="2135"/>
                      </a:lnTo>
                      <a:lnTo>
                        <a:pt x="1423" y="2030"/>
                      </a:lnTo>
                      <a:lnTo>
                        <a:pt x="1444" y="2051"/>
                      </a:lnTo>
                      <a:lnTo>
                        <a:pt x="1423" y="1884"/>
                      </a:lnTo>
                      <a:lnTo>
                        <a:pt x="1402" y="1716"/>
                      </a:lnTo>
                      <a:lnTo>
                        <a:pt x="1360" y="1570"/>
                      </a:lnTo>
                      <a:lnTo>
                        <a:pt x="1235" y="1528"/>
                      </a:lnTo>
                      <a:lnTo>
                        <a:pt x="1109" y="1382"/>
                      </a:lnTo>
                      <a:lnTo>
                        <a:pt x="1109" y="1319"/>
                      </a:lnTo>
                      <a:lnTo>
                        <a:pt x="1046" y="1256"/>
                      </a:lnTo>
                      <a:lnTo>
                        <a:pt x="1046" y="1193"/>
                      </a:lnTo>
                      <a:lnTo>
                        <a:pt x="1109" y="1193"/>
                      </a:lnTo>
                      <a:lnTo>
                        <a:pt x="1214" y="1298"/>
                      </a:lnTo>
                      <a:lnTo>
                        <a:pt x="1318" y="1444"/>
                      </a:lnTo>
                      <a:lnTo>
                        <a:pt x="1318" y="1444"/>
                      </a:lnTo>
                      <a:lnTo>
                        <a:pt x="1256" y="1298"/>
                      </a:lnTo>
                      <a:lnTo>
                        <a:pt x="1130" y="1110"/>
                      </a:lnTo>
                      <a:lnTo>
                        <a:pt x="1005" y="942"/>
                      </a:lnTo>
                      <a:lnTo>
                        <a:pt x="942" y="942"/>
                      </a:lnTo>
                      <a:lnTo>
                        <a:pt x="921" y="858"/>
                      </a:lnTo>
                      <a:lnTo>
                        <a:pt x="691" y="670"/>
                      </a:lnTo>
                      <a:lnTo>
                        <a:pt x="607" y="566"/>
                      </a:lnTo>
                      <a:lnTo>
                        <a:pt x="607" y="335"/>
                      </a:lnTo>
                      <a:lnTo>
                        <a:pt x="523" y="273"/>
                      </a:lnTo>
                      <a:lnTo>
                        <a:pt x="377" y="210"/>
                      </a:lnTo>
                      <a:lnTo>
                        <a:pt x="293" y="63"/>
                      </a:lnTo>
                      <a:lnTo>
                        <a:pt x="25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81" name="Google Shape;781;p31"/>
            <p:cNvGrpSpPr/>
            <p:nvPr/>
          </p:nvGrpSpPr>
          <p:grpSpPr>
            <a:xfrm>
              <a:off x="3960625" y="2587825"/>
              <a:ext cx="94050" cy="104125"/>
              <a:chOff x="3960625" y="2587825"/>
              <a:chExt cx="94050" cy="104125"/>
            </a:xfrm>
          </p:grpSpPr>
          <p:sp>
            <p:nvSpPr>
              <p:cNvPr id="782" name="Google Shape;782;p31"/>
              <p:cNvSpPr/>
              <p:nvPr/>
            </p:nvSpPr>
            <p:spPr>
              <a:xfrm>
                <a:off x="3960625" y="2587825"/>
                <a:ext cx="94050" cy="51200"/>
              </a:xfrm>
              <a:custGeom>
                <a:avLst/>
                <a:gdLst/>
                <a:ahLst/>
                <a:cxnLst/>
                <a:rect l="l" t="t" r="r" b="b"/>
                <a:pathLst>
                  <a:path w="3762" h="2048" extrusionOk="0">
                    <a:moveTo>
                      <a:pt x="190" y="2048"/>
                    </a:moveTo>
                    <a:lnTo>
                      <a:pt x="0" y="1762"/>
                    </a:lnTo>
                    <a:lnTo>
                      <a:pt x="309" y="1048"/>
                    </a:lnTo>
                    <a:lnTo>
                      <a:pt x="3762" y="0"/>
                    </a:lnTo>
                    <a:lnTo>
                      <a:pt x="3714" y="1072"/>
                    </a:lnTo>
                    <a:lnTo>
                      <a:pt x="2929" y="1143"/>
                    </a:lnTo>
                    <a:lnTo>
                      <a:pt x="2167" y="1000"/>
                    </a:lnTo>
                    <a:close/>
                  </a:path>
                </a:pathLst>
              </a:custGeom>
              <a:solidFill>
                <a:srgbClr val="FFAD80"/>
              </a:solidFill>
              <a:ln w="9525" cap="flat" cmpd="sng">
                <a:solidFill>
                  <a:srgbClr val="FFAD80"/>
                </a:solidFill>
                <a:prstDash val="solid"/>
                <a:round/>
                <a:headEnd type="none" w="med" len="med"/>
                <a:tailEnd type="none" w="med" len="med"/>
              </a:ln>
            </p:spPr>
          </p:sp>
          <p:sp>
            <p:nvSpPr>
              <p:cNvPr id="783" name="Google Shape;783;p31"/>
              <p:cNvSpPr/>
              <p:nvPr/>
            </p:nvSpPr>
            <p:spPr>
              <a:xfrm>
                <a:off x="3963000" y="2596725"/>
                <a:ext cx="86850" cy="95225"/>
              </a:xfrm>
              <a:custGeom>
                <a:avLst/>
                <a:gdLst/>
                <a:ahLst/>
                <a:cxnLst/>
                <a:rect l="l" t="t" r="r" b="b"/>
                <a:pathLst>
                  <a:path w="3474" h="3809" extrusionOk="0">
                    <a:moveTo>
                      <a:pt x="1549" y="2009"/>
                    </a:moveTo>
                    <a:lnTo>
                      <a:pt x="1632" y="2030"/>
                    </a:lnTo>
                    <a:lnTo>
                      <a:pt x="1695" y="2093"/>
                    </a:lnTo>
                    <a:lnTo>
                      <a:pt x="1674" y="2135"/>
                    </a:lnTo>
                    <a:lnTo>
                      <a:pt x="1674" y="2189"/>
                    </a:lnTo>
                    <a:lnTo>
                      <a:pt x="1674" y="2189"/>
                    </a:lnTo>
                    <a:cubicBezTo>
                      <a:pt x="1645" y="2167"/>
                      <a:pt x="1613" y="2146"/>
                      <a:pt x="1569" y="2135"/>
                    </a:cubicBezTo>
                    <a:cubicBezTo>
                      <a:pt x="1549" y="2114"/>
                      <a:pt x="1528" y="2114"/>
                      <a:pt x="1486" y="2114"/>
                    </a:cubicBezTo>
                    <a:lnTo>
                      <a:pt x="1549" y="2072"/>
                    </a:lnTo>
                    <a:lnTo>
                      <a:pt x="1549" y="2009"/>
                    </a:lnTo>
                    <a:close/>
                    <a:moveTo>
                      <a:pt x="3327" y="1"/>
                    </a:moveTo>
                    <a:lnTo>
                      <a:pt x="3201" y="105"/>
                    </a:lnTo>
                    <a:lnTo>
                      <a:pt x="3201" y="231"/>
                    </a:lnTo>
                    <a:lnTo>
                      <a:pt x="3243" y="335"/>
                    </a:lnTo>
                    <a:lnTo>
                      <a:pt x="3160" y="377"/>
                    </a:lnTo>
                    <a:lnTo>
                      <a:pt x="2929" y="356"/>
                    </a:lnTo>
                    <a:lnTo>
                      <a:pt x="2825" y="419"/>
                    </a:lnTo>
                    <a:lnTo>
                      <a:pt x="2720" y="356"/>
                    </a:lnTo>
                    <a:lnTo>
                      <a:pt x="2616" y="356"/>
                    </a:lnTo>
                    <a:lnTo>
                      <a:pt x="2532" y="419"/>
                    </a:lnTo>
                    <a:lnTo>
                      <a:pt x="2427" y="419"/>
                    </a:lnTo>
                    <a:lnTo>
                      <a:pt x="2406" y="314"/>
                    </a:lnTo>
                    <a:lnTo>
                      <a:pt x="2260" y="314"/>
                    </a:lnTo>
                    <a:lnTo>
                      <a:pt x="2113" y="273"/>
                    </a:lnTo>
                    <a:lnTo>
                      <a:pt x="2009" y="377"/>
                    </a:lnTo>
                    <a:lnTo>
                      <a:pt x="1862" y="419"/>
                    </a:lnTo>
                    <a:lnTo>
                      <a:pt x="1674" y="419"/>
                    </a:lnTo>
                    <a:lnTo>
                      <a:pt x="1632" y="377"/>
                    </a:lnTo>
                    <a:lnTo>
                      <a:pt x="1549" y="440"/>
                    </a:lnTo>
                    <a:lnTo>
                      <a:pt x="1444" y="440"/>
                    </a:lnTo>
                    <a:lnTo>
                      <a:pt x="1318" y="524"/>
                    </a:lnTo>
                    <a:lnTo>
                      <a:pt x="1025" y="524"/>
                    </a:lnTo>
                    <a:lnTo>
                      <a:pt x="900" y="586"/>
                    </a:lnTo>
                    <a:lnTo>
                      <a:pt x="900" y="649"/>
                    </a:lnTo>
                    <a:lnTo>
                      <a:pt x="732" y="691"/>
                    </a:lnTo>
                    <a:lnTo>
                      <a:pt x="502" y="838"/>
                    </a:lnTo>
                    <a:lnTo>
                      <a:pt x="481" y="984"/>
                    </a:lnTo>
                    <a:lnTo>
                      <a:pt x="398" y="1151"/>
                    </a:lnTo>
                    <a:lnTo>
                      <a:pt x="168" y="1214"/>
                    </a:lnTo>
                    <a:lnTo>
                      <a:pt x="168" y="1361"/>
                    </a:lnTo>
                    <a:lnTo>
                      <a:pt x="84" y="1507"/>
                    </a:lnTo>
                    <a:lnTo>
                      <a:pt x="0" y="1570"/>
                    </a:lnTo>
                    <a:lnTo>
                      <a:pt x="0" y="1716"/>
                    </a:lnTo>
                    <a:lnTo>
                      <a:pt x="209" y="1884"/>
                    </a:lnTo>
                    <a:lnTo>
                      <a:pt x="335" y="2072"/>
                    </a:lnTo>
                    <a:lnTo>
                      <a:pt x="398" y="2093"/>
                    </a:lnTo>
                    <a:lnTo>
                      <a:pt x="398" y="2135"/>
                    </a:lnTo>
                    <a:lnTo>
                      <a:pt x="544" y="2365"/>
                    </a:lnTo>
                    <a:lnTo>
                      <a:pt x="586" y="2532"/>
                    </a:lnTo>
                    <a:lnTo>
                      <a:pt x="649" y="2553"/>
                    </a:lnTo>
                    <a:lnTo>
                      <a:pt x="753" y="2449"/>
                    </a:lnTo>
                    <a:lnTo>
                      <a:pt x="837" y="2553"/>
                    </a:lnTo>
                    <a:lnTo>
                      <a:pt x="963" y="2595"/>
                    </a:lnTo>
                    <a:lnTo>
                      <a:pt x="1025" y="2511"/>
                    </a:lnTo>
                    <a:lnTo>
                      <a:pt x="1130" y="2511"/>
                    </a:lnTo>
                    <a:lnTo>
                      <a:pt x="1277" y="2595"/>
                    </a:lnTo>
                    <a:lnTo>
                      <a:pt x="1360" y="2532"/>
                    </a:lnTo>
                    <a:lnTo>
                      <a:pt x="1381" y="2616"/>
                    </a:lnTo>
                    <a:lnTo>
                      <a:pt x="1465" y="2616"/>
                    </a:lnTo>
                    <a:lnTo>
                      <a:pt x="1528" y="2658"/>
                    </a:lnTo>
                    <a:lnTo>
                      <a:pt x="1653" y="2700"/>
                    </a:lnTo>
                    <a:lnTo>
                      <a:pt x="1569" y="2742"/>
                    </a:lnTo>
                    <a:lnTo>
                      <a:pt x="1486" y="2825"/>
                    </a:lnTo>
                    <a:lnTo>
                      <a:pt x="1423" y="2762"/>
                    </a:lnTo>
                    <a:lnTo>
                      <a:pt x="1318" y="2742"/>
                    </a:lnTo>
                    <a:lnTo>
                      <a:pt x="1067" y="2595"/>
                    </a:lnTo>
                    <a:lnTo>
                      <a:pt x="963" y="2616"/>
                    </a:lnTo>
                    <a:lnTo>
                      <a:pt x="858" y="2658"/>
                    </a:lnTo>
                    <a:lnTo>
                      <a:pt x="753" y="2616"/>
                    </a:lnTo>
                    <a:lnTo>
                      <a:pt x="691" y="2721"/>
                    </a:lnTo>
                    <a:lnTo>
                      <a:pt x="628" y="2742"/>
                    </a:lnTo>
                    <a:lnTo>
                      <a:pt x="607" y="2846"/>
                    </a:lnTo>
                    <a:lnTo>
                      <a:pt x="732" y="2972"/>
                    </a:lnTo>
                    <a:lnTo>
                      <a:pt x="858" y="3035"/>
                    </a:lnTo>
                    <a:lnTo>
                      <a:pt x="1004" y="3139"/>
                    </a:lnTo>
                    <a:lnTo>
                      <a:pt x="1004" y="3223"/>
                    </a:lnTo>
                    <a:lnTo>
                      <a:pt x="942" y="3265"/>
                    </a:lnTo>
                    <a:lnTo>
                      <a:pt x="942" y="3369"/>
                    </a:lnTo>
                    <a:lnTo>
                      <a:pt x="1046" y="3495"/>
                    </a:lnTo>
                    <a:lnTo>
                      <a:pt x="1130" y="3579"/>
                    </a:lnTo>
                    <a:lnTo>
                      <a:pt x="1151" y="3495"/>
                    </a:lnTo>
                    <a:lnTo>
                      <a:pt x="1130" y="3453"/>
                    </a:lnTo>
                    <a:lnTo>
                      <a:pt x="1172" y="3348"/>
                    </a:lnTo>
                    <a:lnTo>
                      <a:pt x="1214" y="3474"/>
                    </a:lnTo>
                    <a:lnTo>
                      <a:pt x="1360" y="3537"/>
                    </a:lnTo>
                    <a:lnTo>
                      <a:pt x="1381" y="3599"/>
                    </a:lnTo>
                    <a:lnTo>
                      <a:pt x="1360" y="3704"/>
                    </a:lnTo>
                    <a:lnTo>
                      <a:pt x="1423" y="3788"/>
                    </a:lnTo>
                    <a:lnTo>
                      <a:pt x="1423" y="3746"/>
                    </a:lnTo>
                    <a:lnTo>
                      <a:pt x="1465" y="3599"/>
                    </a:lnTo>
                    <a:lnTo>
                      <a:pt x="1569" y="3599"/>
                    </a:lnTo>
                    <a:lnTo>
                      <a:pt x="1632" y="3704"/>
                    </a:lnTo>
                    <a:lnTo>
                      <a:pt x="1800" y="3809"/>
                    </a:lnTo>
                    <a:lnTo>
                      <a:pt x="1800" y="3809"/>
                    </a:lnTo>
                    <a:lnTo>
                      <a:pt x="1737" y="3704"/>
                    </a:lnTo>
                    <a:lnTo>
                      <a:pt x="1758" y="3641"/>
                    </a:lnTo>
                    <a:lnTo>
                      <a:pt x="1695" y="3537"/>
                    </a:lnTo>
                    <a:lnTo>
                      <a:pt x="1632" y="3348"/>
                    </a:lnTo>
                    <a:lnTo>
                      <a:pt x="1549" y="3244"/>
                    </a:lnTo>
                    <a:lnTo>
                      <a:pt x="1549" y="3181"/>
                    </a:lnTo>
                    <a:lnTo>
                      <a:pt x="1632" y="3181"/>
                    </a:lnTo>
                    <a:lnTo>
                      <a:pt x="1758" y="3265"/>
                    </a:lnTo>
                    <a:lnTo>
                      <a:pt x="1737" y="3327"/>
                    </a:lnTo>
                    <a:lnTo>
                      <a:pt x="1758" y="3369"/>
                    </a:lnTo>
                    <a:lnTo>
                      <a:pt x="1841" y="3286"/>
                    </a:lnTo>
                    <a:lnTo>
                      <a:pt x="1967" y="3348"/>
                    </a:lnTo>
                    <a:lnTo>
                      <a:pt x="1967" y="3286"/>
                    </a:lnTo>
                    <a:lnTo>
                      <a:pt x="1904" y="3244"/>
                    </a:lnTo>
                    <a:lnTo>
                      <a:pt x="1904" y="3181"/>
                    </a:lnTo>
                    <a:lnTo>
                      <a:pt x="1862" y="3181"/>
                    </a:lnTo>
                    <a:lnTo>
                      <a:pt x="1758" y="3139"/>
                    </a:lnTo>
                    <a:lnTo>
                      <a:pt x="1758" y="3076"/>
                    </a:lnTo>
                    <a:lnTo>
                      <a:pt x="1653" y="3014"/>
                    </a:lnTo>
                    <a:lnTo>
                      <a:pt x="1758" y="2951"/>
                    </a:lnTo>
                    <a:lnTo>
                      <a:pt x="1862" y="2951"/>
                    </a:lnTo>
                    <a:lnTo>
                      <a:pt x="1904" y="2909"/>
                    </a:lnTo>
                    <a:lnTo>
                      <a:pt x="2072" y="3014"/>
                    </a:lnTo>
                    <a:lnTo>
                      <a:pt x="2093" y="3055"/>
                    </a:lnTo>
                    <a:lnTo>
                      <a:pt x="2197" y="3076"/>
                    </a:lnTo>
                    <a:lnTo>
                      <a:pt x="2218" y="3035"/>
                    </a:lnTo>
                    <a:lnTo>
                      <a:pt x="2113" y="2909"/>
                    </a:lnTo>
                    <a:lnTo>
                      <a:pt x="2155" y="2762"/>
                    </a:lnTo>
                    <a:lnTo>
                      <a:pt x="2093" y="2700"/>
                    </a:lnTo>
                    <a:lnTo>
                      <a:pt x="1841" y="2532"/>
                    </a:lnTo>
                    <a:lnTo>
                      <a:pt x="1758" y="2511"/>
                    </a:lnTo>
                    <a:lnTo>
                      <a:pt x="1737" y="2490"/>
                    </a:lnTo>
                    <a:cubicBezTo>
                      <a:pt x="1758" y="2490"/>
                      <a:pt x="1779" y="2449"/>
                      <a:pt x="1800" y="2407"/>
                    </a:cubicBezTo>
                    <a:lnTo>
                      <a:pt x="1862" y="2449"/>
                    </a:lnTo>
                    <a:lnTo>
                      <a:pt x="1946" y="2490"/>
                    </a:lnTo>
                    <a:lnTo>
                      <a:pt x="1988" y="2553"/>
                    </a:lnTo>
                    <a:lnTo>
                      <a:pt x="2093" y="2616"/>
                    </a:lnTo>
                    <a:lnTo>
                      <a:pt x="2176" y="2616"/>
                    </a:lnTo>
                    <a:lnTo>
                      <a:pt x="2197" y="2658"/>
                    </a:lnTo>
                    <a:lnTo>
                      <a:pt x="2281" y="2762"/>
                    </a:lnTo>
                    <a:lnTo>
                      <a:pt x="2323" y="2825"/>
                    </a:lnTo>
                    <a:lnTo>
                      <a:pt x="2323" y="2867"/>
                    </a:lnTo>
                    <a:lnTo>
                      <a:pt x="2365" y="2930"/>
                    </a:lnTo>
                    <a:lnTo>
                      <a:pt x="2427" y="2972"/>
                    </a:lnTo>
                    <a:lnTo>
                      <a:pt x="2490" y="2951"/>
                    </a:lnTo>
                    <a:lnTo>
                      <a:pt x="2532" y="2972"/>
                    </a:lnTo>
                    <a:lnTo>
                      <a:pt x="2595" y="2867"/>
                    </a:lnTo>
                    <a:lnTo>
                      <a:pt x="2490" y="2867"/>
                    </a:lnTo>
                    <a:lnTo>
                      <a:pt x="2469" y="2888"/>
                    </a:lnTo>
                    <a:lnTo>
                      <a:pt x="2385" y="2825"/>
                    </a:lnTo>
                    <a:lnTo>
                      <a:pt x="2385" y="2742"/>
                    </a:lnTo>
                    <a:lnTo>
                      <a:pt x="2365" y="2679"/>
                    </a:lnTo>
                    <a:lnTo>
                      <a:pt x="2365" y="2637"/>
                    </a:lnTo>
                    <a:lnTo>
                      <a:pt x="2302" y="2553"/>
                    </a:lnTo>
                    <a:lnTo>
                      <a:pt x="2176" y="2428"/>
                    </a:lnTo>
                    <a:lnTo>
                      <a:pt x="2176" y="2449"/>
                    </a:lnTo>
                    <a:lnTo>
                      <a:pt x="2093" y="2449"/>
                    </a:lnTo>
                    <a:lnTo>
                      <a:pt x="2093" y="2428"/>
                    </a:lnTo>
                    <a:lnTo>
                      <a:pt x="1988" y="2365"/>
                    </a:lnTo>
                    <a:lnTo>
                      <a:pt x="1883" y="2344"/>
                    </a:lnTo>
                    <a:lnTo>
                      <a:pt x="1800" y="2239"/>
                    </a:lnTo>
                    <a:lnTo>
                      <a:pt x="1758" y="2239"/>
                    </a:lnTo>
                    <a:cubicBezTo>
                      <a:pt x="1730" y="2230"/>
                      <a:pt x="1706" y="2212"/>
                      <a:pt x="1680" y="2193"/>
                    </a:cubicBezTo>
                    <a:lnTo>
                      <a:pt x="1680" y="2193"/>
                    </a:lnTo>
                    <a:lnTo>
                      <a:pt x="1737" y="2156"/>
                    </a:lnTo>
                    <a:lnTo>
                      <a:pt x="1758" y="2030"/>
                    </a:lnTo>
                    <a:lnTo>
                      <a:pt x="1674" y="1946"/>
                    </a:lnTo>
                    <a:lnTo>
                      <a:pt x="1486" y="1737"/>
                    </a:lnTo>
                    <a:lnTo>
                      <a:pt x="1423" y="1695"/>
                    </a:lnTo>
                    <a:lnTo>
                      <a:pt x="1381" y="1612"/>
                    </a:lnTo>
                    <a:lnTo>
                      <a:pt x="1256" y="1507"/>
                    </a:lnTo>
                    <a:lnTo>
                      <a:pt x="1318" y="1465"/>
                    </a:lnTo>
                    <a:lnTo>
                      <a:pt x="1277" y="1235"/>
                    </a:lnTo>
                    <a:lnTo>
                      <a:pt x="1360" y="1130"/>
                    </a:lnTo>
                    <a:lnTo>
                      <a:pt x="1486" y="1089"/>
                    </a:lnTo>
                    <a:lnTo>
                      <a:pt x="1528" y="1193"/>
                    </a:lnTo>
                    <a:lnTo>
                      <a:pt x="1465" y="1193"/>
                    </a:lnTo>
                    <a:lnTo>
                      <a:pt x="1465" y="1256"/>
                    </a:lnTo>
                    <a:lnTo>
                      <a:pt x="1653" y="1319"/>
                    </a:lnTo>
                    <a:lnTo>
                      <a:pt x="1674" y="1465"/>
                    </a:lnTo>
                    <a:lnTo>
                      <a:pt x="1779" y="1570"/>
                    </a:lnTo>
                    <a:lnTo>
                      <a:pt x="1904" y="1570"/>
                    </a:lnTo>
                    <a:lnTo>
                      <a:pt x="1841" y="1507"/>
                    </a:lnTo>
                    <a:lnTo>
                      <a:pt x="1779" y="1423"/>
                    </a:lnTo>
                    <a:lnTo>
                      <a:pt x="1800" y="1361"/>
                    </a:lnTo>
                    <a:lnTo>
                      <a:pt x="1946" y="1402"/>
                    </a:lnTo>
                    <a:lnTo>
                      <a:pt x="2009" y="1528"/>
                    </a:lnTo>
                    <a:lnTo>
                      <a:pt x="2093" y="1570"/>
                    </a:lnTo>
                    <a:lnTo>
                      <a:pt x="2155" y="1486"/>
                    </a:lnTo>
                    <a:lnTo>
                      <a:pt x="2072" y="1423"/>
                    </a:lnTo>
                    <a:lnTo>
                      <a:pt x="1988" y="1402"/>
                    </a:lnTo>
                    <a:lnTo>
                      <a:pt x="1988" y="1361"/>
                    </a:lnTo>
                    <a:lnTo>
                      <a:pt x="2197" y="1361"/>
                    </a:lnTo>
                    <a:lnTo>
                      <a:pt x="2281" y="1423"/>
                    </a:lnTo>
                    <a:lnTo>
                      <a:pt x="2302" y="1402"/>
                    </a:lnTo>
                    <a:lnTo>
                      <a:pt x="2176" y="1298"/>
                    </a:lnTo>
                    <a:lnTo>
                      <a:pt x="2051" y="1277"/>
                    </a:lnTo>
                    <a:lnTo>
                      <a:pt x="1946" y="1151"/>
                    </a:lnTo>
                    <a:lnTo>
                      <a:pt x="1988" y="1068"/>
                    </a:lnTo>
                    <a:lnTo>
                      <a:pt x="2093" y="1089"/>
                    </a:lnTo>
                    <a:lnTo>
                      <a:pt x="2176" y="1047"/>
                    </a:lnTo>
                    <a:lnTo>
                      <a:pt x="2218" y="879"/>
                    </a:lnTo>
                    <a:lnTo>
                      <a:pt x="2302" y="858"/>
                    </a:lnTo>
                    <a:lnTo>
                      <a:pt x="2427" y="963"/>
                    </a:lnTo>
                    <a:lnTo>
                      <a:pt x="2532" y="963"/>
                    </a:lnTo>
                    <a:lnTo>
                      <a:pt x="2637" y="858"/>
                    </a:lnTo>
                    <a:lnTo>
                      <a:pt x="2637" y="796"/>
                    </a:lnTo>
                    <a:lnTo>
                      <a:pt x="2699" y="796"/>
                    </a:lnTo>
                    <a:lnTo>
                      <a:pt x="2783" y="879"/>
                    </a:lnTo>
                    <a:lnTo>
                      <a:pt x="3013" y="879"/>
                    </a:lnTo>
                    <a:lnTo>
                      <a:pt x="3201" y="942"/>
                    </a:lnTo>
                    <a:lnTo>
                      <a:pt x="3327" y="900"/>
                    </a:lnTo>
                    <a:lnTo>
                      <a:pt x="3348" y="566"/>
                    </a:lnTo>
                    <a:lnTo>
                      <a:pt x="3327" y="440"/>
                    </a:lnTo>
                    <a:lnTo>
                      <a:pt x="3473" y="335"/>
                    </a:lnTo>
                    <a:lnTo>
                      <a:pt x="3473" y="210"/>
                    </a:lnTo>
                    <a:lnTo>
                      <a:pt x="3369" y="147"/>
                    </a:lnTo>
                    <a:lnTo>
                      <a:pt x="341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4" name="Google Shape;784;p31"/>
            <p:cNvGrpSpPr/>
            <p:nvPr/>
          </p:nvGrpSpPr>
          <p:grpSpPr>
            <a:xfrm>
              <a:off x="3765350" y="2500900"/>
              <a:ext cx="173600" cy="187925"/>
              <a:chOff x="3765350" y="2500900"/>
              <a:chExt cx="173600" cy="187925"/>
            </a:xfrm>
          </p:grpSpPr>
          <p:sp>
            <p:nvSpPr>
              <p:cNvPr id="785" name="Google Shape;785;p31"/>
              <p:cNvSpPr/>
              <p:nvPr/>
            </p:nvSpPr>
            <p:spPr>
              <a:xfrm>
                <a:off x="3765350" y="2500900"/>
                <a:ext cx="108950" cy="64300"/>
              </a:xfrm>
              <a:custGeom>
                <a:avLst/>
                <a:gdLst/>
                <a:ahLst/>
                <a:cxnLst/>
                <a:rect l="l" t="t" r="r" b="b"/>
                <a:pathLst>
                  <a:path w="4358" h="2572" extrusionOk="0">
                    <a:moveTo>
                      <a:pt x="1286" y="596"/>
                    </a:moveTo>
                    <a:lnTo>
                      <a:pt x="0" y="1072"/>
                    </a:lnTo>
                    <a:lnTo>
                      <a:pt x="429" y="2239"/>
                    </a:lnTo>
                    <a:lnTo>
                      <a:pt x="857" y="2572"/>
                    </a:lnTo>
                    <a:lnTo>
                      <a:pt x="2191" y="1215"/>
                    </a:lnTo>
                    <a:lnTo>
                      <a:pt x="4024" y="1072"/>
                    </a:lnTo>
                    <a:lnTo>
                      <a:pt x="4358" y="429"/>
                    </a:lnTo>
                    <a:lnTo>
                      <a:pt x="3120" y="0"/>
                    </a:lnTo>
                    <a:lnTo>
                      <a:pt x="2477" y="358"/>
                    </a:lnTo>
                    <a:close/>
                  </a:path>
                </a:pathLst>
              </a:custGeom>
              <a:solidFill>
                <a:srgbClr val="FFAD80"/>
              </a:solidFill>
              <a:ln w="9525" cap="flat" cmpd="sng">
                <a:solidFill>
                  <a:srgbClr val="FFAD80"/>
                </a:solidFill>
                <a:prstDash val="solid"/>
                <a:round/>
                <a:headEnd type="none" w="med" len="med"/>
                <a:tailEnd type="none" w="med" len="med"/>
              </a:ln>
            </p:spPr>
          </p:sp>
          <p:sp>
            <p:nvSpPr>
              <p:cNvPr id="786" name="Google Shape;786;p31"/>
              <p:cNvSpPr/>
              <p:nvPr/>
            </p:nvSpPr>
            <p:spPr>
              <a:xfrm>
                <a:off x="3797175" y="2609800"/>
                <a:ext cx="2625" cy="3700"/>
              </a:xfrm>
              <a:custGeom>
                <a:avLst/>
                <a:gdLst/>
                <a:ahLst/>
                <a:cxnLst/>
                <a:rect l="l" t="t" r="r" b="b"/>
                <a:pathLst>
                  <a:path w="105" h="148" extrusionOk="0">
                    <a:moveTo>
                      <a:pt x="42" y="1"/>
                    </a:moveTo>
                    <a:lnTo>
                      <a:pt x="21" y="43"/>
                    </a:lnTo>
                    <a:lnTo>
                      <a:pt x="0" y="84"/>
                    </a:lnTo>
                    <a:lnTo>
                      <a:pt x="0" y="147"/>
                    </a:lnTo>
                    <a:lnTo>
                      <a:pt x="21" y="147"/>
                    </a:lnTo>
                    <a:lnTo>
                      <a:pt x="42" y="105"/>
                    </a:lnTo>
                    <a:lnTo>
                      <a:pt x="105" y="22"/>
                    </a:lnTo>
                    <a:lnTo>
                      <a:pt x="4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1"/>
              <p:cNvSpPr/>
              <p:nvPr/>
            </p:nvSpPr>
            <p:spPr>
              <a:xfrm>
                <a:off x="3796125" y="2610325"/>
                <a:ext cx="22525" cy="41875"/>
              </a:xfrm>
              <a:custGeom>
                <a:avLst/>
                <a:gdLst/>
                <a:ahLst/>
                <a:cxnLst/>
                <a:rect l="l" t="t" r="r" b="b"/>
                <a:pathLst>
                  <a:path w="901" h="1675" extrusionOk="0">
                    <a:moveTo>
                      <a:pt x="565" y="1"/>
                    </a:moveTo>
                    <a:lnTo>
                      <a:pt x="461" y="22"/>
                    </a:lnTo>
                    <a:lnTo>
                      <a:pt x="252" y="273"/>
                    </a:lnTo>
                    <a:lnTo>
                      <a:pt x="168" y="273"/>
                    </a:lnTo>
                    <a:lnTo>
                      <a:pt x="42" y="189"/>
                    </a:lnTo>
                    <a:lnTo>
                      <a:pt x="42" y="314"/>
                    </a:lnTo>
                    <a:lnTo>
                      <a:pt x="1" y="398"/>
                    </a:lnTo>
                    <a:lnTo>
                      <a:pt x="105" y="503"/>
                    </a:lnTo>
                    <a:lnTo>
                      <a:pt x="105" y="586"/>
                    </a:lnTo>
                    <a:lnTo>
                      <a:pt x="189" y="649"/>
                    </a:lnTo>
                    <a:lnTo>
                      <a:pt x="189" y="796"/>
                    </a:lnTo>
                    <a:lnTo>
                      <a:pt x="105" y="858"/>
                    </a:lnTo>
                    <a:lnTo>
                      <a:pt x="147" y="942"/>
                    </a:lnTo>
                    <a:lnTo>
                      <a:pt x="273" y="942"/>
                    </a:lnTo>
                    <a:lnTo>
                      <a:pt x="273" y="1005"/>
                    </a:lnTo>
                    <a:lnTo>
                      <a:pt x="189" y="1068"/>
                    </a:lnTo>
                    <a:lnTo>
                      <a:pt x="147" y="1277"/>
                    </a:lnTo>
                    <a:lnTo>
                      <a:pt x="189" y="1361"/>
                    </a:lnTo>
                    <a:lnTo>
                      <a:pt x="252" y="1591"/>
                    </a:lnTo>
                    <a:lnTo>
                      <a:pt x="314" y="1674"/>
                    </a:lnTo>
                    <a:lnTo>
                      <a:pt x="377" y="1654"/>
                    </a:lnTo>
                    <a:lnTo>
                      <a:pt x="419" y="1674"/>
                    </a:lnTo>
                    <a:lnTo>
                      <a:pt x="503" y="1654"/>
                    </a:lnTo>
                    <a:lnTo>
                      <a:pt x="524" y="1528"/>
                    </a:lnTo>
                    <a:lnTo>
                      <a:pt x="565" y="1444"/>
                    </a:lnTo>
                    <a:lnTo>
                      <a:pt x="670" y="1444"/>
                    </a:lnTo>
                    <a:lnTo>
                      <a:pt x="733" y="1528"/>
                    </a:lnTo>
                    <a:lnTo>
                      <a:pt x="796" y="1528"/>
                    </a:lnTo>
                    <a:lnTo>
                      <a:pt x="837" y="1444"/>
                    </a:lnTo>
                    <a:lnTo>
                      <a:pt x="837" y="1214"/>
                    </a:lnTo>
                    <a:lnTo>
                      <a:pt x="879" y="1151"/>
                    </a:lnTo>
                    <a:lnTo>
                      <a:pt x="837" y="921"/>
                    </a:lnTo>
                    <a:lnTo>
                      <a:pt x="900" y="712"/>
                    </a:lnTo>
                    <a:lnTo>
                      <a:pt x="733" y="586"/>
                    </a:lnTo>
                    <a:lnTo>
                      <a:pt x="879" y="503"/>
                    </a:lnTo>
                    <a:lnTo>
                      <a:pt x="879" y="419"/>
                    </a:lnTo>
                    <a:lnTo>
                      <a:pt x="837" y="294"/>
                    </a:lnTo>
                    <a:lnTo>
                      <a:pt x="775" y="189"/>
                    </a:lnTo>
                    <a:lnTo>
                      <a:pt x="691" y="63"/>
                    </a:lnTo>
                    <a:lnTo>
                      <a:pt x="670" y="84"/>
                    </a:lnTo>
                    <a:lnTo>
                      <a:pt x="56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1"/>
              <p:cNvSpPr/>
              <p:nvPr/>
            </p:nvSpPr>
            <p:spPr>
              <a:xfrm>
                <a:off x="3821225" y="2579475"/>
                <a:ext cx="6300" cy="4200"/>
              </a:xfrm>
              <a:custGeom>
                <a:avLst/>
                <a:gdLst/>
                <a:ahLst/>
                <a:cxnLst/>
                <a:rect l="l" t="t" r="r" b="b"/>
                <a:pathLst>
                  <a:path w="252" h="168" extrusionOk="0">
                    <a:moveTo>
                      <a:pt x="189" y="0"/>
                    </a:moveTo>
                    <a:lnTo>
                      <a:pt x="147" y="42"/>
                    </a:lnTo>
                    <a:lnTo>
                      <a:pt x="43" y="84"/>
                    </a:lnTo>
                    <a:lnTo>
                      <a:pt x="1" y="147"/>
                    </a:lnTo>
                    <a:lnTo>
                      <a:pt x="43" y="167"/>
                    </a:lnTo>
                    <a:lnTo>
                      <a:pt x="189" y="147"/>
                    </a:lnTo>
                    <a:lnTo>
                      <a:pt x="252" y="147"/>
                    </a:lnTo>
                    <a:lnTo>
                      <a:pt x="252" y="63"/>
                    </a:lnTo>
                    <a:lnTo>
                      <a:pt x="18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1"/>
              <p:cNvSpPr/>
              <p:nvPr/>
            </p:nvSpPr>
            <p:spPr>
              <a:xfrm>
                <a:off x="3833800" y="2589400"/>
                <a:ext cx="1575" cy="1600"/>
              </a:xfrm>
              <a:custGeom>
                <a:avLst/>
                <a:gdLst/>
                <a:ahLst/>
                <a:cxnLst/>
                <a:rect l="l" t="t" r="r" b="b"/>
                <a:pathLst>
                  <a:path w="63" h="64" extrusionOk="0">
                    <a:moveTo>
                      <a:pt x="42" y="1"/>
                    </a:moveTo>
                    <a:lnTo>
                      <a:pt x="0" y="22"/>
                    </a:lnTo>
                    <a:lnTo>
                      <a:pt x="63" y="63"/>
                    </a:lnTo>
                    <a:lnTo>
                      <a:pt x="4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1"/>
              <p:cNvSpPr/>
              <p:nvPr/>
            </p:nvSpPr>
            <p:spPr>
              <a:xfrm>
                <a:off x="3774675" y="2506225"/>
                <a:ext cx="164275" cy="182600"/>
              </a:xfrm>
              <a:custGeom>
                <a:avLst/>
                <a:gdLst/>
                <a:ahLst/>
                <a:cxnLst/>
                <a:rect l="l" t="t" r="r" b="b"/>
                <a:pathLst>
                  <a:path w="6571" h="7304" extrusionOk="0">
                    <a:moveTo>
                      <a:pt x="2595" y="1"/>
                    </a:moveTo>
                    <a:lnTo>
                      <a:pt x="2302" y="189"/>
                    </a:lnTo>
                    <a:lnTo>
                      <a:pt x="2114" y="105"/>
                    </a:lnTo>
                    <a:lnTo>
                      <a:pt x="2009" y="252"/>
                    </a:lnTo>
                    <a:lnTo>
                      <a:pt x="2072" y="419"/>
                    </a:lnTo>
                    <a:lnTo>
                      <a:pt x="1842" y="482"/>
                    </a:lnTo>
                    <a:lnTo>
                      <a:pt x="1800" y="691"/>
                    </a:lnTo>
                    <a:lnTo>
                      <a:pt x="1695" y="608"/>
                    </a:lnTo>
                    <a:lnTo>
                      <a:pt x="1591" y="608"/>
                    </a:lnTo>
                    <a:lnTo>
                      <a:pt x="1340" y="524"/>
                    </a:lnTo>
                    <a:lnTo>
                      <a:pt x="1340" y="691"/>
                    </a:lnTo>
                    <a:lnTo>
                      <a:pt x="1235" y="901"/>
                    </a:lnTo>
                    <a:lnTo>
                      <a:pt x="1172" y="796"/>
                    </a:lnTo>
                    <a:lnTo>
                      <a:pt x="1005" y="712"/>
                    </a:lnTo>
                    <a:lnTo>
                      <a:pt x="1026" y="587"/>
                    </a:lnTo>
                    <a:lnTo>
                      <a:pt x="900" y="503"/>
                    </a:lnTo>
                    <a:lnTo>
                      <a:pt x="691" y="880"/>
                    </a:lnTo>
                    <a:lnTo>
                      <a:pt x="524" y="796"/>
                    </a:lnTo>
                    <a:lnTo>
                      <a:pt x="294" y="942"/>
                    </a:lnTo>
                    <a:lnTo>
                      <a:pt x="168" y="901"/>
                    </a:lnTo>
                    <a:lnTo>
                      <a:pt x="105" y="942"/>
                    </a:lnTo>
                    <a:lnTo>
                      <a:pt x="126" y="1089"/>
                    </a:lnTo>
                    <a:lnTo>
                      <a:pt x="231" y="1193"/>
                    </a:lnTo>
                    <a:lnTo>
                      <a:pt x="210" y="1361"/>
                    </a:lnTo>
                    <a:lnTo>
                      <a:pt x="84" y="1403"/>
                    </a:lnTo>
                    <a:lnTo>
                      <a:pt x="1" y="1465"/>
                    </a:lnTo>
                    <a:lnTo>
                      <a:pt x="126" y="1633"/>
                    </a:lnTo>
                    <a:lnTo>
                      <a:pt x="168" y="1926"/>
                    </a:lnTo>
                    <a:lnTo>
                      <a:pt x="335" y="2051"/>
                    </a:lnTo>
                    <a:lnTo>
                      <a:pt x="524" y="2051"/>
                    </a:lnTo>
                    <a:lnTo>
                      <a:pt x="440" y="2240"/>
                    </a:lnTo>
                    <a:lnTo>
                      <a:pt x="503" y="2365"/>
                    </a:lnTo>
                    <a:lnTo>
                      <a:pt x="796" y="2302"/>
                    </a:lnTo>
                    <a:lnTo>
                      <a:pt x="900" y="2177"/>
                    </a:lnTo>
                    <a:lnTo>
                      <a:pt x="900" y="2072"/>
                    </a:lnTo>
                    <a:lnTo>
                      <a:pt x="1172" y="1926"/>
                    </a:lnTo>
                    <a:lnTo>
                      <a:pt x="1570" y="2030"/>
                    </a:lnTo>
                    <a:lnTo>
                      <a:pt x="1675" y="2093"/>
                    </a:lnTo>
                    <a:lnTo>
                      <a:pt x="1842" y="2156"/>
                    </a:lnTo>
                    <a:lnTo>
                      <a:pt x="1884" y="2261"/>
                    </a:lnTo>
                    <a:lnTo>
                      <a:pt x="1905" y="2302"/>
                    </a:lnTo>
                    <a:lnTo>
                      <a:pt x="1967" y="2386"/>
                    </a:lnTo>
                    <a:lnTo>
                      <a:pt x="2072" y="2574"/>
                    </a:lnTo>
                    <a:lnTo>
                      <a:pt x="2072" y="2679"/>
                    </a:lnTo>
                    <a:lnTo>
                      <a:pt x="2156" y="2721"/>
                    </a:lnTo>
                    <a:lnTo>
                      <a:pt x="2156" y="2888"/>
                    </a:lnTo>
                    <a:lnTo>
                      <a:pt x="2281" y="2930"/>
                    </a:lnTo>
                    <a:lnTo>
                      <a:pt x="2365" y="3035"/>
                    </a:lnTo>
                    <a:lnTo>
                      <a:pt x="2511" y="3202"/>
                    </a:lnTo>
                    <a:lnTo>
                      <a:pt x="2532" y="3307"/>
                    </a:lnTo>
                    <a:lnTo>
                      <a:pt x="2700" y="3307"/>
                    </a:lnTo>
                    <a:lnTo>
                      <a:pt x="2804" y="3432"/>
                    </a:lnTo>
                    <a:lnTo>
                      <a:pt x="2825" y="3537"/>
                    </a:lnTo>
                    <a:lnTo>
                      <a:pt x="2909" y="3558"/>
                    </a:lnTo>
                    <a:lnTo>
                      <a:pt x="3139" y="3851"/>
                    </a:lnTo>
                    <a:lnTo>
                      <a:pt x="3369" y="4018"/>
                    </a:lnTo>
                    <a:lnTo>
                      <a:pt x="3474" y="4039"/>
                    </a:lnTo>
                    <a:lnTo>
                      <a:pt x="3579" y="4081"/>
                    </a:lnTo>
                    <a:lnTo>
                      <a:pt x="3620" y="4186"/>
                    </a:lnTo>
                    <a:lnTo>
                      <a:pt x="3725" y="4186"/>
                    </a:lnTo>
                    <a:lnTo>
                      <a:pt x="3788" y="4123"/>
                    </a:lnTo>
                    <a:lnTo>
                      <a:pt x="3934" y="4165"/>
                    </a:lnTo>
                    <a:lnTo>
                      <a:pt x="4039" y="4165"/>
                    </a:lnTo>
                    <a:lnTo>
                      <a:pt x="4164" y="4395"/>
                    </a:lnTo>
                    <a:lnTo>
                      <a:pt x="4248" y="4458"/>
                    </a:lnTo>
                    <a:lnTo>
                      <a:pt x="4290" y="4416"/>
                    </a:lnTo>
                    <a:lnTo>
                      <a:pt x="4395" y="4458"/>
                    </a:lnTo>
                    <a:lnTo>
                      <a:pt x="4395" y="4520"/>
                    </a:lnTo>
                    <a:lnTo>
                      <a:pt x="4604" y="4520"/>
                    </a:lnTo>
                    <a:lnTo>
                      <a:pt x="4688" y="4625"/>
                    </a:lnTo>
                    <a:lnTo>
                      <a:pt x="4688" y="4730"/>
                    </a:lnTo>
                    <a:lnTo>
                      <a:pt x="4646" y="4792"/>
                    </a:lnTo>
                    <a:lnTo>
                      <a:pt x="4708" y="4834"/>
                    </a:lnTo>
                    <a:lnTo>
                      <a:pt x="4834" y="4834"/>
                    </a:lnTo>
                    <a:lnTo>
                      <a:pt x="4897" y="4939"/>
                    </a:lnTo>
                    <a:lnTo>
                      <a:pt x="5043" y="4981"/>
                    </a:lnTo>
                    <a:lnTo>
                      <a:pt x="5106" y="4939"/>
                    </a:lnTo>
                    <a:lnTo>
                      <a:pt x="5169" y="5002"/>
                    </a:lnTo>
                    <a:lnTo>
                      <a:pt x="5232" y="5190"/>
                    </a:lnTo>
                    <a:lnTo>
                      <a:pt x="5252" y="5357"/>
                    </a:lnTo>
                    <a:lnTo>
                      <a:pt x="5315" y="5441"/>
                    </a:lnTo>
                    <a:lnTo>
                      <a:pt x="5357" y="5650"/>
                    </a:lnTo>
                    <a:lnTo>
                      <a:pt x="5420" y="5755"/>
                    </a:lnTo>
                    <a:lnTo>
                      <a:pt x="5420" y="5859"/>
                    </a:lnTo>
                    <a:lnTo>
                      <a:pt x="5357" y="5943"/>
                    </a:lnTo>
                    <a:lnTo>
                      <a:pt x="5315" y="5943"/>
                    </a:lnTo>
                    <a:lnTo>
                      <a:pt x="5273" y="5964"/>
                    </a:lnTo>
                    <a:lnTo>
                      <a:pt x="5315" y="6069"/>
                    </a:lnTo>
                    <a:lnTo>
                      <a:pt x="5273" y="6173"/>
                    </a:lnTo>
                    <a:lnTo>
                      <a:pt x="5211" y="6257"/>
                    </a:lnTo>
                    <a:lnTo>
                      <a:pt x="5127" y="6278"/>
                    </a:lnTo>
                    <a:lnTo>
                      <a:pt x="5106" y="6341"/>
                    </a:lnTo>
                    <a:lnTo>
                      <a:pt x="5106" y="6362"/>
                    </a:lnTo>
                    <a:lnTo>
                      <a:pt x="5211" y="6466"/>
                    </a:lnTo>
                    <a:lnTo>
                      <a:pt x="5357" y="6445"/>
                    </a:lnTo>
                    <a:lnTo>
                      <a:pt x="5441" y="6341"/>
                    </a:lnTo>
                    <a:lnTo>
                      <a:pt x="5462" y="6194"/>
                    </a:lnTo>
                    <a:lnTo>
                      <a:pt x="5629" y="6069"/>
                    </a:lnTo>
                    <a:lnTo>
                      <a:pt x="5650" y="5818"/>
                    </a:lnTo>
                    <a:lnTo>
                      <a:pt x="5755" y="5713"/>
                    </a:lnTo>
                    <a:lnTo>
                      <a:pt x="5859" y="5671"/>
                    </a:lnTo>
                    <a:lnTo>
                      <a:pt x="5880" y="5608"/>
                    </a:lnTo>
                    <a:lnTo>
                      <a:pt x="5859" y="5546"/>
                    </a:lnTo>
                    <a:lnTo>
                      <a:pt x="5880" y="5399"/>
                    </a:lnTo>
                    <a:lnTo>
                      <a:pt x="5859" y="5336"/>
                    </a:lnTo>
                    <a:lnTo>
                      <a:pt x="5692" y="5190"/>
                    </a:lnTo>
                    <a:lnTo>
                      <a:pt x="5587" y="5190"/>
                    </a:lnTo>
                    <a:lnTo>
                      <a:pt x="5566" y="5127"/>
                    </a:lnTo>
                    <a:lnTo>
                      <a:pt x="5566" y="5043"/>
                    </a:lnTo>
                    <a:lnTo>
                      <a:pt x="5650" y="5002"/>
                    </a:lnTo>
                    <a:lnTo>
                      <a:pt x="5671" y="4918"/>
                    </a:lnTo>
                    <a:lnTo>
                      <a:pt x="5671" y="4834"/>
                    </a:lnTo>
                    <a:lnTo>
                      <a:pt x="5734" y="4771"/>
                    </a:lnTo>
                    <a:lnTo>
                      <a:pt x="5776" y="4625"/>
                    </a:lnTo>
                    <a:lnTo>
                      <a:pt x="5838" y="4604"/>
                    </a:lnTo>
                    <a:lnTo>
                      <a:pt x="5901" y="4604"/>
                    </a:lnTo>
                    <a:lnTo>
                      <a:pt x="6006" y="4667"/>
                    </a:lnTo>
                    <a:lnTo>
                      <a:pt x="6048" y="4709"/>
                    </a:lnTo>
                    <a:lnTo>
                      <a:pt x="6215" y="4709"/>
                    </a:lnTo>
                    <a:lnTo>
                      <a:pt x="6278" y="4730"/>
                    </a:lnTo>
                    <a:lnTo>
                      <a:pt x="6257" y="4813"/>
                    </a:lnTo>
                    <a:lnTo>
                      <a:pt x="6299" y="4918"/>
                    </a:lnTo>
                    <a:lnTo>
                      <a:pt x="6382" y="5022"/>
                    </a:lnTo>
                    <a:lnTo>
                      <a:pt x="6487" y="5085"/>
                    </a:lnTo>
                    <a:lnTo>
                      <a:pt x="6487" y="5043"/>
                    </a:lnTo>
                    <a:lnTo>
                      <a:pt x="6508" y="5022"/>
                    </a:lnTo>
                    <a:lnTo>
                      <a:pt x="6487" y="5002"/>
                    </a:lnTo>
                    <a:lnTo>
                      <a:pt x="6550" y="4918"/>
                    </a:lnTo>
                    <a:lnTo>
                      <a:pt x="6571" y="4771"/>
                    </a:lnTo>
                    <a:lnTo>
                      <a:pt x="6508" y="4688"/>
                    </a:lnTo>
                    <a:lnTo>
                      <a:pt x="6403" y="4604"/>
                    </a:lnTo>
                    <a:lnTo>
                      <a:pt x="6236" y="4562"/>
                    </a:lnTo>
                    <a:lnTo>
                      <a:pt x="6131" y="4416"/>
                    </a:lnTo>
                    <a:lnTo>
                      <a:pt x="5943" y="4290"/>
                    </a:lnTo>
                    <a:lnTo>
                      <a:pt x="5504" y="4060"/>
                    </a:lnTo>
                    <a:lnTo>
                      <a:pt x="5294" y="4018"/>
                    </a:lnTo>
                    <a:lnTo>
                      <a:pt x="5148" y="4018"/>
                    </a:lnTo>
                    <a:lnTo>
                      <a:pt x="5106" y="3914"/>
                    </a:lnTo>
                    <a:lnTo>
                      <a:pt x="5106" y="3851"/>
                    </a:lnTo>
                    <a:lnTo>
                      <a:pt x="5232" y="3746"/>
                    </a:lnTo>
                    <a:lnTo>
                      <a:pt x="5252" y="3662"/>
                    </a:lnTo>
                    <a:lnTo>
                      <a:pt x="5148" y="3621"/>
                    </a:lnTo>
                    <a:lnTo>
                      <a:pt x="5022" y="3642"/>
                    </a:lnTo>
                    <a:lnTo>
                      <a:pt x="4918" y="3621"/>
                    </a:lnTo>
                    <a:lnTo>
                      <a:pt x="4708" y="3621"/>
                    </a:lnTo>
                    <a:lnTo>
                      <a:pt x="4625" y="3558"/>
                    </a:lnTo>
                    <a:lnTo>
                      <a:pt x="4520" y="3537"/>
                    </a:lnTo>
                    <a:lnTo>
                      <a:pt x="4457" y="3453"/>
                    </a:lnTo>
                    <a:lnTo>
                      <a:pt x="4290" y="3328"/>
                    </a:lnTo>
                    <a:lnTo>
                      <a:pt x="4206" y="3202"/>
                    </a:lnTo>
                    <a:lnTo>
                      <a:pt x="4102" y="3097"/>
                    </a:lnTo>
                    <a:lnTo>
                      <a:pt x="4039" y="2993"/>
                    </a:lnTo>
                    <a:lnTo>
                      <a:pt x="4039" y="2867"/>
                    </a:lnTo>
                    <a:lnTo>
                      <a:pt x="3976" y="2825"/>
                    </a:lnTo>
                    <a:lnTo>
                      <a:pt x="3976" y="2721"/>
                    </a:lnTo>
                    <a:lnTo>
                      <a:pt x="3620" y="2365"/>
                    </a:lnTo>
                    <a:lnTo>
                      <a:pt x="3537" y="2261"/>
                    </a:lnTo>
                    <a:lnTo>
                      <a:pt x="3411" y="2177"/>
                    </a:lnTo>
                    <a:lnTo>
                      <a:pt x="3139" y="2051"/>
                    </a:lnTo>
                    <a:lnTo>
                      <a:pt x="3097" y="1968"/>
                    </a:lnTo>
                    <a:lnTo>
                      <a:pt x="3056" y="1821"/>
                    </a:lnTo>
                    <a:lnTo>
                      <a:pt x="3014" y="1654"/>
                    </a:lnTo>
                    <a:lnTo>
                      <a:pt x="3056" y="1612"/>
                    </a:lnTo>
                    <a:lnTo>
                      <a:pt x="3139" y="1465"/>
                    </a:lnTo>
                    <a:lnTo>
                      <a:pt x="3056" y="1361"/>
                    </a:lnTo>
                    <a:lnTo>
                      <a:pt x="3014" y="1235"/>
                    </a:lnTo>
                    <a:lnTo>
                      <a:pt x="3056" y="1152"/>
                    </a:lnTo>
                    <a:lnTo>
                      <a:pt x="3202" y="1131"/>
                    </a:lnTo>
                    <a:lnTo>
                      <a:pt x="3307" y="1026"/>
                    </a:lnTo>
                    <a:lnTo>
                      <a:pt x="3432" y="1026"/>
                    </a:lnTo>
                    <a:lnTo>
                      <a:pt x="3516" y="942"/>
                    </a:lnTo>
                    <a:lnTo>
                      <a:pt x="3579" y="901"/>
                    </a:lnTo>
                    <a:lnTo>
                      <a:pt x="3725" y="921"/>
                    </a:lnTo>
                    <a:lnTo>
                      <a:pt x="3683" y="712"/>
                    </a:lnTo>
                    <a:lnTo>
                      <a:pt x="3725" y="691"/>
                    </a:lnTo>
                    <a:lnTo>
                      <a:pt x="3662" y="587"/>
                    </a:lnTo>
                    <a:lnTo>
                      <a:pt x="3788" y="398"/>
                    </a:lnTo>
                    <a:lnTo>
                      <a:pt x="3725" y="315"/>
                    </a:lnTo>
                    <a:lnTo>
                      <a:pt x="3537" y="356"/>
                    </a:lnTo>
                    <a:lnTo>
                      <a:pt x="3202" y="273"/>
                    </a:lnTo>
                    <a:lnTo>
                      <a:pt x="2909" y="105"/>
                    </a:lnTo>
                    <a:lnTo>
                      <a:pt x="2930" y="1"/>
                    </a:lnTo>
                    <a:lnTo>
                      <a:pt x="2721" y="43"/>
                    </a:lnTo>
                    <a:lnTo>
                      <a:pt x="2595" y="1"/>
                    </a:lnTo>
                    <a:close/>
                    <a:moveTo>
                      <a:pt x="4960" y="6236"/>
                    </a:moveTo>
                    <a:lnTo>
                      <a:pt x="4813" y="6362"/>
                    </a:lnTo>
                    <a:lnTo>
                      <a:pt x="4750" y="6362"/>
                    </a:lnTo>
                    <a:lnTo>
                      <a:pt x="4625" y="6278"/>
                    </a:lnTo>
                    <a:lnTo>
                      <a:pt x="4499" y="6403"/>
                    </a:lnTo>
                    <a:lnTo>
                      <a:pt x="4227" y="6382"/>
                    </a:lnTo>
                    <a:lnTo>
                      <a:pt x="4018" y="6445"/>
                    </a:lnTo>
                    <a:lnTo>
                      <a:pt x="3872" y="6403"/>
                    </a:lnTo>
                    <a:lnTo>
                      <a:pt x="3767" y="6341"/>
                    </a:lnTo>
                    <a:lnTo>
                      <a:pt x="3641" y="6341"/>
                    </a:lnTo>
                    <a:lnTo>
                      <a:pt x="3558" y="6382"/>
                    </a:lnTo>
                    <a:lnTo>
                      <a:pt x="3495" y="6341"/>
                    </a:lnTo>
                    <a:lnTo>
                      <a:pt x="3369" y="6382"/>
                    </a:lnTo>
                    <a:lnTo>
                      <a:pt x="3348" y="6571"/>
                    </a:lnTo>
                    <a:lnTo>
                      <a:pt x="3474" y="6675"/>
                    </a:lnTo>
                    <a:lnTo>
                      <a:pt x="3600" y="6655"/>
                    </a:lnTo>
                    <a:lnTo>
                      <a:pt x="3809" y="6801"/>
                    </a:lnTo>
                    <a:lnTo>
                      <a:pt x="3955" y="6822"/>
                    </a:lnTo>
                    <a:lnTo>
                      <a:pt x="4060" y="6927"/>
                    </a:lnTo>
                    <a:lnTo>
                      <a:pt x="4311" y="7031"/>
                    </a:lnTo>
                    <a:lnTo>
                      <a:pt x="4374" y="7010"/>
                    </a:lnTo>
                    <a:lnTo>
                      <a:pt x="4478" y="7094"/>
                    </a:lnTo>
                    <a:lnTo>
                      <a:pt x="4499" y="7199"/>
                    </a:lnTo>
                    <a:lnTo>
                      <a:pt x="4750" y="7303"/>
                    </a:lnTo>
                    <a:lnTo>
                      <a:pt x="4855" y="7282"/>
                    </a:lnTo>
                    <a:lnTo>
                      <a:pt x="4855" y="7136"/>
                    </a:lnTo>
                    <a:lnTo>
                      <a:pt x="4918" y="7073"/>
                    </a:lnTo>
                    <a:lnTo>
                      <a:pt x="4918" y="6927"/>
                    </a:lnTo>
                    <a:lnTo>
                      <a:pt x="4813" y="6801"/>
                    </a:lnTo>
                    <a:lnTo>
                      <a:pt x="4918" y="6508"/>
                    </a:lnTo>
                    <a:lnTo>
                      <a:pt x="5022" y="6403"/>
                    </a:lnTo>
                    <a:lnTo>
                      <a:pt x="5022" y="6362"/>
                    </a:lnTo>
                    <a:lnTo>
                      <a:pt x="5043" y="6362"/>
                    </a:lnTo>
                    <a:lnTo>
                      <a:pt x="5043" y="6341"/>
                    </a:lnTo>
                    <a:lnTo>
                      <a:pt x="4960" y="6236"/>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1" name="Google Shape;791;p31"/>
            <p:cNvGrpSpPr/>
            <p:nvPr/>
          </p:nvGrpSpPr>
          <p:grpSpPr>
            <a:xfrm>
              <a:off x="3750475" y="2481850"/>
              <a:ext cx="85125" cy="51800"/>
              <a:chOff x="3750475" y="2481850"/>
              <a:chExt cx="85125" cy="51800"/>
            </a:xfrm>
          </p:grpSpPr>
          <p:sp>
            <p:nvSpPr>
              <p:cNvPr id="792" name="Google Shape;792;p31"/>
              <p:cNvSpPr/>
              <p:nvPr/>
            </p:nvSpPr>
            <p:spPr>
              <a:xfrm>
                <a:off x="3762125" y="2492625"/>
                <a:ext cx="64900" cy="36650"/>
              </a:xfrm>
              <a:custGeom>
                <a:avLst/>
                <a:gdLst/>
                <a:ahLst/>
                <a:cxnLst/>
                <a:rect l="l" t="t" r="r" b="b"/>
                <a:pathLst>
                  <a:path w="2596" h="1466" extrusionOk="0">
                    <a:moveTo>
                      <a:pt x="1507" y="1"/>
                    </a:moveTo>
                    <a:lnTo>
                      <a:pt x="1361" y="64"/>
                    </a:lnTo>
                    <a:lnTo>
                      <a:pt x="1402" y="105"/>
                    </a:lnTo>
                    <a:lnTo>
                      <a:pt x="1340" y="189"/>
                    </a:lnTo>
                    <a:lnTo>
                      <a:pt x="1214" y="126"/>
                    </a:lnTo>
                    <a:lnTo>
                      <a:pt x="1109" y="189"/>
                    </a:lnTo>
                    <a:lnTo>
                      <a:pt x="1005" y="168"/>
                    </a:lnTo>
                    <a:lnTo>
                      <a:pt x="817" y="210"/>
                    </a:lnTo>
                    <a:lnTo>
                      <a:pt x="712" y="210"/>
                    </a:lnTo>
                    <a:lnTo>
                      <a:pt x="691" y="126"/>
                    </a:lnTo>
                    <a:lnTo>
                      <a:pt x="565" y="126"/>
                    </a:lnTo>
                    <a:lnTo>
                      <a:pt x="482" y="231"/>
                    </a:lnTo>
                    <a:lnTo>
                      <a:pt x="607" y="294"/>
                    </a:lnTo>
                    <a:lnTo>
                      <a:pt x="607" y="398"/>
                    </a:lnTo>
                    <a:lnTo>
                      <a:pt x="503" y="440"/>
                    </a:lnTo>
                    <a:lnTo>
                      <a:pt x="398" y="608"/>
                    </a:lnTo>
                    <a:lnTo>
                      <a:pt x="314" y="628"/>
                    </a:lnTo>
                    <a:lnTo>
                      <a:pt x="168" y="859"/>
                    </a:lnTo>
                    <a:lnTo>
                      <a:pt x="147" y="1047"/>
                    </a:lnTo>
                    <a:lnTo>
                      <a:pt x="147" y="1152"/>
                    </a:lnTo>
                    <a:lnTo>
                      <a:pt x="84" y="1152"/>
                    </a:lnTo>
                    <a:lnTo>
                      <a:pt x="0" y="1173"/>
                    </a:lnTo>
                    <a:lnTo>
                      <a:pt x="42" y="1277"/>
                    </a:lnTo>
                    <a:lnTo>
                      <a:pt x="147" y="1277"/>
                    </a:lnTo>
                    <a:lnTo>
                      <a:pt x="293" y="1235"/>
                    </a:lnTo>
                    <a:lnTo>
                      <a:pt x="252" y="1068"/>
                    </a:lnTo>
                    <a:lnTo>
                      <a:pt x="314" y="1026"/>
                    </a:lnTo>
                    <a:lnTo>
                      <a:pt x="482" y="1026"/>
                    </a:lnTo>
                    <a:lnTo>
                      <a:pt x="524" y="1131"/>
                    </a:lnTo>
                    <a:lnTo>
                      <a:pt x="586" y="1277"/>
                    </a:lnTo>
                    <a:lnTo>
                      <a:pt x="670" y="1340"/>
                    </a:lnTo>
                    <a:lnTo>
                      <a:pt x="670" y="1424"/>
                    </a:lnTo>
                    <a:lnTo>
                      <a:pt x="796" y="1465"/>
                    </a:lnTo>
                    <a:lnTo>
                      <a:pt x="1026" y="1319"/>
                    </a:lnTo>
                    <a:lnTo>
                      <a:pt x="1151" y="1361"/>
                    </a:lnTo>
                    <a:lnTo>
                      <a:pt x="1361" y="1026"/>
                    </a:lnTo>
                    <a:lnTo>
                      <a:pt x="1507" y="1110"/>
                    </a:lnTo>
                    <a:lnTo>
                      <a:pt x="1507" y="1235"/>
                    </a:lnTo>
                    <a:lnTo>
                      <a:pt x="1674" y="1319"/>
                    </a:lnTo>
                    <a:lnTo>
                      <a:pt x="1737" y="1445"/>
                    </a:lnTo>
                    <a:lnTo>
                      <a:pt x="1842" y="1235"/>
                    </a:lnTo>
                    <a:lnTo>
                      <a:pt x="1842" y="1068"/>
                    </a:lnTo>
                    <a:lnTo>
                      <a:pt x="2093" y="1131"/>
                    </a:lnTo>
                    <a:lnTo>
                      <a:pt x="2197" y="1131"/>
                    </a:lnTo>
                    <a:lnTo>
                      <a:pt x="2302" y="1214"/>
                    </a:lnTo>
                    <a:lnTo>
                      <a:pt x="2302" y="1005"/>
                    </a:lnTo>
                    <a:lnTo>
                      <a:pt x="2553" y="942"/>
                    </a:lnTo>
                    <a:lnTo>
                      <a:pt x="2490" y="754"/>
                    </a:lnTo>
                    <a:lnTo>
                      <a:pt x="2595" y="628"/>
                    </a:lnTo>
                    <a:lnTo>
                      <a:pt x="2553" y="524"/>
                    </a:lnTo>
                    <a:lnTo>
                      <a:pt x="2469" y="524"/>
                    </a:lnTo>
                    <a:lnTo>
                      <a:pt x="2365" y="628"/>
                    </a:lnTo>
                    <a:lnTo>
                      <a:pt x="2260" y="503"/>
                    </a:lnTo>
                    <a:lnTo>
                      <a:pt x="2177" y="524"/>
                    </a:lnTo>
                    <a:lnTo>
                      <a:pt x="2030" y="524"/>
                    </a:lnTo>
                    <a:lnTo>
                      <a:pt x="1988" y="440"/>
                    </a:lnTo>
                    <a:lnTo>
                      <a:pt x="2030" y="398"/>
                    </a:lnTo>
                    <a:lnTo>
                      <a:pt x="2030" y="294"/>
                    </a:lnTo>
                    <a:lnTo>
                      <a:pt x="1884" y="210"/>
                    </a:lnTo>
                    <a:lnTo>
                      <a:pt x="1737" y="84"/>
                    </a:lnTo>
                    <a:lnTo>
                      <a:pt x="1653" y="84"/>
                    </a:lnTo>
                    <a:lnTo>
                      <a:pt x="1612" y="126"/>
                    </a:lnTo>
                    <a:lnTo>
                      <a:pt x="1528" y="105"/>
                    </a:lnTo>
                    <a:lnTo>
                      <a:pt x="150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1"/>
              <p:cNvSpPr/>
              <p:nvPr/>
            </p:nvSpPr>
            <p:spPr>
              <a:xfrm>
                <a:off x="3750475" y="2481850"/>
                <a:ext cx="85125" cy="51800"/>
              </a:xfrm>
              <a:custGeom>
                <a:avLst/>
                <a:gdLst/>
                <a:ahLst/>
                <a:cxnLst/>
                <a:rect l="l" t="t" r="r" b="b"/>
                <a:pathLst>
                  <a:path w="3405" h="2072" extrusionOk="0">
                    <a:moveTo>
                      <a:pt x="1095" y="286"/>
                    </a:moveTo>
                    <a:lnTo>
                      <a:pt x="0" y="1667"/>
                    </a:lnTo>
                    <a:lnTo>
                      <a:pt x="547" y="2072"/>
                    </a:lnTo>
                    <a:lnTo>
                      <a:pt x="1214" y="1858"/>
                    </a:lnTo>
                    <a:lnTo>
                      <a:pt x="1881" y="1262"/>
                    </a:lnTo>
                    <a:lnTo>
                      <a:pt x="2976" y="1286"/>
                    </a:lnTo>
                    <a:lnTo>
                      <a:pt x="3405" y="786"/>
                    </a:lnTo>
                    <a:lnTo>
                      <a:pt x="2167" y="0"/>
                    </a:lnTo>
                    <a:close/>
                  </a:path>
                </a:pathLst>
              </a:custGeom>
              <a:solidFill>
                <a:srgbClr val="FFAD80"/>
              </a:solidFill>
              <a:ln w="9525" cap="flat" cmpd="sng">
                <a:solidFill>
                  <a:srgbClr val="FFAD80"/>
                </a:solidFill>
                <a:prstDash val="solid"/>
                <a:round/>
                <a:headEnd type="none" w="med" len="med"/>
                <a:tailEnd type="none" w="med" len="med"/>
              </a:ln>
            </p:spPr>
          </p:sp>
        </p:grpSp>
        <p:grpSp>
          <p:nvGrpSpPr>
            <p:cNvPr id="794" name="Google Shape;794;p31"/>
            <p:cNvGrpSpPr/>
            <p:nvPr/>
          </p:nvGrpSpPr>
          <p:grpSpPr>
            <a:xfrm>
              <a:off x="3627175" y="2432450"/>
              <a:ext cx="172100" cy="169075"/>
              <a:chOff x="3627175" y="2432450"/>
              <a:chExt cx="172100" cy="169075"/>
            </a:xfrm>
          </p:grpSpPr>
          <p:sp>
            <p:nvSpPr>
              <p:cNvPr id="795" name="Google Shape;795;p31"/>
              <p:cNvSpPr/>
              <p:nvPr/>
            </p:nvSpPr>
            <p:spPr>
              <a:xfrm>
                <a:off x="3627175" y="2433000"/>
                <a:ext cx="164800" cy="156950"/>
              </a:xfrm>
              <a:custGeom>
                <a:avLst/>
                <a:gdLst/>
                <a:ahLst/>
                <a:cxnLst/>
                <a:rect l="l" t="t" r="r" b="b"/>
                <a:pathLst>
                  <a:path w="6592" h="6278" extrusionOk="0">
                    <a:moveTo>
                      <a:pt x="3829" y="0"/>
                    </a:moveTo>
                    <a:lnTo>
                      <a:pt x="3808" y="42"/>
                    </a:lnTo>
                    <a:lnTo>
                      <a:pt x="3599" y="105"/>
                    </a:lnTo>
                    <a:lnTo>
                      <a:pt x="3578" y="63"/>
                    </a:lnTo>
                    <a:lnTo>
                      <a:pt x="3390" y="168"/>
                    </a:lnTo>
                    <a:lnTo>
                      <a:pt x="3369" y="272"/>
                    </a:lnTo>
                    <a:lnTo>
                      <a:pt x="3390" y="398"/>
                    </a:lnTo>
                    <a:lnTo>
                      <a:pt x="3348" y="607"/>
                    </a:lnTo>
                    <a:lnTo>
                      <a:pt x="3181" y="796"/>
                    </a:lnTo>
                    <a:lnTo>
                      <a:pt x="3181" y="837"/>
                    </a:lnTo>
                    <a:lnTo>
                      <a:pt x="2992" y="900"/>
                    </a:lnTo>
                    <a:lnTo>
                      <a:pt x="2888" y="900"/>
                    </a:lnTo>
                    <a:lnTo>
                      <a:pt x="2783" y="879"/>
                    </a:lnTo>
                    <a:lnTo>
                      <a:pt x="2574" y="1005"/>
                    </a:lnTo>
                    <a:lnTo>
                      <a:pt x="2532" y="1089"/>
                    </a:lnTo>
                    <a:lnTo>
                      <a:pt x="2574" y="1151"/>
                    </a:lnTo>
                    <a:lnTo>
                      <a:pt x="2658" y="1193"/>
                    </a:lnTo>
                    <a:lnTo>
                      <a:pt x="2532" y="1298"/>
                    </a:lnTo>
                    <a:lnTo>
                      <a:pt x="2365" y="1319"/>
                    </a:lnTo>
                    <a:lnTo>
                      <a:pt x="2134" y="1298"/>
                    </a:lnTo>
                    <a:lnTo>
                      <a:pt x="2030" y="1235"/>
                    </a:lnTo>
                    <a:lnTo>
                      <a:pt x="1946" y="1298"/>
                    </a:lnTo>
                    <a:lnTo>
                      <a:pt x="1925" y="1214"/>
                    </a:lnTo>
                    <a:lnTo>
                      <a:pt x="1841" y="1151"/>
                    </a:lnTo>
                    <a:lnTo>
                      <a:pt x="1883" y="1047"/>
                    </a:lnTo>
                    <a:lnTo>
                      <a:pt x="1800" y="1026"/>
                    </a:lnTo>
                    <a:lnTo>
                      <a:pt x="1695" y="1047"/>
                    </a:lnTo>
                    <a:lnTo>
                      <a:pt x="1569" y="1047"/>
                    </a:lnTo>
                    <a:lnTo>
                      <a:pt x="1507" y="1026"/>
                    </a:lnTo>
                    <a:lnTo>
                      <a:pt x="1528" y="1151"/>
                    </a:lnTo>
                    <a:lnTo>
                      <a:pt x="1507" y="1214"/>
                    </a:lnTo>
                    <a:lnTo>
                      <a:pt x="1716" y="1402"/>
                    </a:lnTo>
                    <a:lnTo>
                      <a:pt x="1674" y="1444"/>
                    </a:lnTo>
                    <a:lnTo>
                      <a:pt x="1695" y="1528"/>
                    </a:lnTo>
                    <a:lnTo>
                      <a:pt x="1695" y="1633"/>
                    </a:lnTo>
                    <a:lnTo>
                      <a:pt x="1737" y="1716"/>
                    </a:lnTo>
                    <a:lnTo>
                      <a:pt x="1737" y="1821"/>
                    </a:lnTo>
                    <a:lnTo>
                      <a:pt x="1569" y="1779"/>
                    </a:lnTo>
                    <a:lnTo>
                      <a:pt x="1465" y="1821"/>
                    </a:lnTo>
                    <a:lnTo>
                      <a:pt x="1381" y="1779"/>
                    </a:lnTo>
                    <a:lnTo>
                      <a:pt x="1277" y="1821"/>
                    </a:lnTo>
                    <a:lnTo>
                      <a:pt x="1256" y="1758"/>
                    </a:lnTo>
                    <a:lnTo>
                      <a:pt x="1109" y="1863"/>
                    </a:lnTo>
                    <a:lnTo>
                      <a:pt x="963" y="1653"/>
                    </a:lnTo>
                    <a:lnTo>
                      <a:pt x="858" y="1633"/>
                    </a:lnTo>
                    <a:lnTo>
                      <a:pt x="733" y="1653"/>
                    </a:lnTo>
                    <a:lnTo>
                      <a:pt x="628" y="1758"/>
                    </a:lnTo>
                    <a:lnTo>
                      <a:pt x="565" y="1737"/>
                    </a:lnTo>
                    <a:lnTo>
                      <a:pt x="481" y="1779"/>
                    </a:lnTo>
                    <a:lnTo>
                      <a:pt x="440" y="1758"/>
                    </a:lnTo>
                    <a:lnTo>
                      <a:pt x="335" y="1758"/>
                    </a:lnTo>
                    <a:lnTo>
                      <a:pt x="251" y="1842"/>
                    </a:lnTo>
                    <a:lnTo>
                      <a:pt x="63" y="1863"/>
                    </a:lnTo>
                    <a:lnTo>
                      <a:pt x="0" y="1946"/>
                    </a:lnTo>
                    <a:lnTo>
                      <a:pt x="42" y="2030"/>
                    </a:lnTo>
                    <a:lnTo>
                      <a:pt x="147" y="1988"/>
                    </a:lnTo>
                    <a:lnTo>
                      <a:pt x="251" y="2030"/>
                    </a:lnTo>
                    <a:lnTo>
                      <a:pt x="272" y="2051"/>
                    </a:lnTo>
                    <a:lnTo>
                      <a:pt x="272" y="2051"/>
                    </a:lnTo>
                    <a:lnTo>
                      <a:pt x="147" y="2030"/>
                    </a:lnTo>
                    <a:lnTo>
                      <a:pt x="105" y="2051"/>
                    </a:lnTo>
                    <a:lnTo>
                      <a:pt x="126" y="2156"/>
                    </a:lnTo>
                    <a:lnTo>
                      <a:pt x="168" y="2072"/>
                    </a:lnTo>
                    <a:lnTo>
                      <a:pt x="230" y="2093"/>
                    </a:lnTo>
                    <a:lnTo>
                      <a:pt x="251" y="2177"/>
                    </a:lnTo>
                    <a:lnTo>
                      <a:pt x="209" y="2197"/>
                    </a:lnTo>
                    <a:lnTo>
                      <a:pt x="105" y="2239"/>
                    </a:lnTo>
                    <a:lnTo>
                      <a:pt x="105" y="2260"/>
                    </a:lnTo>
                    <a:lnTo>
                      <a:pt x="209" y="2260"/>
                    </a:lnTo>
                    <a:lnTo>
                      <a:pt x="230" y="2386"/>
                    </a:lnTo>
                    <a:lnTo>
                      <a:pt x="230" y="2469"/>
                    </a:lnTo>
                    <a:lnTo>
                      <a:pt x="335" y="2386"/>
                    </a:lnTo>
                    <a:lnTo>
                      <a:pt x="481" y="2386"/>
                    </a:lnTo>
                    <a:lnTo>
                      <a:pt x="670" y="2469"/>
                    </a:lnTo>
                    <a:lnTo>
                      <a:pt x="733" y="2511"/>
                    </a:lnTo>
                    <a:lnTo>
                      <a:pt x="774" y="2511"/>
                    </a:lnTo>
                    <a:lnTo>
                      <a:pt x="900" y="2595"/>
                    </a:lnTo>
                    <a:lnTo>
                      <a:pt x="1005" y="2511"/>
                    </a:lnTo>
                    <a:lnTo>
                      <a:pt x="1067" y="2553"/>
                    </a:lnTo>
                    <a:lnTo>
                      <a:pt x="1046" y="2595"/>
                    </a:lnTo>
                    <a:lnTo>
                      <a:pt x="1067" y="2658"/>
                    </a:lnTo>
                    <a:lnTo>
                      <a:pt x="1172" y="2595"/>
                    </a:lnTo>
                    <a:lnTo>
                      <a:pt x="1214" y="2658"/>
                    </a:lnTo>
                    <a:lnTo>
                      <a:pt x="1172" y="2762"/>
                    </a:lnTo>
                    <a:lnTo>
                      <a:pt x="1214" y="2825"/>
                    </a:lnTo>
                    <a:lnTo>
                      <a:pt x="1297" y="2825"/>
                    </a:lnTo>
                    <a:lnTo>
                      <a:pt x="1402" y="2783"/>
                    </a:lnTo>
                    <a:lnTo>
                      <a:pt x="1528" y="2783"/>
                    </a:lnTo>
                    <a:lnTo>
                      <a:pt x="1611" y="2888"/>
                    </a:lnTo>
                    <a:lnTo>
                      <a:pt x="1507" y="2825"/>
                    </a:lnTo>
                    <a:lnTo>
                      <a:pt x="1402" y="2825"/>
                    </a:lnTo>
                    <a:lnTo>
                      <a:pt x="1360" y="2930"/>
                    </a:lnTo>
                    <a:lnTo>
                      <a:pt x="1402" y="2972"/>
                    </a:lnTo>
                    <a:lnTo>
                      <a:pt x="1423" y="3076"/>
                    </a:lnTo>
                    <a:lnTo>
                      <a:pt x="1381" y="3181"/>
                    </a:lnTo>
                    <a:lnTo>
                      <a:pt x="1402" y="3244"/>
                    </a:lnTo>
                    <a:lnTo>
                      <a:pt x="1486" y="3244"/>
                    </a:lnTo>
                    <a:lnTo>
                      <a:pt x="1632" y="3432"/>
                    </a:lnTo>
                    <a:lnTo>
                      <a:pt x="1779" y="3453"/>
                    </a:lnTo>
                    <a:lnTo>
                      <a:pt x="1904" y="3537"/>
                    </a:lnTo>
                    <a:lnTo>
                      <a:pt x="1904" y="3641"/>
                    </a:lnTo>
                    <a:lnTo>
                      <a:pt x="1946" y="3725"/>
                    </a:lnTo>
                    <a:lnTo>
                      <a:pt x="1904" y="3830"/>
                    </a:lnTo>
                    <a:lnTo>
                      <a:pt x="1883" y="3850"/>
                    </a:lnTo>
                    <a:lnTo>
                      <a:pt x="1841" y="3934"/>
                    </a:lnTo>
                    <a:lnTo>
                      <a:pt x="1946" y="3955"/>
                    </a:lnTo>
                    <a:lnTo>
                      <a:pt x="2134" y="4081"/>
                    </a:lnTo>
                    <a:lnTo>
                      <a:pt x="2260" y="4436"/>
                    </a:lnTo>
                    <a:lnTo>
                      <a:pt x="2260" y="4436"/>
                    </a:lnTo>
                    <a:lnTo>
                      <a:pt x="2113" y="4269"/>
                    </a:lnTo>
                    <a:lnTo>
                      <a:pt x="2093" y="4143"/>
                    </a:lnTo>
                    <a:lnTo>
                      <a:pt x="1946" y="4081"/>
                    </a:lnTo>
                    <a:lnTo>
                      <a:pt x="1904" y="4122"/>
                    </a:lnTo>
                    <a:lnTo>
                      <a:pt x="1841" y="4394"/>
                    </a:lnTo>
                    <a:lnTo>
                      <a:pt x="1841" y="4604"/>
                    </a:lnTo>
                    <a:lnTo>
                      <a:pt x="1946" y="4687"/>
                    </a:lnTo>
                    <a:lnTo>
                      <a:pt x="1883" y="4750"/>
                    </a:lnTo>
                    <a:lnTo>
                      <a:pt x="1841" y="5127"/>
                    </a:lnTo>
                    <a:lnTo>
                      <a:pt x="1737" y="5482"/>
                    </a:lnTo>
                    <a:lnTo>
                      <a:pt x="1590" y="5545"/>
                    </a:lnTo>
                    <a:lnTo>
                      <a:pt x="1695" y="5608"/>
                    </a:lnTo>
                    <a:lnTo>
                      <a:pt x="1716" y="5629"/>
                    </a:lnTo>
                    <a:lnTo>
                      <a:pt x="1779" y="5629"/>
                    </a:lnTo>
                    <a:lnTo>
                      <a:pt x="1800" y="5754"/>
                    </a:lnTo>
                    <a:lnTo>
                      <a:pt x="1800" y="5859"/>
                    </a:lnTo>
                    <a:lnTo>
                      <a:pt x="1946" y="5838"/>
                    </a:lnTo>
                    <a:lnTo>
                      <a:pt x="2197" y="5922"/>
                    </a:lnTo>
                    <a:lnTo>
                      <a:pt x="2302" y="6047"/>
                    </a:lnTo>
                    <a:lnTo>
                      <a:pt x="2406" y="6006"/>
                    </a:lnTo>
                    <a:lnTo>
                      <a:pt x="2532" y="6131"/>
                    </a:lnTo>
                    <a:lnTo>
                      <a:pt x="2678" y="6131"/>
                    </a:lnTo>
                    <a:lnTo>
                      <a:pt x="2762" y="6152"/>
                    </a:lnTo>
                    <a:lnTo>
                      <a:pt x="2867" y="6047"/>
                    </a:lnTo>
                    <a:lnTo>
                      <a:pt x="3139" y="6047"/>
                    </a:lnTo>
                    <a:lnTo>
                      <a:pt x="3243" y="6110"/>
                    </a:lnTo>
                    <a:lnTo>
                      <a:pt x="3390" y="6068"/>
                    </a:lnTo>
                    <a:lnTo>
                      <a:pt x="3557" y="6173"/>
                    </a:lnTo>
                    <a:lnTo>
                      <a:pt x="3829" y="6152"/>
                    </a:lnTo>
                    <a:lnTo>
                      <a:pt x="4018" y="6257"/>
                    </a:lnTo>
                    <a:lnTo>
                      <a:pt x="4101" y="6278"/>
                    </a:lnTo>
                    <a:lnTo>
                      <a:pt x="4101" y="6236"/>
                    </a:lnTo>
                    <a:lnTo>
                      <a:pt x="4038" y="6068"/>
                    </a:lnTo>
                    <a:lnTo>
                      <a:pt x="4101" y="5859"/>
                    </a:lnTo>
                    <a:lnTo>
                      <a:pt x="4101" y="5796"/>
                    </a:lnTo>
                    <a:lnTo>
                      <a:pt x="4227" y="5650"/>
                    </a:lnTo>
                    <a:lnTo>
                      <a:pt x="4436" y="5441"/>
                    </a:lnTo>
                    <a:lnTo>
                      <a:pt x="4499" y="5441"/>
                    </a:lnTo>
                    <a:lnTo>
                      <a:pt x="4562" y="5503"/>
                    </a:lnTo>
                    <a:lnTo>
                      <a:pt x="4708" y="5503"/>
                    </a:lnTo>
                    <a:lnTo>
                      <a:pt x="4834" y="5587"/>
                    </a:lnTo>
                    <a:lnTo>
                      <a:pt x="4938" y="5587"/>
                    </a:lnTo>
                    <a:lnTo>
                      <a:pt x="5022" y="5524"/>
                    </a:lnTo>
                    <a:lnTo>
                      <a:pt x="5085" y="5503"/>
                    </a:lnTo>
                    <a:lnTo>
                      <a:pt x="5461" y="5734"/>
                    </a:lnTo>
                    <a:lnTo>
                      <a:pt x="5545" y="5817"/>
                    </a:lnTo>
                    <a:lnTo>
                      <a:pt x="5796" y="5817"/>
                    </a:lnTo>
                    <a:lnTo>
                      <a:pt x="5901" y="5734"/>
                    </a:lnTo>
                    <a:lnTo>
                      <a:pt x="5880" y="5692"/>
                    </a:lnTo>
                    <a:lnTo>
                      <a:pt x="5984" y="5545"/>
                    </a:lnTo>
                    <a:lnTo>
                      <a:pt x="6340" y="5294"/>
                    </a:lnTo>
                    <a:lnTo>
                      <a:pt x="6382" y="5273"/>
                    </a:lnTo>
                    <a:lnTo>
                      <a:pt x="6319" y="5169"/>
                    </a:lnTo>
                    <a:lnTo>
                      <a:pt x="6403" y="4980"/>
                    </a:lnTo>
                    <a:lnTo>
                      <a:pt x="6235" y="4980"/>
                    </a:lnTo>
                    <a:lnTo>
                      <a:pt x="6068" y="4855"/>
                    </a:lnTo>
                    <a:lnTo>
                      <a:pt x="6026" y="4562"/>
                    </a:lnTo>
                    <a:lnTo>
                      <a:pt x="5880" y="4394"/>
                    </a:lnTo>
                    <a:lnTo>
                      <a:pt x="5963" y="4332"/>
                    </a:lnTo>
                    <a:lnTo>
                      <a:pt x="6089" y="4290"/>
                    </a:lnTo>
                    <a:lnTo>
                      <a:pt x="6131" y="4122"/>
                    </a:lnTo>
                    <a:lnTo>
                      <a:pt x="6026" y="4018"/>
                    </a:lnTo>
                    <a:lnTo>
                      <a:pt x="6005" y="3850"/>
                    </a:lnTo>
                    <a:lnTo>
                      <a:pt x="6068" y="3809"/>
                    </a:lnTo>
                    <a:lnTo>
                      <a:pt x="6068" y="3725"/>
                    </a:lnTo>
                    <a:lnTo>
                      <a:pt x="5984" y="3662"/>
                    </a:lnTo>
                    <a:lnTo>
                      <a:pt x="5922" y="3516"/>
                    </a:lnTo>
                    <a:lnTo>
                      <a:pt x="5880" y="3411"/>
                    </a:lnTo>
                    <a:lnTo>
                      <a:pt x="5712" y="3411"/>
                    </a:lnTo>
                    <a:lnTo>
                      <a:pt x="5650" y="3453"/>
                    </a:lnTo>
                    <a:lnTo>
                      <a:pt x="5691" y="3620"/>
                    </a:lnTo>
                    <a:lnTo>
                      <a:pt x="5545" y="3662"/>
                    </a:lnTo>
                    <a:lnTo>
                      <a:pt x="5440" y="3662"/>
                    </a:lnTo>
                    <a:lnTo>
                      <a:pt x="5398" y="3558"/>
                    </a:lnTo>
                    <a:lnTo>
                      <a:pt x="5482" y="3537"/>
                    </a:lnTo>
                    <a:lnTo>
                      <a:pt x="5545" y="3537"/>
                    </a:lnTo>
                    <a:lnTo>
                      <a:pt x="5545" y="3432"/>
                    </a:lnTo>
                    <a:lnTo>
                      <a:pt x="5566" y="3244"/>
                    </a:lnTo>
                    <a:lnTo>
                      <a:pt x="5712" y="3013"/>
                    </a:lnTo>
                    <a:lnTo>
                      <a:pt x="5796" y="2993"/>
                    </a:lnTo>
                    <a:lnTo>
                      <a:pt x="5901" y="2825"/>
                    </a:lnTo>
                    <a:lnTo>
                      <a:pt x="6005" y="2783"/>
                    </a:lnTo>
                    <a:lnTo>
                      <a:pt x="6005" y="2679"/>
                    </a:lnTo>
                    <a:lnTo>
                      <a:pt x="5880" y="2616"/>
                    </a:lnTo>
                    <a:lnTo>
                      <a:pt x="5963" y="2511"/>
                    </a:lnTo>
                    <a:lnTo>
                      <a:pt x="6089" y="2511"/>
                    </a:lnTo>
                    <a:lnTo>
                      <a:pt x="6110" y="2595"/>
                    </a:lnTo>
                    <a:lnTo>
                      <a:pt x="6215" y="2595"/>
                    </a:lnTo>
                    <a:lnTo>
                      <a:pt x="6403" y="2553"/>
                    </a:lnTo>
                    <a:lnTo>
                      <a:pt x="6340" y="2449"/>
                    </a:lnTo>
                    <a:lnTo>
                      <a:pt x="6235" y="2365"/>
                    </a:lnTo>
                    <a:lnTo>
                      <a:pt x="6235" y="2197"/>
                    </a:lnTo>
                    <a:lnTo>
                      <a:pt x="6298" y="2030"/>
                    </a:lnTo>
                    <a:lnTo>
                      <a:pt x="6382" y="1946"/>
                    </a:lnTo>
                    <a:lnTo>
                      <a:pt x="6382" y="1842"/>
                    </a:lnTo>
                    <a:lnTo>
                      <a:pt x="6445" y="1674"/>
                    </a:lnTo>
                    <a:lnTo>
                      <a:pt x="6591" y="1549"/>
                    </a:lnTo>
                    <a:lnTo>
                      <a:pt x="6445" y="1465"/>
                    </a:lnTo>
                    <a:lnTo>
                      <a:pt x="6340" y="1465"/>
                    </a:lnTo>
                    <a:lnTo>
                      <a:pt x="6215" y="1402"/>
                    </a:lnTo>
                    <a:lnTo>
                      <a:pt x="6110" y="1444"/>
                    </a:lnTo>
                    <a:lnTo>
                      <a:pt x="6026" y="1402"/>
                    </a:lnTo>
                    <a:lnTo>
                      <a:pt x="5922" y="1402"/>
                    </a:lnTo>
                    <a:lnTo>
                      <a:pt x="5859" y="1444"/>
                    </a:lnTo>
                    <a:lnTo>
                      <a:pt x="5754" y="1361"/>
                    </a:lnTo>
                    <a:lnTo>
                      <a:pt x="5754" y="1298"/>
                    </a:lnTo>
                    <a:lnTo>
                      <a:pt x="5650" y="1214"/>
                    </a:lnTo>
                    <a:lnTo>
                      <a:pt x="5566" y="1235"/>
                    </a:lnTo>
                    <a:lnTo>
                      <a:pt x="5398" y="1193"/>
                    </a:lnTo>
                    <a:lnTo>
                      <a:pt x="5357" y="1089"/>
                    </a:lnTo>
                    <a:lnTo>
                      <a:pt x="5252" y="1089"/>
                    </a:lnTo>
                    <a:lnTo>
                      <a:pt x="5189" y="1130"/>
                    </a:lnTo>
                    <a:lnTo>
                      <a:pt x="5085" y="1047"/>
                    </a:lnTo>
                    <a:lnTo>
                      <a:pt x="4980" y="1026"/>
                    </a:lnTo>
                    <a:lnTo>
                      <a:pt x="4854" y="879"/>
                    </a:lnTo>
                    <a:lnTo>
                      <a:pt x="4771" y="837"/>
                    </a:lnTo>
                    <a:lnTo>
                      <a:pt x="4729" y="796"/>
                    </a:lnTo>
                    <a:lnTo>
                      <a:pt x="4645" y="796"/>
                    </a:lnTo>
                    <a:lnTo>
                      <a:pt x="4603" y="837"/>
                    </a:lnTo>
                    <a:lnTo>
                      <a:pt x="4457" y="775"/>
                    </a:lnTo>
                    <a:lnTo>
                      <a:pt x="4457" y="607"/>
                    </a:lnTo>
                    <a:lnTo>
                      <a:pt x="4394" y="586"/>
                    </a:lnTo>
                    <a:lnTo>
                      <a:pt x="4310" y="524"/>
                    </a:lnTo>
                    <a:lnTo>
                      <a:pt x="4227" y="524"/>
                    </a:lnTo>
                    <a:lnTo>
                      <a:pt x="4080" y="398"/>
                    </a:lnTo>
                    <a:lnTo>
                      <a:pt x="4038" y="293"/>
                    </a:lnTo>
                    <a:lnTo>
                      <a:pt x="3913" y="252"/>
                    </a:lnTo>
                    <a:lnTo>
                      <a:pt x="3892" y="63"/>
                    </a:lnTo>
                    <a:lnTo>
                      <a:pt x="382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1"/>
              <p:cNvSpPr/>
              <p:nvPr/>
            </p:nvSpPr>
            <p:spPr>
              <a:xfrm>
                <a:off x="3658200" y="2557475"/>
                <a:ext cx="70850" cy="44050"/>
              </a:xfrm>
              <a:custGeom>
                <a:avLst/>
                <a:gdLst/>
                <a:ahLst/>
                <a:cxnLst/>
                <a:rect l="l" t="t" r="r" b="b"/>
                <a:pathLst>
                  <a:path w="2834" h="1762" extrusionOk="0">
                    <a:moveTo>
                      <a:pt x="571" y="595"/>
                    </a:moveTo>
                    <a:lnTo>
                      <a:pt x="0" y="1119"/>
                    </a:lnTo>
                    <a:lnTo>
                      <a:pt x="1833" y="1762"/>
                    </a:lnTo>
                    <a:lnTo>
                      <a:pt x="2714" y="1476"/>
                    </a:lnTo>
                    <a:lnTo>
                      <a:pt x="2834" y="1071"/>
                    </a:lnTo>
                    <a:lnTo>
                      <a:pt x="1833" y="0"/>
                    </a:lnTo>
                    <a:close/>
                  </a:path>
                </a:pathLst>
              </a:custGeom>
              <a:solidFill>
                <a:srgbClr val="FFAD80"/>
              </a:solidFill>
              <a:ln w="9525" cap="flat" cmpd="sng">
                <a:solidFill>
                  <a:srgbClr val="FFAD80"/>
                </a:solidFill>
                <a:prstDash val="solid"/>
                <a:round/>
                <a:headEnd type="none" w="med" len="med"/>
                <a:tailEnd type="none" w="med" len="med"/>
              </a:ln>
            </p:spPr>
          </p:sp>
          <p:sp>
            <p:nvSpPr>
              <p:cNvPr id="797" name="Google Shape;797;p31"/>
              <p:cNvSpPr/>
              <p:nvPr/>
            </p:nvSpPr>
            <p:spPr>
              <a:xfrm>
                <a:off x="3719525" y="2432450"/>
                <a:ext cx="79750" cy="89900"/>
              </a:xfrm>
              <a:custGeom>
                <a:avLst/>
                <a:gdLst/>
                <a:ahLst/>
                <a:cxnLst/>
                <a:rect l="l" t="t" r="r" b="b"/>
                <a:pathLst>
                  <a:path w="3190" h="3596" extrusionOk="0">
                    <a:moveTo>
                      <a:pt x="0" y="167"/>
                    </a:moveTo>
                    <a:lnTo>
                      <a:pt x="261" y="0"/>
                    </a:lnTo>
                    <a:lnTo>
                      <a:pt x="1619" y="1095"/>
                    </a:lnTo>
                    <a:lnTo>
                      <a:pt x="2381" y="1286"/>
                    </a:lnTo>
                    <a:lnTo>
                      <a:pt x="3190" y="1429"/>
                    </a:lnTo>
                    <a:lnTo>
                      <a:pt x="2809" y="2595"/>
                    </a:lnTo>
                    <a:lnTo>
                      <a:pt x="2071" y="2429"/>
                    </a:lnTo>
                    <a:lnTo>
                      <a:pt x="1524" y="3596"/>
                    </a:lnTo>
                    <a:close/>
                  </a:path>
                </a:pathLst>
              </a:custGeom>
              <a:solidFill>
                <a:srgbClr val="FFAD80"/>
              </a:solidFill>
              <a:ln w="9525" cap="flat" cmpd="sng">
                <a:solidFill>
                  <a:srgbClr val="FFAD80"/>
                </a:solidFill>
                <a:prstDash val="solid"/>
                <a:round/>
                <a:headEnd type="none" w="med" len="med"/>
                <a:tailEnd type="none" w="med" len="med"/>
              </a:ln>
            </p:spPr>
          </p:sp>
        </p:grpSp>
        <p:grpSp>
          <p:nvGrpSpPr>
            <p:cNvPr id="798" name="Google Shape;798;p31"/>
            <p:cNvGrpSpPr/>
            <p:nvPr/>
          </p:nvGrpSpPr>
          <p:grpSpPr>
            <a:xfrm>
              <a:off x="3561536" y="2585450"/>
              <a:ext cx="61539" cy="99045"/>
              <a:chOff x="3561536" y="2585450"/>
              <a:chExt cx="61539" cy="99045"/>
            </a:xfrm>
          </p:grpSpPr>
          <p:sp>
            <p:nvSpPr>
              <p:cNvPr id="799" name="Google Shape;799;p31"/>
              <p:cNvSpPr/>
              <p:nvPr/>
            </p:nvSpPr>
            <p:spPr>
              <a:xfrm rot="192277">
                <a:off x="3564002" y="2593849"/>
                <a:ext cx="44498" cy="89472"/>
              </a:xfrm>
              <a:custGeom>
                <a:avLst/>
                <a:gdLst/>
                <a:ahLst/>
                <a:cxnLst/>
                <a:rect l="l" t="t" r="r" b="b"/>
                <a:pathLst>
                  <a:path w="1780" h="3579" extrusionOk="0">
                    <a:moveTo>
                      <a:pt x="628" y="1"/>
                    </a:moveTo>
                    <a:lnTo>
                      <a:pt x="356" y="22"/>
                    </a:lnTo>
                    <a:lnTo>
                      <a:pt x="377" y="147"/>
                    </a:lnTo>
                    <a:lnTo>
                      <a:pt x="461" y="357"/>
                    </a:lnTo>
                    <a:lnTo>
                      <a:pt x="440" y="712"/>
                    </a:lnTo>
                    <a:lnTo>
                      <a:pt x="440" y="775"/>
                    </a:lnTo>
                    <a:lnTo>
                      <a:pt x="419" y="943"/>
                    </a:lnTo>
                    <a:lnTo>
                      <a:pt x="482" y="1026"/>
                    </a:lnTo>
                    <a:lnTo>
                      <a:pt x="440" y="1131"/>
                    </a:lnTo>
                    <a:lnTo>
                      <a:pt x="356" y="1256"/>
                    </a:lnTo>
                    <a:lnTo>
                      <a:pt x="356" y="1445"/>
                    </a:lnTo>
                    <a:lnTo>
                      <a:pt x="231" y="1654"/>
                    </a:lnTo>
                    <a:lnTo>
                      <a:pt x="231" y="1759"/>
                    </a:lnTo>
                    <a:lnTo>
                      <a:pt x="64" y="1968"/>
                    </a:lnTo>
                    <a:lnTo>
                      <a:pt x="1" y="2303"/>
                    </a:lnTo>
                    <a:lnTo>
                      <a:pt x="1" y="2386"/>
                    </a:lnTo>
                    <a:lnTo>
                      <a:pt x="105" y="2386"/>
                    </a:lnTo>
                    <a:lnTo>
                      <a:pt x="168" y="2303"/>
                    </a:lnTo>
                    <a:lnTo>
                      <a:pt x="273" y="2219"/>
                    </a:lnTo>
                    <a:lnTo>
                      <a:pt x="252" y="2303"/>
                    </a:lnTo>
                    <a:lnTo>
                      <a:pt x="315" y="2344"/>
                    </a:lnTo>
                    <a:lnTo>
                      <a:pt x="126" y="2428"/>
                    </a:lnTo>
                    <a:lnTo>
                      <a:pt x="126" y="2554"/>
                    </a:lnTo>
                    <a:lnTo>
                      <a:pt x="168" y="2616"/>
                    </a:lnTo>
                    <a:lnTo>
                      <a:pt x="252" y="2533"/>
                    </a:lnTo>
                    <a:lnTo>
                      <a:pt x="419" y="2533"/>
                    </a:lnTo>
                    <a:lnTo>
                      <a:pt x="336" y="2616"/>
                    </a:lnTo>
                    <a:lnTo>
                      <a:pt x="377" y="2763"/>
                    </a:lnTo>
                    <a:lnTo>
                      <a:pt x="336" y="2909"/>
                    </a:lnTo>
                    <a:lnTo>
                      <a:pt x="336" y="3223"/>
                    </a:lnTo>
                    <a:lnTo>
                      <a:pt x="273" y="3432"/>
                    </a:lnTo>
                    <a:lnTo>
                      <a:pt x="231" y="3495"/>
                    </a:lnTo>
                    <a:lnTo>
                      <a:pt x="273" y="3537"/>
                    </a:lnTo>
                    <a:lnTo>
                      <a:pt x="440" y="3432"/>
                    </a:lnTo>
                    <a:lnTo>
                      <a:pt x="691" y="3495"/>
                    </a:lnTo>
                    <a:lnTo>
                      <a:pt x="796" y="3579"/>
                    </a:lnTo>
                    <a:lnTo>
                      <a:pt x="963" y="3474"/>
                    </a:lnTo>
                    <a:lnTo>
                      <a:pt x="1110" y="3474"/>
                    </a:lnTo>
                    <a:lnTo>
                      <a:pt x="1152" y="3432"/>
                    </a:lnTo>
                    <a:lnTo>
                      <a:pt x="1152" y="3286"/>
                    </a:lnTo>
                    <a:lnTo>
                      <a:pt x="1068" y="3160"/>
                    </a:lnTo>
                    <a:lnTo>
                      <a:pt x="1193" y="2909"/>
                    </a:lnTo>
                    <a:lnTo>
                      <a:pt x="1319" y="2805"/>
                    </a:lnTo>
                    <a:lnTo>
                      <a:pt x="1361" y="2658"/>
                    </a:lnTo>
                    <a:lnTo>
                      <a:pt x="1214" y="2658"/>
                    </a:lnTo>
                    <a:lnTo>
                      <a:pt x="1152" y="2512"/>
                    </a:lnTo>
                    <a:lnTo>
                      <a:pt x="1319" y="2323"/>
                    </a:lnTo>
                    <a:lnTo>
                      <a:pt x="1319" y="2093"/>
                    </a:lnTo>
                    <a:lnTo>
                      <a:pt x="1193" y="2010"/>
                    </a:lnTo>
                    <a:lnTo>
                      <a:pt x="1047" y="1717"/>
                    </a:lnTo>
                    <a:lnTo>
                      <a:pt x="1172" y="1696"/>
                    </a:lnTo>
                    <a:lnTo>
                      <a:pt x="1277" y="1696"/>
                    </a:lnTo>
                    <a:lnTo>
                      <a:pt x="1424" y="1487"/>
                    </a:lnTo>
                    <a:lnTo>
                      <a:pt x="1319" y="1382"/>
                    </a:lnTo>
                    <a:lnTo>
                      <a:pt x="1465" y="1277"/>
                    </a:lnTo>
                    <a:lnTo>
                      <a:pt x="1465" y="922"/>
                    </a:lnTo>
                    <a:lnTo>
                      <a:pt x="1424" y="754"/>
                    </a:lnTo>
                    <a:lnTo>
                      <a:pt x="1675" y="545"/>
                    </a:lnTo>
                    <a:lnTo>
                      <a:pt x="1737" y="545"/>
                    </a:lnTo>
                    <a:lnTo>
                      <a:pt x="1779" y="440"/>
                    </a:lnTo>
                    <a:lnTo>
                      <a:pt x="1675" y="252"/>
                    </a:lnTo>
                    <a:lnTo>
                      <a:pt x="1633" y="127"/>
                    </a:lnTo>
                    <a:lnTo>
                      <a:pt x="1382" y="85"/>
                    </a:lnTo>
                    <a:lnTo>
                      <a:pt x="1277" y="210"/>
                    </a:lnTo>
                    <a:lnTo>
                      <a:pt x="942" y="127"/>
                    </a:lnTo>
                    <a:lnTo>
                      <a:pt x="754" y="231"/>
                    </a:lnTo>
                    <a:lnTo>
                      <a:pt x="691" y="147"/>
                    </a:lnTo>
                    <a:lnTo>
                      <a:pt x="733" y="22"/>
                    </a:lnTo>
                    <a:lnTo>
                      <a:pt x="62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1"/>
              <p:cNvSpPr/>
              <p:nvPr/>
            </p:nvSpPr>
            <p:spPr>
              <a:xfrm>
                <a:off x="3580800" y="2585450"/>
                <a:ext cx="42275" cy="93450"/>
              </a:xfrm>
              <a:custGeom>
                <a:avLst/>
                <a:gdLst/>
                <a:ahLst/>
                <a:cxnLst/>
                <a:rect l="l" t="t" r="r" b="b"/>
                <a:pathLst>
                  <a:path w="1691" h="3738" extrusionOk="0">
                    <a:moveTo>
                      <a:pt x="453" y="0"/>
                    </a:moveTo>
                    <a:lnTo>
                      <a:pt x="0" y="547"/>
                    </a:lnTo>
                    <a:lnTo>
                      <a:pt x="0" y="3429"/>
                    </a:lnTo>
                    <a:lnTo>
                      <a:pt x="429" y="3738"/>
                    </a:lnTo>
                    <a:lnTo>
                      <a:pt x="1691" y="2714"/>
                    </a:lnTo>
                    <a:lnTo>
                      <a:pt x="1691" y="500"/>
                    </a:lnTo>
                    <a:close/>
                  </a:path>
                </a:pathLst>
              </a:custGeom>
              <a:solidFill>
                <a:srgbClr val="FFAD80"/>
              </a:solidFill>
              <a:ln w="9525" cap="flat" cmpd="sng">
                <a:solidFill>
                  <a:srgbClr val="FFAD80"/>
                </a:solidFill>
                <a:prstDash val="solid"/>
                <a:round/>
                <a:headEnd type="none" w="med" len="med"/>
                <a:tailEnd type="none" w="med" len="med"/>
              </a:ln>
            </p:spPr>
          </p:sp>
        </p:grpSp>
        <p:grpSp>
          <p:nvGrpSpPr>
            <p:cNvPr id="801" name="Google Shape;801;p31"/>
            <p:cNvGrpSpPr/>
            <p:nvPr/>
          </p:nvGrpSpPr>
          <p:grpSpPr>
            <a:xfrm>
              <a:off x="3906325" y="1984500"/>
              <a:ext cx="156075" cy="262825"/>
              <a:chOff x="3906325" y="1984500"/>
              <a:chExt cx="156075" cy="262825"/>
            </a:xfrm>
          </p:grpSpPr>
          <p:sp>
            <p:nvSpPr>
              <p:cNvPr id="802" name="Google Shape;802;p31"/>
              <p:cNvSpPr/>
              <p:nvPr/>
            </p:nvSpPr>
            <p:spPr>
              <a:xfrm>
                <a:off x="3906325" y="1984500"/>
                <a:ext cx="100825" cy="124200"/>
              </a:xfrm>
              <a:custGeom>
                <a:avLst/>
                <a:gdLst/>
                <a:ahLst/>
                <a:cxnLst/>
                <a:rect l="l" t="t" r="r" b="b"/>
                <a:pathLst>
                  <a:path w="4033" h="4968" extrusionOk="0">
                    <a:moveTo>
                      <a:pt x="2901" y="4968"/>
                    </a:moveTo>
                    <a:lnTo>
                      <a:pt x="1524" y="4673"/>
                    </a:lnTo>
                    <a:lnTo>
                      <a:pt x="0" y="1771"/>
                    </a:lnTo>
                    <a:lnTo>
                      <a:pt x="737" y="886"/>
                    </a:lnTo>
                    <a:lnTo>
                      <a:pt x="2508" y="1181"/>
                    </a:lnTo>
                    <a:lnTo>
                      <a:pt x="2655" y="345"/>
                    </a:lnTo>
                    <a:lnTo>
                      <a:pt x="3442" y="0"/>
                    </a:lnTo>
                    <a:lnTo>
                      <a:pt x="4033" y="443"/>
                    </a:lnTo>
                    <a:close/>
                  </a:path>
                </a:pathLst>
              </a:custGeom>
              <a:solidFill>
                <a:srgbClr val="FFAD80"/>
              </a:solidFill>
              <a:ln w="9525" cap="flat" cmpd="sng">
                <a:solidFill>
                  <a:srgbClr val="FFAD80"/>
                </a:solidFill>
                <a:prstDash val="solid"/>
                <a:round/>
                <a:headEnd type="none" w="med" len="med"/>
                <a:tailEnd type="none" w="med" len="med"/>
              </a:ln>
            </p:spPr>
          </p:sp>
          <p:sp>
            <p:nvSpPr>
              <p:cNvPr id="803" name="Google Shape;803;p31"/>
              <p:cNvSpPr/>
              <p:nvPr/>
            </p:nvSpPr>
            <p:spPr>
              <a:xfrm>
                <a:off x="3919575" y="1989950"/>
                <a:ext cx="142825" cy="257375"/>
              </a:xfrm>
              <a:custGeom>
                <a:avLst/>
                <a:gdLst/>
                <a:ahLst/>
                <a:cxnLst/>
                <a:rect l="l" t="t" r="r" b="b"/>
                <a:pathLst>
                  <a:path w="5713" h="10295" extrusionOk="0">
                    <a:moveTo>
                      <a:pt x="2867" y="0"/>
                    </a:moveTo>
                    <a:lnTo>
                      <a:pt x="2762" y="105"/>
                    </a:lnTo>
                    <a:lnTo>
                      <a:pt x="2762" y="147"/>
                    </a:lnTo>
                    <a:lnTo>
                      <a:pt x="2679" y="189"/>
                    </a:lnTo>
                    <a:lnTo>
                      <a:pt x="2532" y="147"/>
                    </a:lnTo>
                    <a:lnTo>
                      <a:pt x="2386" y="209"/>
                    </a:lnTo>
                    <a:lnTo>
                      <a:pt x="2386" y="293"/>
                    </a:lnTo>
                    <a:lnTo>
                      <a:pt x="2323" y="419"/>
                    </a:lnTo>
                    <a:lnTo>
                      <a:pt x="2239" y="461"/>
                    </a:lnTo>
                    <a:lnTo>
                      <a:pt x="2281" y="544"/>
                    </a:lnTo>
                    <a:lnTo>
                      <a:pt x="2260" y="628"/>
                    </a:lnTo>
                    <a:lnTo>
                      <a:pt x="2239" y="921"/>
                    </a:lnTo>
                    <a:lnTo>
                      <a:pt x="2281" y="1088"/>
                    </a:lnTo>
                    <a:lnTo>
                      <a:pt x="2344" y="1193"/>
                    </a:lnTo>
                    <a:lnTo>
                      <a:pt x="2281" y="1277"/>
                    </a:lnTo>
                    <a:lnTo>
                      <a:pt x="2177" y="1360"/>
                    </a:lnTo>
                    <a:lnTo>
                      <a:pt x="2072" y="1360"/>
                    </a:lnTo>
                    <a:lnTo>
                      <a:pt x="1967" y="1444"/>
                    </a:lnTo>
                    <a:lnTo>
                      <a:pt x="1905" y="1486"/>
                    </a:lnTo>
                    <a:lnTo>
                      <a:pt x="1821" y="1611"/>
                    </a:lnTo>
                    <a:lnTo>
                      <a:pt x="1674" y="1590"/>
                    </a:lnTo>
                    <a:lnTo>
                      <a:pt x="1507" y="1465"/>
                    </a:lnTo>
                    <a:lnTo>
                      <a:pt x="1381" y="1465"/>
                    </a:lnTo>
                    <a:lnTo>
                      <a:pt x="1298" y="1549"/>
                    </a:lnTo>
                    <a:lnTo>
                      <a:pt x="1151" y="1674"/>
                    </a:lnTo>
                    <a:lnTo>
                      <a:pt x="900" y="1674"/>
                    </a:lnTo>
                    <a:lnTo>
                      <a:pt x="733" y="1590"/>
                    </a:lnTo>
                    <a:lnTo>
                      <a:pt x="670" y="1465"/>
                    </a:lnTo>
                    <a:lnTo>
                      <a:pt x="607" y="1339"/>
                    </a:lnTo>
                    <a:lnTo>
                      <a:pt x="377" y="1130"/>
                    </a:lnTo>
                    <a:lnTo>
                      <a:pt x="293" y="984"/>
                    </a:lnTo>
                    <a:lnTo>
                      <a:pt x="189" y="963"/>
                    </a:lnTo>
                    <a:lnTo>
                      <a:pt x="105" y="1046"/>
                    </a:lnTo>
                    <a:lnTo>
                      <a:pt x="84" y="1151"/>
                    </a:lnTo>
                    <a:lnTo>
                      <a:pt x="105" y="1214"/>
                    </a:lnTo>
                    <a:lnTo>
                      <a:pt x="84" y="1256"/>
                    </a:lnTo>
                    <a:lnTo>
                      <a:pt x="42" y="1214"/>
                    </a:lnTo>
                    <a:lnTo>
                      <a:pt x="1" y="1256"/>
                    </a:lnTo>
                    <a:lnTo>
                      <a:pt x="105" y="1360"/>
                    </a:lnTo>
                    <a:lnTo>
                      <a:pt x="273" y="1423"/>
                    </a:lnTo>
                    <a:lnTo>
                      <a:pt x="482" y="1674"/>
                    </a:lnTo>
                    <a:lnTo>
                      <a:pt x="628" y="1779"/>
                    </a:lnTo>
                    <a:lnTo>
                      <a:pt x="879" y="1800"/>
                    </a:lnTo>
                    <a:lnTo>
                      <a:pt x="942" y="1841"/>
                    </a:lnTo>
                    <a:lnTo>
                      <a:pt x="1026" y="1883"/>
                    </a:lnTo>
                    <a:lnTo>
                      <a:pt x="1130" y="2009"/>
                    </a:lnTo>
                    <a:lnTo>
                      <a:pt x="1193" y="2113"/>
                    </a:lnTo>
                    <a:lnTo>
                      <a:pt x="1298" y="2113"/>
                    </a:lnTo>
                    <a:lnTo>
                      <a:pt x="1402" y="2239"/>
                    </a:lnTo>
                    <a:lnTo>
                      <a:pt x="1465" y="2239"/>
                    </a:lnTo>
                    <a:lnTo>
                      <a:pt x="1528" y="2323"/>
                    </a:lnTo>
                    <a:lnTo>
                      <a:pt x="1465" y="2427"/>
                    </a:lnTo>
                    <a:lnTo>
                      <a:pt x="1507" y="2574"/>
                    </a:lnTo>
                    <a:lnTo>
                      <a:pt x="1444" y="2720"/>
                    </a:lnTo>
                    <a:lnTo>
                      <a:pt x="1444" y="2825"/>
                    </a:lnTo>
                    <a:lnTo>
                      <a:pt x="1612" y="2825"/>
                    </a:lnTo>
                    <a:lnTo>
                      <a:pt x="1633" y="2950"/>
                    </a:lnTo>
                    <a:lnTo>
                      <a:pt x="1591" y="3034"/>
                    </a:lnTo>
                    <a:lnTo>
                      <a:pt x="1612" y="3181"/>
                    </a:lnTo>
                    <a:lnTo>
                      <a:pt x="1653" y="3285"/>
                    </a:lnTo>
                    <a:lnTo>
                      <a:pt x="1695" y="3494"/>
                    </a:lnTo>
                    <a:lnTo>
                      <a:pt x="1653" y="3599"/>
                    </a:lnTo>
                    <a:lnTo>
                      <a:pt x="1695" y="3683"/>
                    </a:lnTo>
                    <a:lnTo>
                      <a:pt x="1695" y="3913"/>
                    </a:lnTo>
                    <a:lnTo>
                      <a:pt x="1653" y="3997"/>
                    </a:lnTo>
                    <a:lnTo>
                      <a:pt x="1716" y="4143"/>
                    </a:lnTo>
                    <a:lnTo>
                      <a:pt x="1821" y="4185"/>
                    </a:lnTo>
                    <a:lnTo>
                      <a:pt x="1925" y="4394"/>
                    </a:lnTo>
                    <a:lnTo>
                      <a:pt x="1967" y="4478"/>
                    </a:lnTo>
                    <a:lnTo>
                      <a:pt x="1967" y="4603"/>
                    </a:lnTo>
                    <a:lnTo>
                      <a:pt x="1988" y="4645"/>
                    </a:lnTo>
                    <a:lnTo>
                      <a:pt x="2093" y="4645"/>
                    </a:lnTo>
                    <a:lnTo>
                      <a:pt x="2197" y="4750"/>
                    </a:lnTo>
                    <a:lnTo>
                      <a:pt x="2407" y="4750"/>
                    </a:lnTo>
                    <a:lnTo>
                      <a:pt x="2574" y="4875"/>
                    </a:lnTo>
                    <a:lnTo>
                      <a:pt x="2490" y="4938"/>
                    </a:lnTo>
                    <a:lnTo>
                      <a:pt x="2553" y="5022"/>
                    </a:lnTo>
                    <a:lnTo>
                      <a:pt x="2553" y="5189"/>
                    </a:lnTo>
                    <a:lnTo>
                      <a:pt x="2490" y="5231"/>
                    </a:lnTo>
                    <a:lnTo>
                      <a:pt x="2679" y="5378"/>
                    </a:lnTo>
                    <a:lnTo>
                      <a:pt x="2553" y="5357"/>
                    </a:lnTo>
                    <a:lnTo>
                      <a:pt x="2490" y="5378"/>
                    </a:lnTo>
                    <a:lnTo>
                      <a:pt x="2658" y="5524"/>
                    </a:lnTo>
                    <a:lnTo>
                      <a:pt x="2658" y="5587"/>
                    </a:lnTo>
                    <a:lnTo>
                      <a:pt x="2469" y="5482"/>
                    </a:lnTo>
                    <a:lnTo>
                      <a:pt x="2302" y="5482"/>
                    </a:lnTo>
                    <a:lnTo>
                      <a:pt x="2156" y="5587"/>
                    </a:lnTo>
                    <a:lnTo>
                      <a:pt x="2156" y="5691"/>
                    </a:lnTo>
                    <a:lnTo>
                      <a:pt x="2051" y="5796"/>
                    </a:lnTo>
                    <a:lnTo>
                      <a:pt x="2051" y="5880"/>
                    </a:lnTo>
                    <a:lnTo>
                      <a:pt x="1988" y="5901"/>
                    </a:lnTo>
                    <a:lnTo>
                      <a:pt x="1821" y="6089"/>
                    </a:lnTo>
                    <a:lnTo>
                      <a:pt x="1779" y="6277"/>
                    </a:lnTo>
                    <a:lnTo>
                      <a:pt x="1737" y="6298"/>
                    </a:lnTo>
                    <a:lnTo>
                      <a:pt x="1716" y="6256"/>
                    </a:lnTo>
                    <a:lnTo>
                      <a:pt x="1653" y="6256"/>
                    </a:lnTo>
                    <a:lnTo>
                      <a:pt x="1716" y="6361"/>
                    </a:lnTo>
                    <a:lnTo>
                      <a:pt x="1674" y="6445"/>
                    </a:lnTo>
                    <a:lnTo>
                      <a:pt x="1549" y="6445"/>
                    </a:lnTo>
                    <a:lnTo>
                      <a:pt x="1465" y="6549"/>
                    </a:lnTo>
                    <a:lnTo>
                      <a:pt x="1507" y="6717"/>
                    </a:lnTo>
                    <a:lnTo>
                      <a:pt x="1570" y="6759"/>
                    </a:lnTo>
                    <a:lnTo>
                      <a:pt x="1444" y="6717"/>
                    </a:lnTo>
                    <a:lnTo>
                      <a:pt x="1402" y="6654"/>
                    </a:lnTo>
                    <a:lnTo>
                      <a:pt x="1319" y="6696"/>
                    </a:lnTo>
                    <a:lnTo>
                      <a:pt x="1256" y="6821"/>
                    </a:lnTo>
                    <a:lnTo>
                      <a:pt x="1298" y="6884"/>
                    </a:lnTo>
                    <a:lnTo>
                      <a:pt x="1214" y="6842"/>
                    </a:lnTo>
                    <a:lnTo>
                      <a:pt x="1193" y="6905"/>
                    </a:lnTo>
                    <a:lnTo>
                      <a:pt x="1256" y="6968"/>
                    </a:lnTo>
                    <a:lnTo>
                      <a:pt x="1256" y="7031"/>
                    </a:lnTo>
                    <a:lnTo>
                      <a:pt x="1193" y="7114"/>
                    </a:lnTo>
                    <a:lnTo>
                      <a:pt x="1151" y="7156"/>
                    </a:lnTo>
                    <a:lnTo>
                      <a:pt x="1047" y="7219"/>
                    </a:lnTo>
                    <a:lnTo>
                      <a:pt x="1005" y="7177"/>
                    </a:lnTo>
                    <a:lnTo>
                      <a:pt x="984" y="7135"/>
                    </a:lnTo>
                    <a:lnTo>
                      <a:pt x="900" y="7114"/>
                    </a:lnTo>
                    <a:lnTo>
                      <a:pt x="817" y="7135"/>
                    </a:lnTo>
                    <a:lnTo>
                      <a:pt x="837" y="7240"/>
                    </a:lnTo>
                    <a:lnTo>
                      <a:pt x="796" y="7282"/>
                    </a:lnTo>
                    <a:lnTo>
                      <a:pt x="837" y="7386"/>
                    </a:lnTo>
                    <a:lnTo>
                      <a:pt x="796" y="7491"/>
                    </a:lnTo>
                    <a:lnTo>
                      <a:pt x="733" y="7533"/>
                    </a:lnTo>
                    <a:lnTo>
                      <a:pt x="691" y="7637"/>
                    </a:lnTo>
                    <a:lnTo>
                      <a:pt x="733" y="7742"/>
                    </a:lnTo>
                    <a:lnTo>
                      <a:pt x="775" y="7763"/>
                    </a:lnTo>
                    <a:lnTo>
                      <a:pt x="733" y="7867"/>
                    </a:lnTo>
                    <a:lnTo>
                      <a:pt x="775" y="7951"/>
                    </a:lnTo>
                    <a:lnTo>
                      <a:pt x="858" y="7909"/>
                    </a:lnTo>
                    <a:lnTo>
                      <a:pt x="900" y="7972"/>
                    </a:lnTo>
                    <a:lnTo>
                      <a:pt x="879" y="8098"/>
                    </a:lnTo>
                    <a:lnTo>
                      <a:pt x="837" y="8160"/>
                    </a:lnTo>
                    <a:lnTo>
                      <a:pt x="879" y="8265"/>
                    </a:lnTo>
                    <a:lnTo>
                      <a:pt x="837" y="8307"/>
                    </a:lnTo>
                    <a:lnTo>
                      <a:pt x="942" y="8495"/>
                    </a:lnTo>
                    <a:lnTo>
                      <a:pt x="1005" y="8537"/>
                    </a:lnTo>
                    <a:lnTo>
                      <a:pt x="942" y="8621"/>
                    </a:lnTo>
                    <a:lnTo>
                      <a:pt x="1026" y="8746"/>
                    </a:lnTo>
                    <a:lnTo>
                      <a:pt x="942" y="8788"/>
                    </a:lnTo>
                    <a:lnTo>
                      <a:pt x="984" y="8955"/>
                    </a:lnTo>
                    <a:lnTo>
                      <a:pt x="942" y="9039"/>
                    </a:lnTo>
                    <a:lnTo>
                      <a:pt x="942" y="9269"/>
                    </a:lnTo>
                    <a:lnTo>
                      <a:pt x="1005" y="9353"/>
                    </a:lnTo>
                    <a:lnTo>
                      <a:pt x="942" y="9479"/>
                    </a:lnTo>
                    <a:lnTo>
                      <a:pt x="942" y="9562"/>
                    </a:lnTo>
                    <a:lnTo>
                      <a:pt x="1005" y="9625"/>
                    </a:lnTo>
                    <a:lnTo>
                      <a:pt x="1151" y="9541"/>
                    </a:lnTo>
                    <a:lnTo>
                      <a:pt x="1214" y="9583"/>
                    </a:lnTo>
                    <a:lnTo>
                      <a:pt x="1235" y="9520"/>
                    </a:lnTo>
                    <a:lnTo>
                      <a:pt x="1361" y="9646"/>
                    </a:lnTo>
                    <a:lnTo>
                      <a:pt x="1444" y="9625"/>
                    </a:lnTo>
                    <a:lnTo>
                      <a:pt x="1528" y="9688"/>
                    </a:lnTo>
                    <a:lnTo>
                      <a:pt x="1674" y="9667"/>
                    </a:lnTo>
                    <a:lnTo>
                      <a:pt x="1737" y="9688"/>
                    </a:lnTo>
                    <a:lnTo>
                      <a:pt x="1674" y="9772"/>
                    </a:lnTo>
                    <a:lnTo>
                      <a:pt x="1737" y="9772"/>
                    </a:lnTo>
                    <a:lnTo>
                      <a:pt x="1863" y="9667"/>
                    </a:lnTo>
                    <a:lnTo>
                      <a:pt x="1863" y="9751"/>
                    </a:lnTo>
                    <a:lnTo>
                      <a:pt x="1779" y="9855"/>
                    </a:lnTo>
                    <a:lnTo>
                      <a:pt x="1946" y="10064"/>
                    </a:lnTo>
                    <a:lnTo>
                      <a:pt x="1967" y="10148"/>
                    </a:lnTo>
                    <a:lnTo>
                      <a:pt x="1946" y="10274"/>
                    </a:lnTo>
                    <a:lnTo>
                      <a:pt x="1967" y="10295"/>
                    </a:lnTo>
                    <a:lnTo>
                      <a:pt x="2030" y="10148"/>
                    </a:lnTo>
                    <a:lnTo>
                      <a:pt x="2114" y="10106"/>
                    </a:lnTo>
                    <a:lnTo>
                      <a:pt x="2135" y="10190"/>
                    </a:lnTo>
                    <a:lnTo>
                      <a:pt x="2239" y="10148"/>
                    </a:lnTo>
                    <a:lnTo>
                      <a:pt x="2323" y="10148"/>
                    </a:lnTo>
                    <a:lnTo>
                      <a:pt x="2490" y="10002"/>
                    </a:lnTo>
                    <a:lnTo>
                      <a:pt x="2595" y="10002"/>
                    </a:lnTo>
                    <a:lnTo>
                      <a:pt x="2825" y="9855"/>
                    </a:lnTo>
                    <a:lnTo>
                      <a:pt x="2867" y="9792"/>
                    </a:lnTo>
                    <a:lnTo>
                      <a:pt x="3014" y="9855"/>
                    </a:lnTo>
                    <a:lnTo>
                      <a:pt x="3118" y="9834"/>
                    </a:lnTo>
                    <a:lnTo>
                      <a:pt x="3223" y="9688"/>
                    </a:lnTo>
                    <a:lnTo>
                      <a:pt x="3244" y="9751"/>
                    </a:lnTo>
                    <a:lnTo>
                      <a:pt x="3202" y="9855"/>
                    </a:lnTo>
                    <a:lnTo>
                      <a:pt x="3244" y="9876"/>
                    </a:lnTo>
                    <a:lnTo>
                      <a:pt x="3306" y="9751"/>
                    </a:lnTo>
                    <a:lnTo>
                      <a:pt x="3348" y="9772"/>
                    </a:lnTo>
                    <a:lnTo>
                      <a:pt x="3306" y="9646"/>
                    </a:lnTo>
                    <a:lnTo>
                      <a:pt x="3348" y="9583"/>
                    </a:lnTo>
                    <a:lnTo>
                      <a:pt x="3411" y="9688"/>
                    </a:lnTo>
                    <a:lnTo>
                      <a:pt x="3453" y="9688"/>
                    </a:lnTo>
                    <a:lnTo>
                      <a:pt x="3495" y="9625"/>
                    </a:lnTo>
                    <a:lnTo>
                      <a:pt x="3537" y="9751"/>
                    </a:lnTo>
                    <a:lnTo>
                      <a:pt x="3620" y="9730"/>
                    </a:lnTo>
                    <a:lnTo>
                      <a:pt x="3620" y="9646"/>
                    </a:lnTo>
                    <a:lnTo>
                      <a:pt x="3662" y="9667"/>
                    </a:lnTo>
                    <a:lnTo>
                      <a:pt x="3704" y="9730"/>
                    </a:lnTo>
                    <a:lnTo>
                      <a:pt x="3767" y="9646"/>
                    </a:lnTo>
                    <a:lnTo>
                      <a:pt x="3934" y="9625"/>
                    </a:lnTo>
                    <a:lnTo>
                      <a:pt x="4018" y="9688"/>
                    </a:lnTo>
                    <a:lnTo>
                      <a:pt x="4206" y="9667"/>
                    </a:lnTo>
                    <a:lnTo>
                      <a:pt x="4206" y="9625"/>
                    </a:lnTo>
                    <a:lnTo>
                      <a:pt x="4143" y="9562"/>
                    </a:lnTo>
                    <a:lnTo>
                      <a:pt x="4206" y="9541"/>
                    </a:lnTo>
                    <a:lnTo>
                      <a:pt x="4269" y="9562"/>
                    </a:lnTo>
                    <a:lnTo>
                      <a:pt x="4311" y="9646"/>
                    </a:lnTo>
                    <a:lnTo>
                      <a:pt x="4415" y="9667"/>
                    </a:lnTo>
                    <a:lnTo>
                      <a:pt x="4457" y="9562"/>
                    </a:lnTo>
                    <a:lnTo>
                      <a:pt x="4436" y="9416"/>
                    </a:lnTo>
                    <a:lnTo>
                      <a:pt x="4687" y="9144"/>
                    </a:lnTo>
                    <a:lnTo>
                      <a:pt x="4876" y="9123"/>
                    </a:lnTo>
                    <a:lnTo>
                      <a:pt x="5043" y="8872"/>
                    </a:lnTo>
                    <a:lnTo>
                      <a:pt x="5190" y="8621"/>
                    </a:lnTo>
                    <a:lnTo>
                      <a:pt x="5315" y="8349"/>
                    </a:lnTo>
                    <a:lnTo>
                      <a:pt x="5566" y="7951"/>
                    </a:lnTo>
                    <a:lnTo>
                      <a:pt x="5713" y="7533"/>
                    </a:lnTo>
                    <a:lnTo>
                      <a:pt x="5692" y="7344"/>
                    </a:lnTo>
                    <a:lnTo>
                      <a:pt x="5420" y="7051"/>
                    </a:lnTo>
                    <a:lnTo>
                      <a:pt x="5273" y="7010"/>
                    </a:lnTo>
                    <a:lnTo>
                      <a:pt x="5001" y="6633"/>
                    </a:lnTo>
                    <a:lnTo>
                      <a:pt x="5064" y="6466"/>
                    </a:lnTo>
                    <a:lnTo>
                      <a:pt x="5169" y="6298"/>
                    </a:lnTo>
                    <a:lnTo>
                      <a:pt x="5169" y="6110"/>
                    </a:lnTo>
                    <a:lnTo>
                      <a:pt x="4980" y="5984"/>
                    </a:lnTo>
                    <a:lnTo>
                      <a:pt x="4938" y="5859"/>
                    </a:lnTo>
                    <a:lnTo>
                      <a:pt x="4938" y="5650"/>
                    </a:lnTo>
                    <a:lnTo>
                      <a:pt x="4980" y="5587"/>
                    </a:lnTo>
                    <a:lnTo>
                      <a:pt x="4938" y="5482"/>
                    </a:lnTo>
                    <a:lnTo>
                      <a:pt x="4792" y="5461"/>
                    </a:lnTo>
                    <a:lnTo>
                      <a:pt x="4729" y="5357"/>
                    </a:lnTo>
                    <a:lnTo>
                      <a:pt x="4729" y="5168"/>
                    </a:lnTo>
                    <a:lnTo>
                      <a:pt x="4792" y="5064"/>
                    </a:lnTo>
                    <a:lnTo>
                      <a:pt x="4687" y="5043"/>
                    </a:lnTo>
                    <a:lnTo>
                      <a:pt x="4687" y="4938"/>
                    </a:lnTo>
                    <a:lnTo>
                      <a:pt x="4729" y="4582"/>
                    </a:lnTo>
                    <a:lnTo>
                      <a:pt x="4834" y="4541"/>
                    </a:lnTo>
                    <a:lnTo>
                      <a:pt x="4562" y="3955"/>
                    </a:lnTo>
                    <a:lnTo>
                      <a:pt x="4332" y="3494"/>
                    </a:lnTo>
                    <a:lnTo>
                      <a:pt x="4269" y="3348"/>
                    </a:lnTo>
                    <a:lnTo>
                      <a:pt x="4143" y="3181"/>
                    </a:lnTo>
                    <a:lnTo>
                      <a:pt x="4248" y="2929"/>
                    </a:lnTo>
                    <a:lnTo>
                      <a:pt x="4353" y="2741"/>
                    </a:lnTo>
                    <a:lnTo>
                      <a:pt x="4415" y="2553"/>
                    </a:lnTo>
                    <a:lnTo>
                      <a:pt x="4332" y="2490"/>
                    </a:lnTo>
                    <a:lnTo>
                      <a:pt x="4060" y="2323"/>
                    </a:lnTo>
                    <a:lnTo>
                      <a:pt x="4018" y="2218"/>
                    </a:lnTo>
                    <a:lnTo>
                      <a:pt x="3934" y="2093"/>
                    </a:lnTo>
                    <a:lnTo>
                      <a:pt x="3767" y="2009"/>
                    </a:lnTo>
                    <a:lnTo>
                      <a:pt x="3704" y="2009"/>
                    </a:lnTo>
                    <a:lnTo>
                      <a:pt x="3599" y="1758"/>
                    </a:lnTo>
                    <a:lnTo>
                      <a:pt x="3516" y="1653"/>
                    </a:lnTo>
                    <a:lnTo>
                      <a:pt x="3558" y="1465"/>
                    </a:lnTo>
                    <a:lnTo>
                      <a:pt x="3599" y="1297"/>
                    </a:lnTo>
                    <a:lnTo>
                      <a:pt x="3495" y="1277"/>
                    </a:lnTo>
                    <a:lnTo>
                      <a:pt x="3599" y="1235"/>
                    </a:lnTo>
                    <a:lnTo>
                      <a:pt x="3746" y="1172"/>
                    </a:lnTo>
                    <a:lnTo>
                      <a:pt x="3725" y="942"/>
                    </a:lnTo>
                    <a:lnTo>
                      <a:pt x="3830" y="774"/>
                    </a:lnTo>
                    <a:lnTo>
                      <a:pt x="3850" y="649"/>
                    </a:lnTo>
                    <a:lnTo>
                      <a:pt x="3746" y="523"/>
                    </a:lnTo>
                    <a:lnTo>
                      <a:pt x="3725" y="419"/>
                    </a:lnTo>
                    <a:lnTo>
                      <a:pt x="3537" y="398"/>
                    </a:lnTo>
                    <a:lnTo>
                      <a:pt x="3411" y="335"/>
                    </a:lnTo>
                    <a:lnTo>
                      <a:pt x="3327" y="251"/>
                    </a:lnTo>
                    <a:lnTo>
                      <a:pt x="3202" y="84"/>
                    </a:lnTo>
                    <a:lnTo>
                      <a:pt x="309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4" name="Google Shape;804;p31"/>
            <p:cNvGrpSpPr/>
            <p:nvPr/>
          </p:nvGrpSpPr>
          <p:grpSpPr>
            <a:xfrm>
              <a:off x="1397225" y="1637375"/>
              <a:ext cx="1401575" cy="1228250"/>
              <a:chOff x="1397225" y="1637375"/>
              <a:chExt cx="1401575" cy="1228250"/>
            </a:xfrm>
          </p:grpSpPr>
          <p:sp>
            <p:nvSpPr>
              <p:cNvPr id="805" name="Google Shape;805;p31"/>
              <p:cNvSpPr/>
              <p:nvPr/>
            </p:nvSpPr>
            <p:spPr>
              <a:xfrm>
                <a:off x="2050925" y="2362200"/>
                <a:ext cx="747875" cy="497225"/>
              </a:xfrm>
              <a:custGeom>
                <a:avLst/>
                <a:gdLst/>
                <a:ahLst/>
                <a:cxnLst/>
                <a:rect l="l" t="t" r="r" b="b"/>
                <a:pathLst>
                  <a:path w="29915" h="19889" extrusionOk="0">
                    <a:moveTo>
                      <a:pt x="107" y="1186"/>
                    </a:moveTo>
                    <a:lnTo>
                      <a:pt x="0" y="0"/>
                    </a:lnTo>
                    <a:lnTo>
                      <a:pt x="15577" y="1563"/>
                    </a:lnTo>
                    <a:lnTo>
                      <a:pt x="26519" y="5336"/>
                    </a:lnTo>
                    <a:lnTo>
                      <a:pt x="27435" y="5444"/>
                    </a:lnTo>
                    <a:lnTo>
                      <a:pt x="28783" y="4420"/>
                    </a:lnTo>
                    <a:lnTo>
                      <a:pt x="29753" y="4527"/>
                    </a:lnTo>
                    <a:lnTo>
                      <a:pt x="29915" y="6198"/>
                    </a:lnTo>
                    <a:lnTo>
                      <a:pt x="26465" y="6899"/>
                    </a:lnTo>
                    <a:lnTo>
                      <a:pt x="11157" y="16062"/>
                    </a:lnTo>
                    <a:lnTo>
                      <a:pt x="10295" y="18649"/>
                    </a:lnTo>
                    <a:lnTo>
                      <a:pt x="10295" y="19889"/>
                    </a:lnTo>
                    <a:lnTo>
                      <a:pt x="2803" y="15846"/>
                    </a:lnTo>
                    <a:lnTo>
                      <a:pt x="1347" y="14876"/>
                    </a:lnTo>
                    <a:lnTo>
                      <a:pt x="0" y="14607"/>
                    </a:lnTo>
                    <a:lnTo>
                      <a:pt x="916" y="11642"/>
                    </a:lnTo>
                    <a:lnTo>
                      <a:pt x="1725" y="3881"/>
                    </a:lnTo>
                    <a:close/>
                  </a:path>
                </a:pathLst>
              </a:custGeom>
              <a:solidFill>
                <a:srgbClr val="FFAD80"/>
              </a:solidFill>
              <a:ln w="9525" cap="flat" cmpd="sng">
                <a:solidFill>
                  <a:srgbClr val="FFAD80"/>
                </a:solidFill>
                <a:prstDash val="solid"/>
                <a:round/>
                <a:headEnd type="none" w="med" len="med"/>
                <a:tailEnd type="none" w="med" len="med"/>
              </a:ln>
            </p:spPr>
          </p:sp>
          <p:grpSp>
            <p:nvGrpSpPr>
              <p:cNvPr id="806" name="Google Shape;806;p31"/>
              <p:cNvGrpSpPr/>
              <p:nvPr/>
            </p:nvGrpSpPr>
            <p:grpSpPr>
              <a:xfrm>
                <a:off x="1397225" y="1637375"/>
                <a:ext cx="1398775" cy="1228250"/>
                <a:chOff x="1397225" y="1637375"/>
                <a:chExt cx="1398775" cy="1228250"/>
              </a:xfrm>
            </p:grpSpPr>
            <p:sp>
              <p:nvSpPr>
                <p:cNvPr id="807" name="Google Shape;807;p31"/>
                <p:cNvSpPr/>
                <p:nvPr/>
              </p:nvSpPr>
              <p:spPr>
                <a:xfrm>
                  <a:off x="1397225" y="1637375"/>
                  <a:ext cx="692600" cy="594250"/>
                </a:xfrm>
                <a:custGeom>
                  <a:avLst/>
                  <a:gdLst/>
                  <a:ahLst/>
                  <a:cxnLst/>
                  <a:rect l="l" t="t" r="r" b="b"/>
                  <a:pathLst>
                    <a:path w="27704" h="23770" extrusionOk="0">
                      <a:moveTo>
                        <a:pt x="14864" y="15547"/>
                      </a:moveTo>
                      <a:lnTo>
                        <a:pt x="14836" y="15589"/>
                      </a:lnTo>
                      <a:lnTo>
                        <a:pt x="14836" y="15568"/>
                      </a:lnTo>
                      <a:lnTo>
                        <a:pt x="14864" y="15547"/>
                      </a:lnTo>
                      <a:close/>
                      <a:moveTo>
                        <a:pt x="19460" y="16760"/>
                      </a:moveTo>
                      <a:lnTo>
                        <a:pt x="19523" y="16823"/>
                      </a:lnTo>
                      <a:lnTo>
                        <a:pt x="19460" y="16844"/>
                      </a:lnTo>
                      <a:lnTo>
                        <a:pt x="19460" y="16760"/>
                      </a:lnTo>
                      <a:close/>
                      <a:moveTo>
                        <a:pt x="23686" y="18497"/>
                      </a:moveTo>
                      <a:lnTo>
                        <a:pt x="23624" y="18644"/>
                      </a:lnTo>
                      <a:lnTo>
                        <a:pt x="23561" y="18853"/>
                      </a:lnTo>
                      <a:lnTo>
                        <a:pt x="23582" y="19020"/>
                      </a:lnTo>
                      <a:lnTo>
                        <a:pt x="23477" y="19229"/>
                      </a:lnTo>
                      <a:lnTo>
                        <a:pt x="23477" y="19355"/>
                      </a:lnTo>
                      <a:lnTo>
                        <a:pt x="23519" y="19439"/>
                      </a:lnTo>
                      <a:lnTo>
                        <a:pt x="23393" y="19355"/>
                      </a:lnTo>
                      <a:lnTo>
                        <a:pt x="23393" y="19543"/>
                      </a:lnTo>
                      <a:lnTo>
                        <a:pt x="23393" y="19564"/>
                      </a:lnTo>
                      <a:cubicBezTo>
                        <a:pt x="23352" y="19648"/>
                        <a:pt x="23310" y="19753"/>
                        <a:pt x="23310" y="19836"/>
                      </a:cubicBezTo>
                      <a:lnTo>
                        <a:pt x="23310" y="19962"/>
                      </a:lnTo>
                      <a:lnTo>
                        <a:pt x="23289" y="19941"/>
                      </a:lnTo>
                      <a:lnTo>
                        <a:pt x="23289" y="19836"/>
                      </a:lnTo>
                      <a:lnTo>
                        <a:pt x="23258" y="19791"/>
                      </a:lnTo>
                      <a:lnTo>
                        <a:pt x="23268" y="19773"/>
                      </a:lnTo>
                      <a:lnTo>
                        <a:pt x="23268" y="19627"/>
                      </a:lnTo>
                      <a:lnTo>
                        <a:pt x="23331" y="19543"/>
                      </a:lnTo>
                      <a:lnTo>
                        <a:pt x="23352" y="19250"/>
                      </a:lnTo>
                      <a:lnTo>
                        <a:pt x="23435" y="19020"/>
                      </a:lnTo>
                      <a:lnTo>
                        <a:pt x="23435" y="18790"/>
                      </a:lnTo>
                      <a:lnTo>
                        <a:pt x="23414" y="18623"/>
                      </a:lnTo>
                      <a:lnTo>
                        <a:pt x="23352" y="18539"/>
                      </a:lnTo>
                      <a:lnTo>
                        <a:pt x="23352" y="18518"/>
                      </a:lnTo>
                      <a:lnTo>
                        <a:pt x="23414" y="18539"/>
                      </a:lnTo>
                      <a:lnTo>
                        <a:pt x="23456" y="18685"/>
                      </a:lnTo>
                      <a:lnTo>
                        <a:pt x="23519" y="18706"/>
                      </a:lnTo>
                      <a:lnTo>
                        <a:pt x="23561" y="18581"/>
                      </a:lnTo>
                      <a:lnTo>
                        <a:pt x="23686" y="18497"/>
                      </a:lnTo>
                      <a:close/>
                      <a:moveTo>
                        <a:pt x="23204" y="19889"/>
                      </a:moveTo>
                      <a:lnTo>
                        <a:pt x="23184" y="19941"/>
                      </a:lnTo>
                      <a:lnTo>
                        <a:pt x="23142" y="20297"/>
                      </a:lnTo>
                      <a:lnTo>
                        <a:pt x="23038" y="20464"/>
                      </a:lnTo>
                      <a:lnTo>
                        <a:pt x="23017" y="20631"/>
                      </a:lnTo>
                      <a:lnTo>
                        <a:pt x="23121" y="20694"/>
                      </a:lnTo>
                      <a:lnTo>
                        <a:pt x="23080" y="20778"/>
                      </a:lnTo>
                      <a:lnTo>
                        <a:pt x="23121" y="20841"/>
                      </a:lnTo>
                      <a:lnTo>
                        <a:pt x="22996" y="20841"/>
                      </a:lnTo>
                      <a:lnTo>
                        <a:pt x="22912" y="20924"/>
                      </a:lnTo>
                      <a:lnTo>
                        <a:pt x="22912" y="21050"/>
                      </a:lnTo>
                      <a:cubicBezTo>
                        <a:pt x="22891" y="21050"/>
                        <a:pt x="22870" y="21092"/>
                        <a:pt x="22870" y="21134"/>
                      </a:cubicBezTo>
                      <a:lnTo>
                        <a:pt x="22870" y="21154"/>
                      </a:lnTo>
                      <a:lnTo>
                        <a:pt x="22847" y="21178"/>
                      </a:lnTo>
                      <a:lnTo>
                        <a:pt x="22847" y="21178"/>
                      </a:lnTo>
                      <a:lnTo>
                        <a:pt x="22849" y="21154"/>
                      </a:lnTo>
                      <a:lnTo>
                        <a:pt x="22849" y="20945"/>
                      </a:lnTo>
                      <a:lnTo>
                        <a:pt x="22828" y="20882"/>
                      </a:lnTo>
                      <a:cubicBezTo>
                        <a:pt x="22828" y="20820"/>
                        <a:pt x="22849" y="20778"/>
                        <a:pt x="22849" y="20736"/>
                      </a:cubicBezTo>
                      <a:lnTo>
                        <a:pt x="22891" y="20778"/>
                      </a:lnTo>
                      <a:lnTo>
                        <a:pt x="22954" y="20778"/>
                      </a:lnTo>
                      <a:lnTo>
                        <a:pt x="22954" y="20610"/>
                      </a:lnTo>
                      <a:lnTo>
                        <a:pt x="23017" y="20569"/>
                      </a:lnTo>
                      <a:lnTo>
                        <a:pt x="22954" y="20485"/>
                      </a:lnTo>
                      <a:lnTo>
                        <a:pt x="22828" y="20464"/>
                      </a:lnTo>
                      <a:lnTo>
                        <a:pt x="22828" y="20380"/>
                      </a:lnTo>
                      <a:lnTo>
                        <a:pt x="22703" y="20150"/>
                      </a:lnTo>
                      <a:lnTo>
                        <a:pt x="22703" y="20108"/>
                      </a:lnTo>
                      <a:lnTo>
                        <a:pt x="22828" y="20255"/>
                      </a:lnTo>
                      <a:lnTo>
                        <a:pt x="22912" y="20380"/>
                      </a:lnTo>
                      <a:lnTo>
                        <a:pt x="22996" y="20401"/>
                      </a:lnTo>
                      <a:lnTo>
                        <a:pt x="23038" y="20359"/>
                      </a:lnTo>
                      <a:lnTo>
                        <a:pt x="23017" y="20276"/>
                      </a:lnTo>
                      <a:lnTo>
                        <a:pt x="23121" y="20255"/>
                      </a:lnTo>
                      <a:lnTo>
                        <a:pt x="23121" y="20171"/>
                      </a:lnTo>
                      <a:lnTo>
                        <a:pt x="23059" y="20108"/>
                      </a:lnTo>
                      <a:cubicBezTo>
                        <a:pt x="23101" y="20066"/>
                        <a:pt x="23121" y="19983"/>
                        <a:pt x="23142" y="19941"/>
                      </a:cubicBezTo>
                      <a:lnTo>
                        <a:pt x="23163" y="19962"/>
                      </a:lnTo>
                      <a:lnTo>
                        <a:pt x="23204" y="19889"/>
                      </a:lnTo>
                      <a:close/>
                      <a:moveTo>
                        <a:pt x="23519" y="19836"/>
                      </a:moveTo>
                      <a:lnTo>
                        <a:pt x="23540" y="19962"/>
                      </a:lnTo>
                      <a:lnTo>
                        <a:pt x="23582" y="19962"/>
                      </a:lnTo>
                      <a:lnTo>
                        <a:pt x="23582" y="20087"/>
                      </a:lnTo>
                      <a:lnTo>
                        <a:pt x="23665" y="20171"/>
                      </a:lnTo>
                      <a:lnTo>
                        <a:pt x="23728" y="20108"/>
                      </a:lnTo>
                      <a:lnTo>
                        <a:pt x="23770" y="20150"/>
                      </a:lnTo>
                      <a:lnTo>
                        <a:pt x="23875" y="20087"/>
                      </a:lnTo>
                      <a:lnTo>
                        <a:pt x="24021" y="20087"/>
                      </a:lnTo>
                      <a:lnTo>
                        <a:pt x="24021" y="20108"/>
                      </a:lnTo>
                      <a:lnTo>
                        <a:pt x="23854" y="20213"/>
                      </a:lnTo>
                      <a:lnTo>
                        <a:pt x="23812" y="20255"/>
                      </a:lnTo>
                      <a:lnTo>
                        <a:pt x="23812" y="20297"/>
                      </a:lnTo>
                      <a:lnTo>
                        <a:pt x="23875" y="20359"/>
                      </a:lnTo>
                      <a:lnTo>
                        <a:pt x="23854" y="20401"/>
                      </a:lnTo>
                      <a:lnTo>
                        <a:pt x="23770" y="20401"/>
                      </a:lnTo>
                      <a:lnTo>
                        <a:pt x="23770" y="20464"/>
                      </a:lnTo>
                      <a:lnTo>
                        <a:pt x="23854" y="20590"/>
                      </a:lnTo>
                      <a:lnTo>
                        <a:pt x="23854" y="20694"/>
                      </a:lnTo>
                      <a:lnTo>
                        <a:pt x="23812" y="20715"/>
                      </a:lnTo>
                      <a:lnTo>
                        <a:pt x="23728" y="20631"/>
                      </a:lnTo>
                      <a:lnTo>
                        <a:pt x="23665" y="20548"/>
                      </a:lnTo>
                      <a:lnTo>
                        <a:pt x="23645" y="20610"/>
                      </a:lnTo>
                      <a:lnTo>
                        <a:pt x="23665" y="20694"/>
                      </a:lnTo>
                      <a:lnTo>
                        <a:pt x="23624" y="20757"/>
                      </a:lnTo>
                      <a:lnTo>
                        <a:pt x="23624" y="20903"/>
                      </a:lnTo>
                      <a:lnTo>
                        <a:pt x="23645" y="20924"/>
                      </a:lnTo>
                      <a:cubicBezTo>
                        <a:pt x="23629" y="20919"/>
                        <a:pt x="23614" y="20916"/>
                        <a:pt x="23601" y="20916"/>
                      </a:cubicBezTo>
                      <a:cubicBezTo>
                        <a:pt x="23562" y="20916"/>
                        <a:pt x="23535" y="20940"/>
                        <a:pt x="23519" y="20987"/>
                      </a:cubicBezTo>
                      <a:cubicBezTo>
                        <a:pt x="23456" y="21071"/>
                        <a:pt x="23414" y="21154"/>
                        <a:pt x="23373" y="21259"/>
                      </a:cubicBezTo>
                      <a:lnTo>
                        <a:pt x="23268" y="21154"/>
                      </a:lnTo>
                      <a:lnTo>
                        <a:pt x="23121" y="21154"/>
                      </a:lnTo>
                      <a:lnTo>
                        <a:pt x="23121" y="21238"/>
                      </a:lnTo>
                      <a:lnTo>
                        <a:pt x="23163" y="21322"/>
                      </a:lnTo>
                      <a:lnTo>
                        <a:pt x="23142" y="21426"/>
                      </a:lnTo>
                      <a:lnTo>
                        <a:pt x="23247" y="21468"/>
                      </a:lnTo>
                      <a:lnTo>
                        <a:pt x="23205" y="21552"/>
                      </a:lnTo>
                      <a:lnTo>
                        <a:pt x="23121" y="21552"/>
                      </a:lnTo>
                      <a:lnTo>
                        <a:pt x="23101" y="21531"/>
                      </a:lnTo>
                      <a:lnTo>
                        <a:pt x="23038" y="21615"/>
                      </a:lnTo>
                      <a:lnTo>
                        <a:pt x="23038" y="21531"/>
                      </a:lnTo>
                      <a:lnTo>
                        <a:pt x="23101" y="21447"/>
                      </a:lnTo>
                      <a:lnTo>
                        <a:pt x="22996" y="21322"/>
                      </a:lnTo>
                      <a:cubicBezTo>
                        <a:pt x="22996" y="21259"/>
                        <a:pt x="22996" y="21196"/>
                        <a:pt x="23017" y="21134"/>
                      </a:cubicBezTo>
                      <a:lnTo>
                        <a:pt x="23163" y="21050"/>
                      </a:lnTo>
                      <a:lnTo>
                        <a:pt x="23205" y="20882"/>
                      </a:lnTo>
                      <a:lnTo>
                        <a:pt x="23268" y="20903"/>
                      </a:lnTo>
                      <a:lnTo>
                        <a:pt x="23331" y="20841"/>
                      </a:lnTo>
                      <a:lnTo>
                        <a:pt x="23331" y="20736"/>
                      </a:lnTo>
                      <a:lnTo>
                        <a:pt x="23352" y="20673"/>
                      </a:lnTo>
                      <a:lnTo>
                        <a:pt x="23352" y="20276"/>
                      </a:lnTo>
                      <a:lnTo>
                        <a:pt x="23373" y="20171"/>
                      </a:lnTo>
                      <a:lnTo>
                        <a:pt x="23435" y="20401"/>
                      </a:lnTo>
                      <a:lnTo>
                        <a:pt x="23414" y="20673"/>
                      </a:lnTo>
                      <a:lnTo>
                        <a:pt x="23456" y="20694"/>
                      </a:lnTo>
                      <a:lnTo>
                        <a:pt x="23540" y="20527"/>
                      </a:lnTo>
                      <a:lnTo>
                        <a:pt x="23519" y="20108"/>
                      </a:lnTo>
                      <a:lnTo>
                        <a:pt x="23435" y="20004"/>
                      </a:lnTo>
                      <a:cubicBezTo>
                        <a:pt x="23456" y="19983"/>
                        <a:pt x="23456" y="19941"/>
                        <a:pt x="23498" y="19899"/>
                      </a:cubicBezTo>
                      <a:cubicBezTo>
                        <a:pt x="23519" y="19878"/>
                        <a:pt x="23519" y="19857"/>
                        <a:pt x="23519" y="19836"/>
                      </a:cubicBezTo>
                      <a:close/>
                      <a:moveTo>
                        <a:pt x="22808" y="1"/>
                      </a:moveTo>
                      <a:lnTo>
                        <a:pt x="22598" y="105"/>
                      </a:lnTo>
                      <a:lnTo>
                        <a:pt x="22556" y="168"/>
                      </a:lnTo>
                      <a:lnTo>
                        <a:pt x="22389" y="168"/>
                      </a:lnTo>
                      <a:lnTo>
                        <a:pt x="22264" y="231"/>
                      </a:lnTo>
                      <a:lnTo>
                        <a:pt x="22033" y="440"/>
                      </a:lnTo>
                      <a:lnTo>
                        <a:pt x="21866" y="503"/>
                      </a:lnTo>
                      <a:lnTo>
                        <a:pt x="21615" y="503"/>
                      </a:lnTo>
                      <a:lnTo>
                        <a:pt x="21448" y="398"/>
                      </a:lnTo>
                      <a:lnTo>
                        <a:pt x="21406" y="335"/>
                      </a:lnTo>
                      <a:lnTo>
                        <a:pt x="21406" y="398"/>
                      </a:lnTo>
                      <a:lnTo>
                        <a:pt x="21322" y="398"/>
                      </a:lnTo>
                      <a:lnTo>
                        <a:pt x="21217" y="294"/>
                      </a:lnTo>
                      <a:lnTo>
                        <a:pt x="21113" y="335"/>
                      </a:lnTo>
                      <a:lnTo>
                        <a:pt x="21092" y="419"/>
                      </a:lnTo>
                      <a:lnTo>
                        <a:pt x="21029" y="419"/>
                      </a:lnTo>
                      <a:lnTo>
                        <a:pt x="21008" y="335"/>
                      </a:lnTo>
                      <a:lnTo>
                        <a:pt x="21029" y="273"/>
                      </a:lnTo>
                      <a:lnTo>
                        <a:pt x="21134" y="210"/>
                      </a:lnTo>
                      <a:lnTo>
                        <a:pt x="21092" y="168"/>
                      </a:lnTo>
                      <a:lnTo>
                        <a:pt x="20945" y="210"/>
                      </a:lnTo>
                      <a:lnTo>
                        <a:pt x="20736" y="315"/>
                      </a:lnTo>
                      <a:lnTo>
                        <a:pt x="20590" y="398"/>
                      </a:lnTo>
                      <a:lnTo>
                        <a:pt x="20527" y="524"/>
                      </a:lnTo>
                      <a:lnTo>
                        <a:pt x="20569" y="628"/>
                      </a:lnTo>
                      <a:lnTo>
                        <a:pt x="20694" y="649"/>
                      </a:lnTo>
                      <a:lnTo>
                        <a:pt x="20611" y="733"/>
                      </a:lnTo>
                      <a:lnTo>
                        <a:pt x="20255" y="733"/>
                      </a:lnTo>
                      <a:lnTo>
                        <a:pt x="20088" y="859"/>
                      </a:lnTo>
                      <a:lnTo>
                        <a:pt x="19983" y="1131"/>
                      </a:lnTo>
                      <a:lnTo>
                        <a:pt x="19941" y="1319"/>
                      </a:lnTo>
                      <a:lnTo>
                        <a:pt x="19878" y="1319"/>
                      </a:lnTo>
                      <a:lnTo>
                        <a:pt x="19857" y="1256"/>
                      </a:lnTo>
                      <a:lnTo>
                        <a:pt x="19878" y="1068"/>
                      </a:lnTo>
                      <a:lnTo>
                        <a:pt x="20025" y="817"/>
                      </a:lnTo>
                      <a:lnTo>
                        <a:pt x="20025" y="733"/>
                      </a:lnTo>
                      <a:lnTo>
                        <a:pt x="19983" y="733"/>
                      </a:lnTo>
                      <a:lnTo>
                        <a:pt x="19732" y="1047"/>
                      </a:lnTo>
                      <a:lnTo>
                        <a:pt x="19585" y="1047"/>
                      </a:lnTo>
                      <a:lnTo>
                        <a:pt x="19523" y="1026"/>
                      </a:lnTo>
                      <a:lnTo>
                        <a:pt x="19439" y="921"/>
                      </a:lnTo>
                      <a:lnTo>
                        <a:pt x="19313" y="900"/>
                      </a:lnTo>
                      <a:lnTo>
                        <a:pt x="19230" y="900"/>
                      </a:lnTo>
                      <a:lnTo>
                        <a:pt x="19230" y="942"/>
                      </a:lnTo>
                      <a:lnTo>
                        <a:pt x="19418" y="1026"/>
                      </a:lnTo>
                      <a:lnTo>
                        <a:pt x="19460" y="1110"/>
                      </a:lnTo>
                      <a:lnTo>
                        <a:pt x="19418" y="1131"/>
                      </a:lnTo>
                      <a:lnTo>
                        <a:pt x="19251" y="1068"/>
                      </a:lnTo>
                      <a:lnTo>
                        <a:pt x="19062" y="1047"/>
                      </a:lnTo>
                      <a:lnTo>
                        <a:pt x="18832" y="1151"/>
                      </a:lnTo>
                      <a:lnTo>
                        <a:pt x="18539" y="1423"/>
                      </a:lnTo>
                      <a:lnTo>
                        <a:pt x="18204" y="1570"/>
                      </a:lnTo>
                      <a:lnTo>
                        <a:pt x="17974" y="1758"/>
                      </a:lnTo>
                      <a:lnTo>
                        <a:pt x="17744" y="1967"/>
                      </a:lnTo>
                      <a:lnTo>
                        <a:pt x="17451" y="2219"/>
                      </a:lnTo>
                      <a:lnTo>
                        <a:pt x="17263" y="2302"/>
                      </a:lnTo>
                      <a:lnTo>
                        <a:pt x="17158" y="2323"/>
                      </a:lnTo>
                      <a:lnTo>
                        <a:pt x="17012" y="2428"/>
                      </a:lnTo>
                      <a:lnTo>
                        <a:pt x="16865" y="2428"/>
                      </a:lnTo>
                      <a:lnTo>
                        <a:pt x="16698" y="2574"/>
                      </a:lnTo>
                      <a:lnTo>
                        <a:pt x="16510" y="2574"/>
                      </a:lnTo>
                      <a:lnTo>
                        <a:pt x="16426" y="2491"/>
                      </a:lnTo>
                      <a:lnTo>
                        <a:pt x="16238" y="2470"/>
                      </a:lnTo>
                      <a:lnTo>
                        <a:pt x="16091" y="2365"/>
                      </a:lnTo>
                      <a:lnTo>
                        <a:pt x="15986" y="2302"/>
                      </a:lnTo>
                      <a:lnTo>
                        <a:pt x="15798" y="2219"/>
                      </a:lnTo>
                      <a:lnTo>
                        <a:pt x="15714" y="2260"/>
                      </a:lnTo>
                      <a:lnTo>
                        <a:pt x="15589" y="2386"/>
                      </a:lnTo>
                      <a:lnTo>
                        <a:pt x="15380" y="2595"/>
                      </a:lnTo>
                      <a:lnTo>
                        <a:pt x="15338" y="2721"/>
                      </a:lnTo>
                      <a:lnTo>
                        <a:pt x="15233" y="2825"/>
                      </a:lnTo>
                      <a:lnTo>
                        <a:pt x="15170" y="2951"/>
                      </a:lnTo>
                      <a:lnTo>
                        <a:pt x="15087" y="2951"/>
                      </a:lnTo>
                      <a:lnTo>
                        <a:pt x="15024" y="2909"/>
                      </a:lnTo>
                      <a:lnTo>
                        <a:pt x="14940" y="2951"/>
                      </a:lnTo>
                      <a:lnTo>
                        <a:pt x="15045" y="3202"/>
                      </a:lnTo>
                      <a:lnTo>
                        <a:pt x="15170" y="3683"/>
                      </a:lnTo>
                      <a:lnTo>
                        <a:pt x="15296" y="4081"/>
                      </a:lnTo>
                      <a:lnTo>
                        <a:pt x="15359" y="4416"/>
                      </a:lnTo>
                      <a:lnTo>
                        <a:pt x="15338" y="4729"/>
                      </a:lnTo>
                      <a:lnTo>
                        <a:pt x="15191" y="4980"/>
                      </a:lnTo>
                      <a:lnTo>
                        <a:pt x="15087" y="5127"/>
                      </a:lnTo>
                      <a:lnTo>
                        <a:pt x="15087" y="5190"/>
                      </a:lnTo>
                      <a:lnTo>
                        <a:pt x="15296" y="5441"/>
                      </a:lnTo>
                      <a:lnTo>
                        <a:pt x="15442" y="5504"/>
                      </a:lnTo>
                      <a:lnTo>
                        <a:pt x="15442" y="5357"/>
                      </a:lnTo>
                      <a:lnTo>
                        <a:pt x="15484" y="5420"/>
                      </a:lnTo>
                      <a:lnTo>
                        <a:pt x="15589" y="5357"/>
                      </a:lnTo>
                      <a:lnTo>
                        <a:pt x="15673" y="5357"/>
                      </a:lnTo>
                      <a:lnTo>
                        <a:pt x="15589" y="5441"/>
                      </a:lnTo>
                      <a:lnTo>
                        <a:pt x="15589" y="5525"/>
                      </a:lnTo>
                      <a:lnTo>
                        <a:pt x="15882" y="5755"/>
                      </a:lnTo>
                      <a:lnTo>
                        <a:pt x="15798" y="5817"/>
                      </a:lnTo>
                      <a:lnTo>
                        <a:pt x="15673" y="5776"/>
                      </a:lnTo>
                      <a:lnTo>
                        <a:pt x="15652" y="5859"/>
                      </a:lnTo>
                      <a:lnTo>
                        <a:pt x="15610" y="6152"/>
                      </a:lnTo>
                      <a:lnTo>
                        <a:pt x="15610" y="6278"/>
                      </a:lnTo>
                      <a:lnTo>
                        <a:pt x="15673" y="6341"/>
                      </a:lnTo>
                      <a:lnTo>
                        <a:pt x="15756" y="6257"/>
                      </a:lnTo>
                      <a:lnTo>
                        <a:pt x="15882" y="6236"/>
                      </a:lnTo>
                      <a:lnTo>
                        <a:pt x="15986" y="6278"/>
                      </a:lnTo>
                      <a:lnTo>
                        <a:pt x="16028" y="6361"/>
                      </a:lnTo>
                      <a:lnTo>
                        <a:pt x="16196" y="6299"/>
                      </a:lnTo>
                      <a:lnTo>
                        <a:pt x="16384" y="6361"/>
                      </a:lnTo>
                      <a:lnTo>
                        <a:pt x="16530" y="6445"/>
                      </a:lnTo>
                      <a:lnTo>
                        <a:pt x="16384" y="6508"/>
                      </a:lnTo>
                      <a:lnTo>
                        <a:pt x="16405" y="6654"/>
                      </a:lnTo>
                      <a:lnTo>
                        <a:pt x="16384" y="6759"/>
                      </a:lnTo>
                      <a:lnTo>
                        <a:pt x="16196" y="6780"/>
                      </a:lnTo>
                      <a:lnTo>
                        <a:pt x="16217" y="6696"/>
                      </a:lnTo>
                      <a:lnTo>
                        <a:pt x="16112" y="6613"/>
                      </a:lnTo>
                      <a:lnTo>
                        <a:pt x="16028" y="6675"/>
                      </a:lnTo>
                      <a:lnTo>
                        <a:pt x="15882" y="6654"/>
                      </a:lnTo>
                      <a:lnTo>
                        <a:pt x="15819" y="6592"/>
                      </a:lnTo>
                      <a:lnTo>
                        <a:pt x="15777" y="6445"/>
                      </a:lnTo>
                      <a:lnTo>
                        <a:pt x="15673" y="6403"/>
                      </a:lnTo>
                      <a:lnTo>
                        <a:pt x="15610" y="6403"/>
                      </a:lnTo>
                      <a:lnTo>
                        <a:pt x="15484" y="6299"/>
                      </a:lnTo>
                      <a:lnTo>
                        <a:pt x="15505" y="6131"/>
                      </a:lnTo>
                      <a:lnTo>
                        <a:pt x="15652" y="5776"/>
                      </a:lnTo>
                      <a:lnTo>
                        <a:pt x="15610" y="5671"/>
                      </a:lnTo>
                      <a:lnTo>
                        <a:pt x="15568" y="5671"/>
                      </a:lnTo>
                      <a:lnTo>
                        <a:pt x="15463" y="5776"/>
                      </a:lnTo>
                      <a:lnTo>
                        <a:pt x="15463" y="6131"/>
                      </a:lnTo>
                      <a:lnTo>
                        <a:pt x="15401" y="6341"/>
                      </a:lnTo>
                      <a:lnTo>
                        <a:pt x="15296" y="6445"/>
                      </a:lnTo>
                      <a:lnTo>
                        <a:pt x="15296" y="6508"/>
                      </a:lnTo>
                      <a:lnTo>
                        <a:pt x="15380" y="6382"/>
                      </a:lnTo>
                      <a:lnTo>
                        <a:pt x="15463" y="6382"/>
                      </a:lnTo>
                      <a:lnTo>
                        <a:pt x="15505" y="6445"/>
                      </a:lnTo>
                      <a:lnTo>
                        <a:pt x="15652" y="6445"/>
                      </a:lnTo>
                      <a:lnTo>
                        <a:pt x="15694" y="6571"/>
                      </a:lnTo>
                      <a:lnTo>
                        <a:pt x="15694" y="6780"/>
                      </a:lnTo>
                      <a:lnTo>
                        <a:pt x="15589" y="6905"/>
                      </a:lnTo>
                      <a:lnTo>
                        <a:pt x="15442" y="6968"/>
                      </a:lnTo>
                      <a:lnTo>
                        <a:pt x="15442" y="6968"/>
                      </a:lnTo>
                      <a:lnTo>
                        <a:pt x="15589" y="6780"/>
                      </a:lnTo>
                      <a:lnTo>
                        <a:pt x="15589" y="6696"/>
                      </a:lnTo>
                      <a:lnTo>
                        <a:pt x="15505" y="6675"/>
                      </a:lnTo>
                      <a:lnTo>
                        <a:pt x="15463" y="6613"/>
                      </a:lnTo>
                      <a:lnTo>
                        <a:pt x="15380" y="6675"/>
                      </a:lnTo>
                      <a:lnTo>
                        <a:pt x="15191" y="6801"/>
                      </a:lnTo>
                      <a:lnTo>
                        <a:pt x="15191" y="6905"/>
                      </a:lnTo>
                      <a:lnTo>
                        <a:pt x="15087" y="6926"/>
                      </a:lnTo>
                      <a:lnTo>
                        <a:pt x="14982" y="6989"/>
                      </a:lnTo>
                      <a:lnTo>
                        <a:pt x="14961" y="6885"/>
                      </a:lnTo>
                      <a:lnTo>
                        <a:pt x="14898" y="6864"/>
                      </a:lnTo>
                      <a:lnTo>
                        <a:pt x="14752" y="6864"/>
                      </a:lnTo>
                      <a:lnTo>
                        <a:pt x="14668" y="6822"/>
                      </a:lnTo>
                      <a:lnTo>
                        <a:pt x="14647" y="6696"/>
                      </a:lnTo>
                      <a:lnTo>
                        <a:pt x="14564" y="6675"/>
                      </a:lnTo>
                      <a:lnTo>
                        <a:pt x="14522" y="6696"/>
                      </a:lnTo>
                      <a:lnTo>
                        <a:pt x="14417" y="6696"/>
                      </a:lnTo>
                      <a:lnTo>
                        <a:pt x="14417" y="6613"/>
                      </a:lnTo>
                      <a:lnTo>
                        <a:pt x="14334" y="6571"/>
                      </a:lnTo>
                      <a:lnTo>
                        <a:pt x="14250" y="6613"/>
                      </a:lnTo>
                      <a:lnTo>
                        <a:pt x="14208" y="6613"/>
                      </a:lnTo>
                      <a:lnTo>
                        <a:pt x="14208" y="6487"/>
                      </a:lnTo>
                      <a:lnTo>
                        <a:pt x="14145" y="6403"/>
                      </a:lnTo>
                      <a:lnTo>
                        <a:pt x="14145" y="6341"/>
                      </a:lnTo>
                      <a:lnTo>
                        <a:pt x="14250" y="6299"/>
                      </a:lnTo>
                      <a:lnTo>
                        <a:pt x="14396" y="6131"/>
                      </a:lnTo>
                      <a:lnTo>
                        <a:pt x="14459" y="6131"/>
                      </a:lnTo>
                      <a:lnTo>
                        <a:pt x="14543" y="6048"/>
                      </a:lnTo>
                      <a:lnTo>
                        <a:pt x="14543" y="5964"/>
                      </a:lnTo>
                      <a:lnTo>
                        <a:pt x="14396" y="5817"/>
                      </a:lnTo>
                      <a:lnTo>
                        <a:pt x="14313" y="5755"/>
                      </a:lnTo>
                      <a:lnTo>
                        <a:pt x="14208" y="5755"/>
                      </a:lnTo>
                      <a:lnTo>
                        <a:pt x="14020" y="5859"/>
                      </a:lnTo>
                      <a:lnTo>
                        <a:pt x="13915" y="5859"/>
                      </a:lnTo>
                      <a:lnTo>
                        <a:pt x="13810" y="5776"/>
                      </a:lnTo>
                      <a:lnTo>
                        <a:pt x="13706" y="5776"/>
                      </a:lnTo>
                      <a:lnTo>
                        <a:pt x="13371" y="5922"/>
                      </a:lnTo>
                      <a:lnTo>
                        <a:pt x="13329" y="5964"/>
                      </a:lnTo>
                      <a:lnTo>
                        <a:pt x="13392" y="6027"/>
                      </a:lnTo>
                      <a:lnTo>
                        <a:pt x="13517" y="6131"/>
                      </a:lnTo>
                      <a:lnTo>
                        <a:pt x="13497" y="6152"/>
                      </a:lnTo>
                      <a:lnTo>
                        <a:pt x="13392" y="6131"/>
                      </a:lnTo>
                      <a:lnTo>
                        <a:pt x="13287" y="6131"/>
                      </a:lnTo>
                      <a:lnTo>
                        <a:pt x="13225" y="6069"/>
                      </a:lnTo>
                      <a:lnTo>
                        <a:pt x="13120" y="6048"/>
                      </a:lnTo>
                      <a:lnTo>
                        <a:pt x="12911" y="6027"/>
                      </a:lnTo>
                      <a:lnTo>
                        <a:pt x="12701" y="6048"/>
                      </a:lnTo>
                      <a:lnTo>
                        <a:pt x="12639" y="6089"/>
                      </a:lnTo>
                      <a:lnTo>
                        <a:pt x="12639" y="6152"/>
                      </a:lnTo>
                      <a:lnTo>
                        <a:pt x="12534" y="6152"/>
                      </a:lnTo>
                      <a:lnTo>
                        <a:pt x="12492" y="6131"/>
                      </a:lnTo>
                      <a:lnTo>
                        <a:pt x="12429" y="6131"/>
                      </a:lnTo>
                      <a:lnTo>
                        <a:pt x="12262" y="6236"/>
                      </a:lnTo>
                      <a:lnTo>
                        <a:pt x="12262" y="6278"/>
                      </a:lnTo>
                      <a:lnTo>
                        <a:pt x="12178" y="6299"/>
                      </a:lnTo>
                      <a:lnTo>
                        <a:pt x="12011" y="6382"/>
                      </a:lnTo>
                      <a:lnTo>
                        <a:pt x="11865" y="6466"/>
                      </a:lnTo>
                      <a:lnTo>
                        <a:pt x="11802" y="6466"/>
                      </a:lnTo>
                      <a:lnTo>
                        <a:pt x="11823" y="6403"/>
                      </a:lnTo>
                      <a:lnTo>
                        <a:pt x="11844" y="6341"/>
                      </a:lnTo>
                      <a:lnTo>
                        <a:pt x="11739" y="6382"/>
                      </a:lnTo>
                      <a:lnTo>
                        <a:pt x="11634" y="6508"/>
                      </a:lnTo>
                      <a:lnTo>
                        <a:pt x="11634" y="6571"/>
                      </a:lnTo>
                      <a:lnTo>
                        <a:pt x="11802" y="6759"/>
                      </a:lnTo>
                      <a:lnTo>
                        <a:pt x="11948" y="6989"/>
                      </a:lnTo>
                      <a:lnTo>
                        <a:pt x="12116" y="7031"/>
                      </a:lnTo>
                      <a:lnTo>
                        <a:pt x="12241" y="7198"/>
                      </a:lnTo>
                      <a:lnTo>
                        <a:pt x="12367" y="7282"/>
                      </a:lnTo>
                      <a:lnTo>
                        <a:pt x="12429" y="7408"/>
                      </a:lnTo>
                      <a:lnTo>
                        <a:pt x="12534" y="7429"/>
                      </a:lnTo>
                      <a:lnTo>
                        <a:pt x="12660" y="7512"/>
                      </a:lnTo>
                      <a:lnTo>
                        <a:pt x="12597" y="7533"/>
                      </a:lnTo>
                      <a:lnTo>
                        <a:pt x="12429" y="7533"/>
                      </a:lnTo>
                      <a:lnTo>
                        <a:pt x="12388" y="7429"/>
                      </a:lnTo>
                      <a:lnTo>
                        <a:pt x="12262" y="7324"/>
                      </a:lnTo>
                      <a:lnTo>
                        <a:pt x="12178" y="7282"/>
                      </a:lnTo>
                      <a:lnTo>
                        <a:pt x="12137" y="7282"/>
                      </a:lnTo>
                      <a:lnTo>
                        <a:pt x="12011" y="7408"/>
                      </a:lnTo>
                      <a:lnTo>
                        <a:pt x="11885" y="7408"/>
                      </a:lnTo>
                      <a:lnTo>
                        <a:pt x="11802" y="7303"/>
                      </a:lnTo>
                      <a:lnTo>
                        <a:pt x="11906" y="7198"/>
                      </a:lnTo>
                      <a:lnTo>
                        <a:pt x="11906" y="7136"/>
                      </a:lnTo>
                      <a:lnTo>
                        <a:pt x="11823" y="7136"/>
                      </a:lnTo>
                      <a:lnTo>
                        <a:pt x="11739" y="7282"/>
                      </a:lnTo>
                      <a:lnTo>
                        <a:pt x="11781" y="7512"/>
                      </a:lnTo>
                      <a:lnTo>
                        <a:pt x="11802" y="7554"/>
                      </a:lnTo>
                      <a:lnTo>
                        <a:pt x="11802" y="7638"/>
                      </a:lnTo>
                      <a:lnTo>
                        <a:pt x="11676" y="7742"/>
                      </a:lnTo>
                      <a:lnTo>
                        <a:pt x="11593" y="7910"/>
                      </a:lnTo>
                      <a:lnTo>
                        <a:pt x="11572" y="8056"/>
                      </a:lnTo>
                      <a:lnTo>
                        <a:pt x="11593" y="8224"/>
                      </a:lnTo>
                      <a:lnTo>
                        <a:pt x="11802" y="8454"/>
                      </a:lnTo>
                      <a:lnTo>
                        <a:pt x="11990" y="8538"/>
                      </a:lnTo>
                      <a:lnTo>
                        <a:pt x="12116" y="8663"/>
                      </a:lnTo>
                      <a:lnTo>
                        <a:pt x="12199" y="8663"/>
                      </a:lnTo>
                      <a:lnTo>
                        <a:pt x="12346" y="8558"/>
                      </a:lnTo>
                      <a:lnTo>
                        <a:pt x="12492" y="8496"/>
                      </a:lnTo>
                      <a:lnTo>
                        <a:pt x="12639" y="8579"/>
                      </a:lnTo>
                      <a:lnTo>
                        <a:pt x="12890" y="8600"/>
                      </a:lnTo>
                      <a:lnTo>
                        <a:pt x="12994" y="8684"/>
                      </a:lnTo>
                      <a:lnTo>
                        <a:pt x="13015" y="8810"/>
                      </a:lnTo>
                      <a:lnTo>
                        <a:pt x="13078" y="8851"/>
                      </a:lnTo>
                      <a:lnTo>
                        <a:pt x="13141" y="8789"/>
                      </a:lnTo>
                      <a:lnTo>
                        <a:pt x="13141" y="8642"/>
                      </a:lnTo>
                      <a:lnTo>
                        <a:pt x="13162" y="8579"/>
                      </a:lnTo>
                      <a:lnTo>
                        <a:pt x="13266" y="8642"/>
                      </a:lnTo>
                      <a:lnTo>
                        <a:pt x="13266" y="8705"/>
                      </a:lnTo>
                      <a:lnTo>
                        <a:pt x="13162" y="8851"/>
                      </a:lnTo>
                      <a:lnTo>
                        <a:pt x="13162" y="8956"/>
                      </a:lnTo>
                      <a:lnTo>
                        <a:pt x="13204" y="8956"/>
                      </a:lnTo>
                      <a:lnTo>
                        <a:pt x="13371" y="8810"/>
                      </a:lnTo>
                      <a:lnTo>
                        <a:pt x="13413" y="8747"/>
                      </a:lnTo>
                      <a:lnTo>
                        <a:pt x="13601" y="8684"/>
                      </a:lnTo>
                      <a:lnTo>
                        <a:pt x="13831" y="8538"/>
                      </a:lnTo>
                      <a:lnTo>
                        <a:pt x="13999" y="8496"/>
                      </a:lnTo>
                      <a:lnTo>
                        <a:pt x="14082" y="8391"/>
                      </a:lnTo>
                      <a:lnTo>
                        <a:pt x="14124" y="8391"/>
                      </a:lnTo>
                      <a:lnTo>
                        <a:pt x="14145" y="8475"/>
                      </a:lnTo>
                      <a:lnTo>
                        <a:pt x="14208" y="8496"/>
                      </a:lnTo>
                      <a:lnTo>
                        <a:pt x="14396" y="8370"/>
                      </a:lnTo>
                      <a:lnTo>
                        <a:pt x="14543" y="8370"/>
                      </a:lnTo>
                      <a:lnTo>
                        <a:pt x="14606" y="8328"/>
                      </a:lnTo>
                      <a:lnTo>
                        <a:pt x="14543" y="8391"/>
                      </a:lnTo>
                      <a:lnTo>
                        <a:pt x="14417" y="8475"/>
                      </a:lnTo>
                      <a:lnTo>
                        <a:pt x="14417" y="8538"/>
                      </a:lnTo>
                      <a:lnTo>
                        <a:pt x="14459" y="8558"/>
                      </a:lnTo>
                      <a:lnTo>
                        <a:pt x="14354" y="8747"/>
                      </a:lnTo>
                      <a:lnTo>
                        <a:pt x="14208" y="8768"/>
                      </a:lnTo>
                      <a:lnTo>
                        <a:pt x="14145" y="8705"/>
                      </a:lnTo>
                      <a:lnTo>
                        <a:pt x="14082" y="8705"/>
                      </a:lnTo>
                      <a:lnTo>
                        <a:pt x="13915" y="8851"/>
                      </a:lnTo>
                      <a:lnTo>
                        <a:pt x="13915" y="8872"/>
                      </a:lnTo>
                      <a:lnTo>
                        <a:pt x="14041" y="8893"/>
                      </a:lnTo>
                      <a:lnTo>
                        <a:pt x="14124" y="8977"/>
                      </a:lnTo>
                      <a:lnTo>
                        <a:pt x="14124" y="9123"/>
                      </a:lnTo>
                      <a:lnTo>
                        <a:pt x="13936" y="9333"/>
                      </a:lnTo>
                      <a:lnTo>
                        <a:pt x="13915" y="9479"/>
                      </a:lnTo>
                      <a:lnTo>
                        <a:pt x="13873" y="9542"/>
                      </a:lnTo>
                      <a:lnTo>
                        <a:pt x="13831" y="9626"/>
                      </a:lnTo>
                      <a:lnTo>
                        <a:pt x="13873" y="9688"/>
                      </a:lnTo>
                      <a:lnTo>
                        <a:pt x="13894" y="9751"/>
                      </a:lnTo>
                      <a:lnTo>
                        <a:pt x="13873" y="9856"/>
                      </a:lnTo>
                      <a:lnTo>
                        <a:pt x="13748" y="10002"/>
                      </a:lnTo>
                      <a:lnTo>
                        <a:pt x="13643" y="10065"/>
                      </a:lnTo>
                      <a:lnTo>
                        <a:pt x="13538" y="10065"/>
                      </a:lnTo>
                      <a:lnTo>
                        <a:pt x="13476" y="10128"/>
                      </a:lnTo>
                      <a:lnTo>
                        <a:pt x="13371" y="10232"/>
                      </a:lnTo>
                      <a:lnTo>
                        <a:pt x="13287" y="10253"/>
                      </a:lnTo>
                      <a:lnTo>
                        <a:pt x="13162" y="10232"/>
                      </a:lnTo>
                      <a:lnTo>
                        <a:pt x="12994" y="10128"/>
                      </a:lnTo>
                      <a:lnTo>
                        <a:pt x="12953" y="10149"/>
                      </a:lnTo>
                      <a:lnTo>
                        <a:pt x="12890" y="10107"/>
                      </a:lnTo>
                      <a:lnTo>
                        <a:pt x="12806" y="10002"/>
                      </a:lnTo>
                      <a:lnTo>
                        <a:pt x="12785" y="10023"/>
                      </a:lnTo>
                      <a:lnTo>
                        <a:pt x="12681" y="10170"/>
                      </a:lnTo>
                      <a:lnTo>
                        <a:pt x="12555" y="10253"/>
                      </a:lnTo>
                      <a:lnTo>
                        <a:pt x="12471" y="10358"/>
                      </a:lnTo>
                      <a:lnTo>
                        <a:pt x="12241" y="10442"/>
                      </a:lnTo>
                      <a:lnTo>
                        <a:pt x="12157" y="10483"/>
                      </a:lnTo>
                      <a:lnTo>
                        <a:pt x="12053" y="10483"/>
                      </a:lnTo>
                      <a:lnTo>
                        <a:pt x="11948" y="10462"/>
                      </a:lnTo>
                      <a:lnTo>
                        <a:pt x="11760" y="10462"/>
                      </a:lnTo>
                      <a:lnTo>
                        <a:pt x="11634" y="10567"/>
                      </a:lnTo>
                      <a:lnTo>
                        <a:pt x="11509" y="10567"/>
                      </a:lnTo>
                      <a:lnTo>
                        <a:pt x="11425" y="10630"/>
                      </a:lnTo>
                      <a:lnTo>
                        <a:pt x="11425" y="10755"/>
                      </a:lnTo>
                      <a:lnTo>
                        <a:pt x="11341" y="10965"/>
                      </a:lnTo>
                      <a:lnTo>
                        <a:pt x="11279" y="11048"/>
                      </a:lnTo>
                      <a:lnTo>
                        <a:pt x="11279" y="10965"/>
                      </a:lnTo>
                      <a:lnTo>
                        <a:pt x="11132" y="10839"/>
                      </a:lnTo>
                      <a:lnTo>
                        <a:pt x="10986" y="10839"/>
                      </a:lnTo>
                      <a:lnTo>
                        <a:pt x="10902" y="10860"/>
                      </a:lnTo>
                      <a:lnTo>
                        <a:pt x="10923" y="10944"/>
                      </a:lnTo>
                      <a:lnTo>
                        <a:pt x="11007" y="10986"/>
                      </a:lnTo>
                      <a:lnTo>
                        <a:pt x="10965" y="11090"/>
                      </a:lnTo>
                      <a:lnTo>
                        <a:pt x="10902" y="11090"/>
                      </a:lnTo>
                      <a:lnTo>
                        <a:pt x="10860" y="10986"/>
                      </a:lnTo>
                      <a:lnTo>
                        <a:pt x="10756" y="10881"/>
                      </a:lnTo>
                      <a:lnTo>
                        <a:pt x="10693" y="10881"/>
                      </a:lnTo>
                      <a:lnTo>
                        <a:pt x="10546" y="11048"/>
                      </a:lnTo>
                      <a:lnTo>
                        <a:pt x="10484" y="11174"/>
                      </a:lnTo>
                      <a:lnTo>
                        <a:pt x="10400" y="11195"/>
                      </a:lnTo>
                      <a:lnTo>
                        <a:pt x="10337" y="11195"/>
                      </a:lnTo>
                      <a:lnTo>
                        <a:pt x="10065" y="11425"/>
                      </a:lnTo>
                      <a:lnTo>
                        <a:pt x="10023" y="11613"/>
                      </a:lnTo>
                      <a:lnTo>
                        <a:pt x="9960" y="11634"/>
                      </a:lnTo>
                      <a:lnTo>
                        <a:pt x="9835" y="11676"/>
                      </a:lnTo>
                      <a:lnTo>
                        <a:pt x="9730" y="11613"/>
                      </a:lnTo>
                      <a:lnTo>
                        <a:pt x="9709" y="11634"/>
                      </a:lnTo>
                      <a:lnTo>
                        <a:pt x="9814" y="11781"/>
                      </a:lnTo>
                      <a:lnTo>
                        <a:pt x="9772" y="11843"/>
                      </a:lnTo>
                      <a:lnTo>
                        <a:pt x="9709" y="11843"/>
                      </a:lnTo>
                      <a:lnTo>
                        <a:pt x="9647" y="11739"/>
                      </a:lnTo>
                      <a:lnTo>
                        <a:pt x="9605" y="11739"/>
                      </a:lnTo>
                      <a:lnTo>
                        <a:pt x="9542" y="11843"/>
                      </a:lnTo>
                      <a:lnTo>
                        <a:pt x="9416" y="12011"/>
                      </a:lnTo>
                      <a:lnTo>
                        <a:pt x="9416" y="12095"/>
                      </a:lnTo>
                      <a:lnTo>
                        <a:pt x="9521" y="12241"/>
                      </a:lnTo>
                      <a:lnTo>
                        <a:pt x="9542" y="12367"/>
                      </a:lnTo>
                      <a:lnTo>
                        <a:pt x="9521" y="12471"/>
                      </a:lnTo>
                      <a:lnTo>
                        <a:pt x="9458" y="12576"/>
                      </a:lnTo>
                      <a:lnTo>
                        <a:pt x="9500" y="12680"/>
                      </a:lnTo>
                      <a:lnTo>
                        <a:pt x="9563" y="12659"/>
                      </a:lnTo>
                      <a:lnTo>
                        <a:pt x="9647" y="12576"/>
                      </a:lnTo>
                      <a:lnTo>
                        <a:pt x="9668" y="12639"/>
                      </a:lnTo>
                      <a:lnTo>
                        <a:pt x="9709" y="12785"/>
                      </a:lnTo>
                      <a:lnTo>
                        <a:pt x="9647" y="12827"/>
                      </a:lnTo>
                      <a:lnTo>
                        <a:pt x="9605" y="12869"/>
                      </a:lnTo>
                      <a:lnTo>
                        <a:pt x="9626" y="12931"/>
                      </a:lnTo>
                      <a:lnTo>
                        <a:pt x="9709" y="12931"/>
                      </a:lnTo>
                      <a:lnTo>
                        <a:pt x="9751" y="12869"/>
                      </a:lnTo>
                      <a:lnTo>
                        <a:pt x="9835" y="12869"/>
                      </a:lnTo>
                      <a:lnTo>
                        <a:pt x="9856" y="12931"/>
                      </a:lnTo>
                      <a:lnTo>
                        <a:pt x="9856" y="12973"/>
                      </a:lnTo>
                      <a:lnTo>
                        <a:pt x="9981" y="12994"/>
                      </a:lnTo>
                      <a:lnTo>
                        <a:pt x="10086" y="13057"/>
                      </a:lnTo>
                      <a:lnTo>
                        <a:pt x="10232" y="13057"/>
                      </a:lnTo>
                      <a:lnTo>
                        <a:pt x="10337" y="12973"/>
                      </a:lnTo>
                      <a:lnTo>
                        <a:pt x="10379" y="12764"/>
                      </a:lnTo>
                      <a:lnTo>
                        <a:pt x="10463" y="12680"/>
                      </a:lnTo>
                      <a:lnTo>
                        <a:pt x="10672" y="12680"/>
                      </a:lnTo>
                      <a:lnTo>
                        <a:pt x="10756" y="12639"/>
                      </a:lnTo>
                      <a:lnTo>
                        <a:pt x="10651" y="12764"/>
                      </a:lnTo>
                      <a:lnTo>
                        <a:pt x="10546" y="12764"/>
                      </a:lnTo>
                      <a:lnTo>
                        <a:pt x="10358" y="12952"/>
                      </a:lnTo>
                      <a:lnTo>
                        <a:pt x="10337" y="13057"/>
                      </a:lnTo>
                      <a:lnTo>
                        <a:pt x="10253" y="13141"/>
                      </a:lnTo>
                      <a:lnTo>
                        <a:pt x="10358" y="13266"/>
                      </a:lnTo>
                      <a:lnTo>
                        <a:pt x="10358" y="13350"/>
                      </a:lnTo>
                      <a:lnTo>
                        <a:pt x="10191" y="13392"/>
                      </a:lnTo>
                      <a:lnTo>
                        <a:pt x="10149" y="13350"/>
                      </a:lnTo>
                      <a:lnTo>
                        <a:pt x="10149" y="13266"/>
                      </a:lnTo>
                      <a:lnTo>
                        <a:pt x="10086" y="13203"/>
                      </a:lnTo>
                      <a:lnTo>
                        <a:pt x="9981" y="13203"/>
                      </a:lnTo>
                      <a:lnTo>
                        <a:pt x="9940" y="13099"/>
                      </a:lnTo>
                      <a:lnTo>
                        <a:pt x="9772" y="13078"/>
                      </a:lnTo>
                      <a:lnTo>
                        <a:pt x="9730" y="12994"/>
                      </a:lnTo>
                      <a:lnTo>
                        <a:pt x="9647" y="13078"/>
                      </a:lnTo>
                      <a:lnTo>
                        <a:pt x="9542" y="13099"/>
                      </a:lnTo>
                      <a:lnTo>
                        <a:pt x="9521" y="13203"/>
                      </a:lnTo>
                      <a:lnTo>
                        <a:pt x="9437" y="13266"/>
                      </a:lnTo>
                      <a:lnTo>
                        <a:pt x="9312" y="13245"/>
                      </a:lnTo>
                      <a:lnTo>
                        <a:pt x="9291" y="13308"/>
                      </a:lnTo>
                      <a:lnTo>
                        <a:pt x="9333" y="13413"/>
                      </a:lnTo>
                      <a:lnTo>
                        <a:pt x="9396" y="13413"/>
                      </a:lnTo>
                      <a:lnTo>
                        <a:pt x="9312" y="13496"/>
                      </a:lnTo>
                      <a:lnTo>
                        <a:pt x="9291" y="13664"/>
                      </a:lnTo>
                      <a:lnTo>
                        <a:pt x="9312" y="13768"/>
                      </a:lnTo>
                      <a:lnTo>
                        <a:pt x="9396" y="13768"/>
                      </a:lnTo>
                      <a:lnTo>
                        <a:pt x="9396" y="13936"/>
                      </a:lnTo>
                      <a:lnTo>
                        <a:pt x="9416" y="13999"/>
                      </a:lnTo>
                      <a:lnTo>
                        <a:pt x="9416" y="14082"/>
                      </a:lnTo>
                      <a:lnTo>
                        <a:pt x="9521" y="14187"/>
                      </a:lnTo>
                      <a:lnTo>
                        <a:pt x="9521" y="14229"/>
                      </a:lnTo>
                      <a:lnTo>
                        <a:pt x="9396" y="14250"/>
                      </a:lnTo>
                      <a:lnTo>
                        <a:pt x="9354" y="14312"/>
                      </a:lnTo>
                      <a:lnTo>
                        <a:pt x="9730" y="14501"/>
                      </a:lnTo>
                      <a:lnTo>
                        <a:pt x="9877" y="14501"/>
                      </a:lnTo>
                      <a:lnTo>
                        <a:pt x="10065" y="14417"/>
                      </a:lnTo>
                      <a:lnTo>
                        <a:pt x="10170" y="14396"/>
                      </a:lnTo>
                      <a:lnTo>
                        <a:pt x="10232" y="14438"/>
                      </a:lnTo>
                      <a:lnTo>
                        <a:pt x="10295" y="14438"/>
                      </a:lnTo>
                      <a:lnTo>
                        <a:pt x="10463" y="14229"/>
                      </a:lnTo>
                      <a:lnTo>
                        <a:pt x="10463" y="14124"/>
                      </a:lnTo>
                      <a:lnTo>
                        <a:pt x="10400" y="14040"/>
                      </a:lnTo>
                      <a:lnTo>
                        <a:pt x="10400" y="13999"/>
                      </a:lnTo>
                      <a:lnTo>
                        <a:pt x="10567" y="13915"/>
                      </a:lnTo>
                      <a:lnTo>
                        <a:pt x="10714" y="13789"/>
                      </a:lnTo>
                      <a:lnTo>
                        <a:pt x="10986" y="13622"/>
                      </a:lnTo>
                      <a:lnTo>
                        <a:pt x="11090" y="13664"/>
                      </a:lnTo>
                      <a:lnTo>
                        <a:pt x="10986" y="13664"/>
                      </a:lnTo>
                      <a:lnTo>
                        <a:pt x="10756" y="13894"/>
                      </a:lnTo>
                      <a:lnTo>
                        <a:pt x="10588" y="13978"/>
                      </a:lnTo>
                      <a:lnTo>
                        <a:pt x="10588" y="14019"/>
                      </a:lnTo>
                      <a:lnTo>
                        <a:pt x="10693" y="14103"/>
                      </a:lnTo>
                      <a:lnTo>
                        <a:pt x="10693" y="14187"/>
                      </a:lnTo>
                      <a:lnTo>
                        <a:pt x="10588" y="14333"/>
                      </a:lnTo>
                      <a:lnTo>
                        <a:pt x="10463" y="14417"/>
                      </a:lnTo>
                      <a:lnTo>
                        <a:pt x="10442" y="14543"/>
                      </a:lnTo>
                      <a:lnTo>
                        <a:pt x="10463" y="14710"/>
                      </a:lnTo>
                      <a:lnTo>
                        <a:pt x="10442" y="14815"/>
                      </a:lnTo>
                      <a:lnTo>
                        <a:pt x="10442" y="14856"/>
                      </a:lnTo>
                      <a:lnTo>
                        <a:pt x="10442" y="14961"/>
                      </a:lnTo>
                      <a:lnTo>
                        <a:pt x="10463" y="15087"/>
                      </a:lnTo>
                      <a:lnTo>
                        <a:pt x="10295" y="15149"/>
                      </a:lnTo>
                      <a:lnTo>
                        <a:pt x="10232" y="15191"/>
                      </a:lnTo>
                      <a:lnTo>
                        <a:pt x="10191" y="15275"/>
                      </a:lnTo>
                      <a:lnTo>
                        <a:pt x="10044" y="15442"/>
                      </a:lnTo>
                      <a:lnTo>
                        <a:pt x="10002" y="15463"/>
                      </a:lnTo>
                      <a:lnTo>
                        <a:pt x="10044" y="15568"/>
                      </a:lnTo>
                      <a:lnTo>
                        <a:pt x="10044" y="15672"/>
                      </a:lnTo>
                      <a:lnTo>
                        <a:pt x="10107" y="15693"/>
                      </a:lnTo>
                      <a:lnTo>
                        <a:pt x="10212" y="15672"/>
                      </a:lnTo>
                      <a:lnTo>
                        <a:pt x="10274" y="15672"/>
                      </a:lnTo>
                      <a:lnTo>
                        <a:pt x="10316" y="15714"/>
                      </a:lnTo>
                      <a:lnTo>
                        <a:pt x="10253" y="15798"/>
                      </a:lnTo>
                      <a:lnTo>
                        <a:pt x="10128" y="15798"/>
                      </a:lnTo>
                      <a:lnTo>
                        <a:pt x="10065" y="15840"/>
                      </a:lnTo>
                      <a:lnTo>
                        <a:pt x="10086" y="15903"/>
                      </a:lnTo>
                      <a:lnTo>
                        <a:pt x="10065" y="15944"/>
                      </a:lnTo>
                      <a:lnTo>
                        <a:pt x="10086" y="16028"/>
                      </a:lnTo>
                      <a:lnTo>
                        <a:pt x="10023" y="16091"/>
                      </a:lnTo>
                      <a:lnTo>
                        <a:pt x="9940" y="16112"/>
                      </a:lnTo>
                      <a:lnTo>
                        <a:pt x="9835" y="16154"/>
                      </a:lnTo>
                      <a:lnTo>
                        <a:pt x="9751" y="16133"/>
                      </a:lnTo>
                      <a:lnTo>
                        <a:pt x="9709" y="16154"/>
                      </a:lnTo>
                      <a:lnTo>
                        <a:pt x="9772" y="16216"/>
                      </a:lnTo>
                      <a:lnTo>
                        <a:pt x="9877" y="16237"/>
                      </a:lnTo>
                      <a:lnTo>
                        <a:pt x="9960" y="16300"/>
                      </a:lnTo>
                      <a:lnTo>
                        <a:pt x="10086" y="16154"/>
                      </a:lnTo>
                      <a:lnTo>
                        <a:pt x="10337" y="16007"/>
                      </a:lnTo>
                      <a:lnTo>
                        <a:pt x="10379" y="16007"/>
                      </a:lnTo>
                      <a:lnTo>
                        <a:pt x="10463" y="16028"/>
                      </a:lnTo>
                      <a:lnTo>
                        <a:pt x="10546" y="15944"/>
                      </a:lnTo>
                      <a:lnTo>
                        <a:pt x="10714" y="15882"/>
                      </a:lnTo>
                      <a:lnTo>
                        <a:pt x="10693" y="15944"/>
                      </a:lnTo>
                      <a:lnTo>
                        <a:pt x="10630" y="16007"/>
                      </a:lnTo>
                      <a:lnTo>
                        <a:pt x="10630" y="16049"/>
                      </a:lnTo>
                      <a:lnTo>
                        <a:pt x="10693" y="16091"/>
                      </a:lnTo>
                      <a:lnTo>
                        <a:pt x="10714" y="16196"/>
                      </a:lnTo>
                      <a:lnTo>
                        <a:pt x="10693" y="16237"/>
                      </a:lnTo>
                      <a:lnTo>
                        <a:pt x="10776" y="16300"/>
                      </a:lnTo>
                      <a:lnTo>
                        <a:pt x="10881" y="16216"/>
                      </a:lnTo>
                      <a:lnTo>
                        <a:pt x="10944" y="16133"/>
                      </a:lnTo>
                      <a:lnTo>
                        <a:pt x="10986" y="16196"/>
                      </a:lnTo>
                      <a:lnTo>
                        <a:pt x="10965" y="16237"/>
                      </a:lnTo>
                      <a:lnTo>
                        <a:pt x="11049" y="16363"/>
                      </a:lnTo>
                      <a:lnTo>
                        <a:pt x="11069" y="16551"/>
                      </a:lnTo>
                      <a:lnTo>
                        <a:pt x="11049" y="16656"/>
                      </a:lnTo>
                      <a:lnTo>
                        <a:pt x="11090" y="16823"/>
                      </a:lnTo>
                      <a:lnTo>
                        <a:pt x="11153" y="16823"/>
                      </a:lnTo>
                      <a:lnTo>
                        <a:pt x="11195" y="16677"/>
                      </a:lnTo>
                      <a:lnTo>
                        <a:pt x="11195" y="16572"/>
                      </a:lnTo>
                      <a:lnTo>
                        <a:pt x="11300" y="16426"/>
                      </a:lnTo>
                      <a:lnTo>
                        <a:pt x="11321" y="16321"/>
                      </a:lnTo>
                      <a:lnTo>
                        <a:pt x="11467" y="16216"/>
                      </a:lnTo>
                      <a:lnTo>
                        <a:pt x="11488" y="16216"/>
                      </a:lnTo>
                      <a:lnTo>
                        <a:pt x="11593" y="16133"/>
                      </a:lnTo>
                      <a:lnTo>
                        <a:pt x="11739" y="16133"/>
                      </a:lnTo>
                      <a:lnTo>
                        <a:pt x="11593" y="16216"/>
                      </a:lnTo>
                      <a:lnTo>
                        <a:pt x="11425" y="16405"/>
                      </a:lnTo>
                      <a:lnTo>
                        <a:pt x="11425" y="16447"/>
                      </a:lnTo>
                      <a:lnTo>
                        <a:pt x="11572" y="16614"/>
                      </a:lnTo>
                      <a:lnTo>
                        <a:pt x="11634" y="16635"/>
                      </a:lnTo>
                      <a:lnTo>
                        <a:pt x="11802" y="16551"/>
                      </a:lnTo>
                      <a:lnTo>
                        <a:pt x="12032" y="16530"/>
                      </a:lnTo>
                      <a:lnTo>
                        <a:pt x="12137" y="16447"/>
                      </a:lnTo>
                      <a:lnTo>
                        <a:pt x="12220" y="16447"/>
                      </a:lnTo>
                      <a:lnTo>
                        <a:pt x="12429" y="16342"/>
                      </a:lnTo>
                      <a:lnTo>
                        <a:pt x="12513" y="16342"/>
                      </a:lnTo>
                      <a:lnTo>
                        <a:pt x="12429" y="16363"/>
                      </a:lnTo>
                      <a:lnTo>
                        <a:pt x="12304" y="16530"/>
                      </a:lnTo>
                      <a:lnTo>
                        <a:pt x="12304" y="16572"/>
                      </a:lnTo>
                      <a:lnTo>
                        <a:pt x="12220" y="16656"/>
                      </a:lnTo>
                      <a:lnTo>
                        <a:pt x="11906" y="16844"/>
                      </a:lnTo>
                      <a:lnTo>
                        <a:pt x="11781" y="16970"/>
                      </a:lnTo>
                      <a:lnTo>
                        <a:pt x="11676" y="17158"/>
                      </a:lnTo>
                      <a:lnTo>
                        <a:pt x="11634" y="17263"/>
                      </a:lnTo>
                      <a:lnTo>
                        <a:pt x="11697" y="17367"/>
                      </a:lnTo>
                      <a:lnTo>
                        <a:pt x="11802" y="17451"/>
                      </a:lnTo>
                      <a:lnTo>
                        <a:pt x="11613" y="17409"/>
                      </a:lnTo>
                      <a:lnTo>
                        <a:pt x="11530" y="17451"/>
                      </a:lnTo>
                      <a:lnTo>
                        <a:pt x="11425" y="17577"/>
                      </a:lnTo>
                      <a:lnTo>
                        <a:pt x="11383" y="17702"/>
                      </a:lnTo>
                      <a:lnTo>
                        <a:pt x="11216" y="17869"/>
                      </a:lnTo>
                      <a:lnTo>
                        <a:pt x="11153" y="17974"/>
                      </a:lnTo>
                      <a:lnTo>
                        <a:pt x="11174" y="18016"/>
                      </a:lnTo>
                      <a:lnTo>
                        <a:pt x="11216" y="18079"/>
                      </a:lnTo>
                      <a:lnTo>
                        <a:pt x="11195" y="18141"/>
                      </a:lnTo>
                      <a:lnTo>
                        <a:pt x="11111" y="18121"/>
                      </a:lnTo>
                      <a:lnTo>
                        <a:pt x="11090" y="18037"/>
                      </a:lnTo>
                      <a:lnTo>
                        <a:pt x="11007" y="18016"/>
                      </a:lnTo>
                      <a:lnTo>
                        <a:pt x="10944" y="18121"/>
                      </a:lnTo>
                      <a:lnTo>
                        <a:pt x="10776" y="18204"/>
                      </a:lnTo>
                      <a:lnTo>
                        <a:pt x="10839" y="18288"/>
                      </a:lnTo>
                      <a:lnTo>
                        <a:pt x="10776" y="18351"/>
                      </a:lnTo>
                      <a:lnTo>
                        <a:pt x="10693" y="18330"/>
                      </a:lnTo>
                      <a:lnTo>
                        <a:pt x="10672" y="18288"/>
                      </a:lnTo>
                      <a:lnTo>
                        <a:pt x="10630" y="18330"/>
                      </a:lnTo>
                      <a:lnTo>
                        <a:pt x="10358" y="18539"/>
                      </a:lnTo>
                      <a:lnTo>
                        <a:pt x="10274" y="18644"/>
                      </a:lnTo>
                      <a:lnTo>
                        <a:pt x="10316" y="18727"/>
                      </a:lnTo>
                      <a:lnTo>
                        <a:pt x="10253" y="18769"/>
                      </a:lnTo>
                      <a:lnTo>
                        <a:pt x="10170" y="18748"/>
                      </a:lnTo>
                      <a:lnTo>
                        <a:pt x="10170" y="18644"/>
                      </a:lnTo>
                      <a:lnTo>
                        <a:pt x="10023" y="18727"/>
                      </a:lnTo>
                      <a:lnTo>
                        <a:pt x="9898" y="18811"/>
                      </a:lnTo>
                      <a:lnTo>
                        <a:pt x="9793" y="18853"/>
                      </a:lnTo>
                      <a:lnTo>
                        <a:pt x="9751" y="18937"/>
                      </a:lnTo>
                      <a:lnTo>
                        <a:pt x="9647" y="18978"/>
                      </a:lnTo>
                      <a:lnTo>
                        <a:pt x="9500" y="18978"/>
                      </a:lnTo>
                      <a:lnTo>
                        <a:pt x="9333" y="19146"/>
                      </a:lnTo>
                      <a:lnTo>
                        <a:pt x="9082" y="19250"/>
                      </a:lnTo>
                      <a:lnTo>
                        <a:pt x="8893" y="19397"/>
                      </a:lnTo>
                      <a:lnTo>
                        <a:pt x="8810" y="19564"/>
                      </a:lnTo>
                      <a:lnTo>
                        <a:pt x="8810" y="19606"/>
                      </a:lnTo>
                      <a:lnTo>
                        <a:pt x="8872" y="19711"/>
                      </a:lnTo>
                      <a:lnTo>
                        <a:pt x="8872" y="19794"/>
                      </a:lnTo>
                      <a:lnTo>
                        <a:pt x="8852" y="19815"/>
                      </a:lnTo>
                      <a:lnTo>
                        <a:pt x="8768" y="19711"/>
                      </a:lnTo>
                      <a:lnTo>
                        <a:pt x="8747" y="19711"/>
                      </a:lnTo>
                      <a:lnTo>
                        <a:pt x="8705" y="19773"/>
                      </a:lnTo>
                      <a:lnTo>
                        <a:pt x="8747" y="19857"/>
                      </a:lnTo>
                      <a:lnTo>
                        <a:pt x="8684" y="19878"/>
                      </a:lnTo>
                      <a:lnTo>
                        <a:pt x="8621" y="19794"/>
                      </a:lnTo>
                      <a:lnTo>
                        <a:pt x="8705" y="19711"/>
                      </a:lnTo>
                      <a:cubicBezTo>
                        <a:pt x="8761" y="19673"/>
                        <a:pt x="8717" y="19603"/>
                        <a:pt x="8677" y="19603"/>
                      </a:cubicBezTo>
                      <a:cubicBezTo>
                        <a:pt x="8673" y="19603"/>
                        <a:pt x="8668" y="19604"/>
                        <a:pt x="8663" y="19606"/>
                      </a:cubicBezTo>
                      <a:lnTo>
                        <a:pt x="8600" y="19585"/>
                      </a:lnTo>
                      <a:lnTo>
                        <a:pt x="8496" y="19585"/>
                      </a:lnTo>
                      <a:lnTo>
                        <a:pt x="8454" y="19564"/>
                      </a:lnTo>
                      <a:lnTo>
                        <a:pt x="8349" y="19585"/>
                      </a:lnTo>
                      <a:lnTo>
                        <a:pt x="8161" y="19606"/>
                      </a:lnTo>
                      <a:lnTo>
                        <a:pt x="8056" y="19669"/>
                      </a:lnTo>
                      <a:lnTo>
                        <a:pt x="7973" y="19773"/>
                      </a:lnTo>
                      <a:lnTo>
                        <a:pt x="7826" y="19815"/>
                      </a:lnTo>
                      <a:lnTo>
                        <a:pt x="7680" y="19899"/>
                      </a:lnTo>
                      <a:lnTo>
                        <a:pt x="7554" y="20066"/>
                      </a:lnTo>
                      <a:lnTo>
                        <a:pt x="7575" y="20108"/>
                      </a:lnTo>
                      <a:lnTo>
                        <a:pt x="7533" y="20171"/>
                      </a:lnTo>
                      <a:lnTo>
                        <a:pt x="7471" y="20171"/>
                      </a:lnTo>
                      <a:lnTo>
                        <a:pt x="7345" y="20213"/>
                      </a:lnTo>
                      <a:lnTo>
                        <a:pt x="7261" y="20276"/>
                      </a:lnTo>
                      <a:lnTo>
                        <a:pt x="7261" y="20338"/>
                      </a:lnTo>
                      <a:lnTo>
                        <a:pt x="7219" y="20338"/>
                      </a:lnTo>
                      <a:lnTo>
                        <a:pt x="7115" y="20318"/>
                      </a:lnTo>
                      <a:lnTo>
                        <a:pt x="7010" y="20338"/>
                      </a:lnTo>
                      <a:lnTo>
                        <a:pt x="6989" y="20422"/>
                      </a:lnTo>
                      <a:lnTo>
                        <a:pt x="6947" y="20548"/>
                      </a:lnTo>
                      <a:lnTo>
                        <a:pt x="6947" y="20590"/>
                      </a:lnTo>
                      <a:cubicBezTo>
                        <a:pt x="6927" y="20590"/>
                        <a:pt x="6906" y="20610"/>
                        <a:pt x="6885" y="20610"/>
                      </a:cubicBezTo>
                      <a:lnTo>
                        <a:pt x="6843" y="20590"/>
                      </a:lnTo>
                      <a:lnTo>
                        <a:pt x="6906" y="20485"/>
                      </a:lnTo>
                      <a:lnTo>
                        <a:pt x="6822" y="20380"/>
                      </a:lnTo>
                      <a:lnTo>
                        <a:pt x="6675" y="20380"/>
                      </a:lnTo>
                      <a:lnTo>
                        <a:pt x="6634" y="20422"/>
                      </a:lnTo>
                      <a:lnTo>
                        <a:pt x="6571" y="20485"/>
                      </a:lnTo>
                      <a:lnTo>
                        <a:pt x="6466" y="20485"/>
                      </a:lnTo>
                      <a:lnTo>
                        <a:pt x="6403" y="20527"/>
                      </a:lnTo>
                      <a:lnTo>
                        <a:pt x="6299" y="20422"/>
                      </a:lnTo>
                      <a:lnTo>
                        <a:pt x="6257" y="20422"/>
                      </a:lnTo>
                      <a:lnTo>
                        <a:pt x="6152" y="20610"/>
                      </a:lnTo>
                      <a:lnTo>
                        <a:pt x="6090" y="20631"/>
                      </a:lnTo>
                      <a:lnTo>
                        <a:pt x="5985" y="20715"/>
                      </a:lnTo>
                      <a:lnTo>
                        <a:pt x="5943" y="20694"/>
                      </a:lnTo>
                      <a:lnTo>
                        <a:pt x="5880" y="20736"/>
                      </a:lnTo>
                      <a:lnTo>
                        <a:pt x="5859" y="20841"/>
                      </a:lnTo>
                      <a:lnTo>
                        <a:pt x="5880" y="20945"/>
                      </a:lnTo>
                      <a:lnTo>
                        <a:pt x="5943" y="20966"/>
                      </a:lnTo>
                      <a:cubicBezTo>
                        <a:pt x="5776" y="21029"/>
                        <a:pt x="5629" y="21071"/>
                        <a:pt x="5462" y="21154"/>
                      </a:cubicBezTo>
                      <a:lnTo>
                        <a:pt x="5441" y="21071"/>
                      </a:lnTo>
                      <a:lnTo>
                        <a:pt x="5378" y="21050"/>
                      </a:lnTo>
                      <a:lnTo>
                        <a:pt x="5378" y="21154"/>
                      </a:lnTo>
                      <a:lnTo>
                        <a:pt x="5378" y="21217"/>
                      </a:lnTo>
                      <a:cubicBezTo>
                        <a:pt x="5357" y="21217"/>
                        <a:pt x="5336" y="21238"/>
                        <a:pt x="5274" y="21238"/>
                      </a:cubicBezTo>
                      <a:lnTo>
                        <a:pt x="5232" y="21217"/>
                      </a:lnTo>
                      <a:lnTo>
                        <a:pt x="5169" y="21134"/>
                      </a:lnTo>
                      <a:lnTo>
                        <a:pt x="5064" y="21154"/>
                      </a:lnTo>
                      <a:lnTo>
                        <a:pt x="5064" y="21238"/>
                      </a:lnTo>
                      <a:lnTo>
                        <a:pt x="5127" y="21280"/>
                      </a:lnTo>
                      <a:cubicBezTo>
                        <a:pt x="5106" y="21322"/>
                        <a:pt x="5043" y="21322"/>
                        <a:pt x="5022" y="21343"/>
                      </a:cubicBezTo>
                      <a:lnTo>
                        <a:pt x="4960" y="21280"/>
                      </a:lnTo>
                      <a:lnTo>
                        <a:pt x="4960" y="21364"/>
                      </a:lnTo>
                      <a:cubicBezTo>
                        <a:pt x="4939" y="21385"/>
                        <a:pt x="4918" y="21385"/>
                        <a:pt x="4897" y="21385"/>
                      </a:cubicBezTo>
                      <a:lnTo>
                        <a:pt x="4855" y="21343"/>
                      </a:lnTo>
                      <a:lnTo>
                        <a:pt x="4730" y="21322"/>
                      </a:lnTo>
                      <a:lnTo>
                        <a:pt x="4688" y="21238"/>
                      </a:lnTo>
                      <a:lnTo>
                        <a:pt x="4583" y="21238"/>
                      </a:lnTo>
                      <a:lnTo>
                        <a:pt x="4478" y="21343"/>
                      </a:lnTo>
                      <a:lnTo>
                        <a:pt x="4478" y="21426"/>
                      </a:lnTo>
                      <a:lnTo>
                        <a:pt x="4541" y="21489"/>
                      </a:lnTo>
                      <a:cubicBezTo>
                        <a:pt x="4520" y="21489"/>
                        <a:pt x="4499" y="21531"/>
                        <a:pt x="4499" y="21531"/>
                      </a:cubicBezTo>
                      <a:lnTo>
                        <a:pt x="4395" y="21468"/>
                      </a:lnTo>
                      <a:lnTo>
                        <a:pt x="4290" y="21552"/>
                      </a:lnTo>
                      <a:lnTo>
                        <a:pt x="4290" y="21594"/>
                      </a:lnTo>
                      <a:cubicBezTo>
                        <a:pt x="4081" y="21678"/>
                        <a:pt x="3893" y="21761"/>
                        <a:pt x="3683" y="21845"/>
                      </a:cubicBezTo>
                      <a:lnTo>
                        <a:pt x="3704" y="21782"/>
                      </a:lnTo>
                      <a:lnTo>
                        <a:pt x="3809" y="21740"/>
                      </a:lnTo>
                      <a:lnTo>
                        <a:pt x="3746" y="21698"/>
                      </a:lnTo>
                      <a:lnTo>
                        <a:pt x="3704" y="21573"/>
                      </a:lnTo>
                      <a:lnTo>
                        <a:pt x="3600" y="21636"/>
                      </a:lnTo>
                      <a:lnTo>
                        <a:pt x="3432" y="21636"/>
                      </a:lnTo>
                      <a:lnTo>
                        <a:pt x="3453" y="21698"/>
                      </a:lnTo>
                      <a:lnTo>
                        <a:pt x="3390" y="21803"/>
                      </a:lnTo>
                      <a:lnTo>
                        <a:pt x="3286" y="21845"/>
                      </a:lnTo>
                      <a:lnTo>
                        <a:pt x="3160" y="21970"/>
                      </a:lnTo>
                      <a:lnTo>
                        <a:pt x="3160" y="22012"/>
                      </a:lnTo>
                      <a:cubicBezTo>
                        <a:pt x="2951" y="22096"/>
                        <a:pt x="2742" y="22159"/>
                        <a:pt x="2533" y="22201"/>
                      </a:cubicBezTo>
                      <a:lnTo>
                        <a:pt x="2512" y="22180"/>
                      </a:lnTo>
                      <a:lnTo>
                        <a:pt x="2386" y="22222"/>
                      </a:lnTo>
                      <a:lnTo>
                        <a:pt x="2407" y="22263"/>
                      </a:lnTo>
                      <a:cubicBezTo>
                        <a:pt x="2344" y="22263"/>
                        <a:pt x="2302" y="22284"/>
                        <a:pt x="2240" y="22284"/>
                      </a:cubicBezTo>
                      <a:cubicBezTo>
                        <a:pt x="2177" y="22305"/>
                        <a:pt x="2093" y="22305"/>
                        <a:pt x="2009" y="22326"/>
                      </a:cubicBezTo>
                      <a:lnTo>
                        <a:pt x="1926" y="22263"/>
                      </a:lnTo>
                      <a:lnTo>
                        <a:pt x="1821" y="22368"/>
                      </a:lnTo>
                      <a:lnTo>
                        <a:pt x="1821" y="22389"/>
                      </a:lnTo>
                      <a:cubicBezTo>
                        <a:pt x="1758" y="22410"/>
                        <a:pt x="1654" y="22410"/>
                        <a:pt x="1570" y="22431"/>
                      </a:cubicBezTo>
                      <a:cubicBezTo>
                        <a:pt x="1264" y="22480"/>
                        <a:pt x="957" y="22500"/>
                        <a:pt x="651" y="22500"/>
                      </a:cubicBezTo>
                      <a:cubicBezTo>
                        <a:pt x="434" y="22500"/>
                        <a:pt x="218" y="22490"/>
                        <a:pt x="1" y="22473"/>
                      </a:cubicBezTo>
                      <a:lnTo>
                        <a:pt x="1" y="22473"/>
                      </a:lnTo>
                      <a:cubicBezTo>
                        <a:pt x="332" y="22512"/>
                        <a:pt x="664" y="22527"/>
                        <a:pt x="990" y="22527"/>
                      </a:cubicBezTo>
                      <a:cubicBezTo>
                        <a:pt x="1179" y="22527"/>
                        <a:pt x="1365" y="22522"/>
                        <a:pt x="1549" y="22514"/>
                      </a:cubicBezTo>
                      <a:lnTo>
                        <a:pt x="1549" y="22535"/>
                      </a:lnTo>
                      <a:lnTo>
                        <a:pt x="1654" y="22577"/>
                      </a:lnTo>
                      <a:lnTo>
                        <a:pt x="1612" y="22514"/>
                      </a:lnTo>
                      <a:cubicBezTo>
                        <a:pt x="2093" y="22473"/>
                        <a:pt x="2533" y="22389"/>
                        <a:pt x="2972" y="22263"/>
                      </a:cubicBezTo>
                      <a:lnTo>
                        <a:pt x="2972" y="22263"/>
                      </a:lnTo>
                      <a:lnTo>
                        <a:pt x="2867" y="22368"/>
                      </a:lnTo>
                      <a:lnTo>
                        <a:pt x="3077" y="22368"/>
                      </a:lnTo>
                      <a:lnTo>
                        <a:pt x="3223" y="22222"/>
                      </a:lnTo>
                      <a:lnTo>
                        <a:pt x="3370" y="22222"/>
                      </a:lnTo>
                      <a:lnTo>
                        <a:pt x="3453" y="22159"/>
                      </a:lnTo>
                      <a:cubicBezTo>
                        <a:pt x="3579" y="22096"/>
                        <a:pt x="3746" y="22075"/>
                        <a:pt x="3872" y="22012"/>
                      </a:cubicBezTo>
                      <a:lnTo>
                        <a:pt x="3893" y="22054"/>
                      </a:lnTo>
                      <a:lnTo>
                        <a:pt x="4081" y="22054"/>
                      </a:lnTo>
                      <a:lnTo>
                        <a:pt x="4227" y="21991"/>
                      </a:lnTo>
                      <a:lnTo>
                        <a:pt x="4290" y="21719"/>
                      </a:lnTo>
                      <a:lnTo>
                        <a:pt x="4311" y="21803"/>
                      </a:lnTo>
                      <a:lnTo>
                        <a:pt x="4374" y="21845"/>
                      </a:lnTo>
                      <a:lnTo>
                        <a:pt x="4416" y="21740"/>
                      </a:lnTo>
                      <a:lnTo>
                        <a:pt x="4458" y="21657"/>
                      </a:lnTo>
                      <a:lnTo>
                        <a:pt x="4520" y="21678"/>
                      </a:lnTo>
                      <a:lnTo>
                        <a:pt x="4562" y="21740"/>
                      </a:lnTo>
                      <a:lnTo>
                        <a:pt x="4604" y="21719"/>
                      </a:lnTo>
                      <a:lnTo>
                        <a:pt x="4688" y="21615"/>
                      </a:lnTo>
                      <a:lnTo>
                        <a:pt x="4834" y="21531"/>
                      </a:lnTo>
                      <a:lnTo>
                        <a:pt x="4834" y="21468"/>
                      </a:lnTo>
                      <a:cubicBezTo>
                        <a:pt x="5043" y="21406"/>
                        <a:pt x="5253" y="21301"/>
                        <a:pt x="5462" y="21217"/>
                      </a:cubicBezTo>
                      <a:lnTo>
                        <a:pt x="5462" y="21217"/>
                      </a:lnTo>
                      <a:lnTo>
                        <a:pt x="5420" y="21238"/>
                      </a:lnTo>
                      <a:lnTo>
                        <a:pt x="5546" y="21238"/>
                      </a:lnTo>
                      <a:lnTo>
                        <a:pt x="5504" y="21196"/>
                      </a:lnTo>
                      <a:cubicBezTo>
                        <a:pt x="5839" y="21050"/>
                        <a:pt x="6173" y="20903"/>
                        <a:pt x="6508" y="20778"/>
                      </a:cubicBezTo>
                      <a:lnTo>
                        <a:pt x="6571" y="20799"/>
                      </a:lnTo>
                      <a:lnTo>
                        <a:pt x="6759" y="20778"/>
                      </a:lnTo>
                      <a:lnTo>
                        <a:pt x="6822" y="20694"/>
                      </a:lnTo>
                      <a:lnTo>
                        <a:pt x="6989" y="20715"/>
                      </a:lnTo>
                      <a:lnTo>
                        <a:pt x="6989" y="20673"/>
                      </a:lnTo>
                      <a:lnTo>
                        <a:pt x="6927" y="20610"/>
                      </a:lnTo>
                      <a:cubicBezTo>
                        <a:pt x="7031" y="20569"/>
                        <a:pt x="7136" y="20527"/>
                        <a:pt x="7240" y="20485"/>
                      </a:cubicBezTo>
                      <a:lnTo>
                        <a:pt x="7282" y="20485"/>
                      </a:lnTo>
                      <a:cubicBezTo>
                        <a:pt x="7324" y="20464"/>
                        <a:pt x="7387" y="20422"/>
                        <a:pt x="7429" y="20422"/>
                      </a:cubicBezTo>
                      <a:lnTo>
                        <a:pt x="7450" y="20485"/>
                      </a:lnTo>
                      <a:lnTo>
                        <a:pt x="7554" y="20485"/>
                      </a:lnTo>
                      <a:lnTo>
                        <a:pt x="7617" y="20380"/>
                      </a:lnTo>
                      <a:lnTo>
                        <a:pt x="7638" y="20464"/>
                      </a:lnTo>
                      <a:lnTo>
                        <a:pt x="7659" y="20464"/>
                      </a:lnTo>
                      <a:lnTo>
                        <a:pt x="7701" y="20380"/>
                      </a:lnTo>
                      <a:lnTo>
                        <a:pt x="7763" y="20318"/>
                      </a:lnTo>
                      <a:lnTo>
                        <a:pt x="7868" y="20318"/>
                      </a:lnTo>
                      <a:lnTo>
                        <a:pt x="7973" y="20255"/>
                      </a:lnTo>
                      <a:lnTo>
                        <a:pt x="8015" y="20171"/>
                      </a:lnTo>
                      <a:cubicBezTo>
                        <a:pt x="8077" y="20150"/>
                        <a:pt x="8161" y="20087"/>
                        <a:pt x="8224" y="20066"/>
                      </a:cubicBezTo>
                      <a:lnTo>
                        <a:pt x="8224" y="20066"/>
                      </a:lnTo>
                      <a:lnTo>
                        <a:pt x="8182" y="20108"/>
                      </a:lnTo>
                      <a:lnTo>
                        <a:pt x="8182" y="20213"/>
                      </a:lnTo>
                      <a:lnTo>
                        <a:pt x="8224" y="20255"/>
                      </a:lnTo>
                      <a:lnTo>
                        <a:pt x="8370" y="20150"/>
                      </a:lnTo>
                      <a:lnTo>
                        <a:pt x="8391" y="20066"/>
                      </a:lnTo>
                      <a:lnTo>
                        <a:pt x="8475" y="20045"/>
                      </a:lnTo>
                      <a:lnTo>
                        <a:pt x="8496" y="20087"/>
                      </a:lnTo>
                      <a:lnTo>
                        <a:pt x="8538" y="20045"/>
                      </a:lnTo>
                      <a:lnTo>
                        <a:pt x="8580" y="20045"/>
                      </a:lnTo>
                      <a:lnTo>
                        <a:pt x="8600" y="20108"/>
                      </a:lnTo>
                      <a:lnTo>
                        <a:pt x="8580" y="20192"/>
                      </a:lnTo>
                      <a:lnTo>
                        <a:pt x="8642" y="20192"/>
                      </a:lnTo>
                      <a:lnTo>
                        <a:pt x="8705" y="20087"/>
                      </a:lnTo>
                      <a:lnTo>
                        <a:pt x="8789" y="20087"/>
                      </a:lnTo>
                      <a:lnTo>
                        <a:pt x="8872" y="20004"/>
                      </a:lnTo>
                      <a:lnTo>
                        <a:pt x="8977" y="20004"/>
                      </a:lnTo>
                      <a:lnTo>
                        <a:pt x="9082" y="19857"/>
                      </a:lnTo>
                      <a:lnTo>
                        <a:pt x="9186" y="19794"/>
                      </a:lnTo>
                      <a:lnTo>
                        <a:pt x="9270" y="19836"/>
                      </a:lnTo>
                      <a:lnTo>
                        <a:pt x="9270" y="19899"/>
                      </a:lnTo>
                      <a:lnTo>
                        <a:pt x="9186" y="20004"/>
                      </a:lnTo>
                      <a:lnTo>
                        <a:pt x="9103" y="20150"/>
                      </a:lnTo>
                      <a:lnTo>
                        <a:pt x="9103" y="20192"/>
                      </a:lnTo>
                      <a:lnTo>
                        <a:pt x="9165" y="20192"/>
                      </a:lnTo>
                      <a:lnTo>
                        <a:pt x="9312" y="20045"/>
                      </a:lnTo>
                      <a:lnTo>
                        <a:pt x="9312" y="19857"/>
                      </a:lnTo>
                      <a:lnTo>
                        <a:pt x="9333" y="19836"/>
                      </a:lnTo>
                      <a:lnTo>
                        <a:pt x="9396" y="19899"/>
                      </a:lnTo>
                      <a:lnTo>
                        <a:pt x="9479" y="19857"/>
                      </a:lnTo>
                      <a:lnTo>
                        <a:pt x="9542" y="19878"/>
                      </a:lnTo>
                      <a:lnTo>
                        <a:pt x="9647" y="19878"/>
                      </a:lnTo>
                      <a:lnTo>
                        <a:pt x="9751" y="19753"/>
                      </a:lnTo>
                      <a:lnTo>
                        <a:pt x="9793" y="19753"/>
                      </a:lnTo>
                      <a:lnTo>
                        <a:pt x="9814" y="19773"/>
                      </a:lnTo>
                      <a:lnTo>
                        <a:pt x="9856" y="19648"/>
                      </a:lnTo>
                      <a:lnTo>
                        <a:pt x="9919" y="19585"/>
                      </a:lnTo>
                      <a:lnTo>
                        <a:pt x="9940" y="19627"/>
                      </a:lnTo>
                      <a:lnTo>
                        <a:pt x="9919" y="19690"/>
                      </a:lnTo>
                      <a:lnTo>
                        <a:pt x="9919" y="19794"/>
                      </a:lnTo>
                      <a:lnTo>
                        <a:pt x="9960" y="19773"/>
                      </a:lnTo>
                      <a:lnTo>
                        <a:pt x="10044" y="19669"/>
                      </a:lnTo>
                      <a:lnTo>
                        <a:pt x="10002" y="19648"/>
                      </a:lnTo>
                      <a:lnTo>
                        <a:pt x="10065" y="19564"/>
                      </a:lnTo>
                      <a:lnTo>
                        <a:pt x="10065" y="19522"/>
                      </a:lnTo>
                      <a:lnTo>
                        <a:pt x="9898" y="19522"/>
                      </a:lnTo>
                      <a:lnTo>
                        <a:pt x="9856" y="19481"/>
                      </a:lnTo>
                      <a:lnTo>
                        <a:pt x="10023" y="19439"/>
                      </a:lnTo>
                      <a:lnTo>
                        <a:pt x="10212" y="19334"/>
                      </a:lnTo>
                      <a:lnTo>
                        <a:pt x="10442" y="19334"/>
                      </a:lnTo>
                      <a:lnTo>
                        <a:pt x="10484" y="19271"/>
                      </a:lnTo>
                      <a:lnTo>
                        <a:pt x="10484" y="19209"/>
                      </a:lnTo>
                      <a:lnTo>
                        <a:pt x="10442" y="19209"/>
                      </a:lnTo>
                      <a:lnTo>
                        <a:pt x="10484" y="19167"/>
                      </a:lnTo>
                      <a:lnTo>
                        <a:pt x="10567" y="19146"/>
                      </a:lnTo>
                      <a:lnTo>
                        <a:pt x="10651" y="19104"/>
                      </a:lnTo>
                      <a:lnTo>
                        <a:pt x="10693" y="19104"/>
                      </a:lnTo>
                      <a:lnTo>
                        <a:pt x="10735" y="19209"/>
                      </a:lnTo>
                      <a:lnTo>
                        <a:pt x="10839" y="19209"/>
                      </a:lnTo>
                      <a:lnTo>
                        <a:pt x="10881" y="19125"/>
                      </a:lnTo>
                      <a:lnTo>
                        <a:pt x="10860" y="19104"/>
                      </a:lnTo>
                      <a:lnTo>
                        <a:pt x="10944" y="19020"/>
                      </a:lnTo>
                      <a:lnTo>
                        <a:pt x="10944" y="18916"/>
                      </a:lnTo>
                      <a:lnTo>
                        <a:pt x="10986" y="18853"/>
                      </a:lnTo>
                      <a:lnTo>
                        <a:pt x="11049" y="18916"/>
                      </a:lnTo>
                      <a:lnTo>
                        <a:pt x="11049" y="18999"/>
                      </a:lnTo>
                      <a:lnTo>
                        <a:pt x="11090" y="19041"/>
                      </a:lnTo>
                      <a:lnTo>
                        <a:pt x="11216" y="18957"/>
                      </a:lnTo>
                      <a:lnTo>
                        <a:pt x="11279" y="18895"/>
                      </a:lnTo>
                      <a:lnTo>
                        <a:pt x="11362" y="18895"/>
                      </a:lnTo>
                      <a:lnTo>
                        <a:pt x="11404" y="18790"/>
                      </a:lnTo>
                      <a:lnTo>
                        <a:pt x="11425" y="18748"/>
                      </a:lnTo>
                      <a:lnTo>
                        <a:pt x="11488" y="18811"/>
                      </a:lnTo>
                      <a:lnTo>
                        <a:pt x="11593" y="18790"/>
                      </a:lnTo>
                      <a:lnTo>
                        <a:pt x="11718" y="18623"/>
                      </a:lnTo>
                      <a:lnTo>
                        <a:pt x="11718" y="18539"/>
                      </a:lnTo>
                      <a:lnTo>
                        <a:pt x="11613" y="18539"/>
                      </a:lnTo>
                      <a:lnTo>
                        <a:pt x="11593" y="18518"/>
                      </a:lnTo>
                      <a:lnTo>
                        <a:pt x="11739" y="18413"/>
                      </a:lnTo>
                      <a:lnTo>
                        <a:pt x="11844" y="18393"/>
                      </a:lnTo>
                      <a:lnTo>
                        <a:pt x="11927" y="18288"/>
                      </a:lnTo>
                      <a:lnTo>
                        <a:pt x="11990" y="18288"/>
                      </a:lnTo>
                      <a:lnTo>
                        <a:pt x="12011" y="18330"/>
                      </a:lnTo>
                      <a:lnTo>
                        <a:pt x="12137" y="18204"/>
                      </a:lnTo>
                      <a:lnTo>
                        <a:pt x="12241" y="18141"/>
                      </a:lnTo>
                      <a:lnTo>
                        <a:pt x="12262" y="18079"/>
                      </a:lnTo>
                      <a:lnTo>
                        <a:pt x="12346" y="18037"/>
                      </a:lnTo>
                      <a:lnTo>
                        <a:pt x="12367" y="17995"/>
                      </a:lnTo>
                      <a:lnTo>
                        <a:pt x="12450" y="17995"/>
                      </a:lnTo>
                      <a:lnTo>
                        <a:pt x="12471" y="18079"/>
                      </a:lnTo>
                      <a:lnTo>
                        <a:pt x="12534" y="18100"/>
                      </a:lnTo>
                      <a:lnTo>
                        <a:pt x="12555" y="18016"/>
                      </a:lnTo>
                      <a:lnTo>
                        <a:pt x="12660" y="18016"/>
                      </a:lnTo>
                      <a:lnTo>
                        <a:pt x="12722" y="17995"/>
                      </a:lnTo>
                      <a:lnTo>
                        <a:pt x="12722" y="17911"/>
                      </a:lnTo>
                      <a:lnTo>
                        <a:pt x="12827" y="17890"/>
                      </a:lnTo>
                      <a:lnTo>
                        <a:pt x="12848" y="17828"/>
                      </a:lnTo>
                      <a:lnTo>
                        <a:pt x="12869" y="17869"/>
                      </a:lnTo>
                      <a:lnTo>
                        <a:pt x="13036" y="17890"/>
                      </a:lnTo>
                      <a:lnTo>
                        <a:pt x="13057" y="17786"/>
                      </a:lnTo>
                      <a:lnTo>
                        <a:pt x="13099" y="17786"/>
                      </a:lnTo>
                      <a:lnTo>
                        <a:pt x="13099" y="17849"/>
                      </a:lnTo>
                      <a:lnTo>
                        <a:pt x="13162" y="17849"/>
                      </a:lnTo>
                      <a:lnTo>
                        <a:pt x="13204" y="17786"/>
                      </a:lnTo>
                      <a:lnTo>
                        <a:pt x="13266" y="17849"/>
                      </a:lnTo>
                      <a:lnTo>
                        <a:pt x="13308" y="17807"/>
                      </a:lnTo>
                      <a:lnTo>
                        <a:pt x="13371" y="17660"/>
                      </a:lnTo>
                      <a:lnTo>
                        <a:pt x="13308" y="17660"/>
                      </a:lnTo>
                      <a:lnTo>
                        <a:pt x="13266" y="17681"/>
                      </a:lnTo>
                      <a:lnTo>
                        <a:pt x="13287" y="17597"/>
                      </a:lnTo>
                      <a:lnTo>
                        <a:pt x="13350" y="17556"/>
                      </a:lnTo>
                      <a:cubicBezTo>
                        <a:pt x="13371" y="17618"/>
                        <a:pt x="13392" y="17702"/>
                        <a:pt x="13455" y="17765"/>
                      </a:cubicBezTo>
                      <a:cubicBezTo>
                        <a:pt x="13517" y="17849"/>
                        <a:pt x="13392" y="17995"/>
                        <a:pt x="13308" y="18079"/>
                      </a:cubicBezTo>
                      <a:lnTo>
                        <a:pt x="13245" y="18183"/>
                      </a:lnTo>
                      <a:lnTo>
                        <a:pt x="13266" y="18225"/>
                      </a:lnTo>
                      <a:lnTo>
                        <a:pt x="13371" y="18309"/>
                      </a:lnTo>
                      <a:lnTo>
                        <a:pt x="13350" y="18413"/>
                      </a:lnTo>
                      <a:lnTo>
                        <a:pt x="13266" y="18351"/>
                      </a:lnTo>
                      <a:lnTo>
                        <a:pt x="13245" y="18393"/>
                      </a:lnTo>
                      <a:lnTo>
                        <a:pt x="13266" y="18497"/>
                      </a:lnTo>
                      <a:lnTo>
                        <a:pt x="13162" y="18623"/>
                      </a:lnTo>
                      <a:lnTo>
                        <a:pt x="13099" y="18602"/>
                      </a:lnTo>
                      <a:lnTo>
                        <a:pt x="13099" y="18351"/>
                      </a:lnTo>
                      <a:lnTo>
                        <a:pt x="13057" y="18330"/>
                      </a:lnTo>
                      <a:lnTo>
                        <a:pt x="12890" y="18351"/>
                      </a:lnTo>
                      <a:lnTo>
                        <a:pt x="12639" y="18497"/>
                      </a:lnTo>
                      <a:lnTo>
                        <a:pt x="12471" y="18602"/>
                      </a:lnTo>
                      <a:lnTo>
                        <a:pt x="12450" y="18665"/>
                      </a:lnTo>
                      <a:lnTo>
                        <a:pt x="12471" y="18727"/>
                      </a:lnTo>
                      <a:lnTo>
                        <a:pt x="12471" y="18853"/>
                      </a:lnTo>
                      <a:lnTo>
                        <a:pt x="12450" y="18957"/>
                      </a:lnTo>
                      <a:lnTo>
                        <a:pt x="12409" y="19041"/>
                      </a:lnTo>
                      <a:lnTo>
                        <a:pt x="12409" y="19146"/>
                      </a:lnTo>
                      <a:lnTo>
                        <a:pt x="12471" y="19188"/>
                      </a:lnTo>
                      <a:lnTo>
                        <a:pt x="12555" y="19167"/>
                      </a:lnTo>
                      <a:lnTo>
                        <a:pt x="12576" y="19125"/>
                      </a:lnTo>
                      <a:lnTo>
                        <a:pt x="12555" y="19083"/>
                      </a:lnTo>
                      <a:lnTo>
                        <a:pt x="12513" y="19062"/>
                      </a:lnTo>
                      <a:lnTo>
                        <a:pt x="12555" y="19020"/>
                      </a:lnTo>
                      <a:lnTo>
                        <a:pt x="12681" y="19020"/>
                      </a:lnTo>
                      <a:lnTo>
                        <a:pt x="12660" y="19062"/>
                      </a:lnTo>
                      <a:lnTo>
                        <a:pt x="12722" y="19125"/>
                      </a:lnTo>
                      <a:lnTo>
                        <a:pt x="12785" y="19041"/>
                      </a:lnTo>
                      <a:lnTo>
                        <a:pt x="12848" y="19041"/>
                      </a:lnTo>
                      <a:lnTo>
                        <a:pt x="12764" y="19146"/>
                      </a:lnTo>
                      <a:lnTo>
                        <a:pt x="12764" y="19188"/>
                      </a:lnTo>
                      <a:lnTo>
                        <a:pt x="12555" y="19355"/>
                      </a:lnTo>
                      <a:lnTo>
                        <a:pt x="12534" y="19397"/>
                      </a:lnTo>
                      <a:lnTo>
                        <a:pt x="12639" y="19439"/>
                      </a:lnTo>
                      <a:lnTo>
                        <a:pt x="12681" y="19355"/>
                      </a:lnTo>
                      <a:lnTo>
                        <a:pt x="12764" y="19292"/>
                      </a:lnTo>
                      <a:lnTo>
                        <a:pt x="12764" y="19229"/>
                      </a:lnTo>
                      <a:lnTo>
                        <a:pt x="12890" y="19146"/>
                      </a:lnTo>
                      <a:lnTo>
                        <a:pt x="12869" y="19083"/>
                      </a:lnTo>
                      <a:lnTo>
                        <a:pt x="12932" y="19041"/>
                      </a:lnTo>
                      <a:lnTo>
                        <a:pt x="12973" y="19041"/>
                      </a:lnTo>
                      <a:lnTo>
                        <a:pt x="13036" y="18916"/>
                      </a:lnTo>
                      <a:lnTo>
                        <a:pt x="13078" y="18937"/>
                      </a:lnTo>
                      <a:lnTo>
                        <a:pt x="13183" y="18916"/>
                      </a:lnTo>
                      <a:lnTo>
                        <a:pt x="13287" y="18937"/>
                      </a:lnTo>
                      <a:lnTo>
                        <a:pt x="13455" y="18832"/>
                      </a:lnTo>
                      <a:lnTo>
                        <a:pt x="13413" y="18748"/>
                      </a:lnTo>
                      <a:lnTo>
                        <a:pt x="13287" y="18706"/>
                      </a:lnTo>
                      <a:lnTo>
                        <a:pt x="13371" y="18665"/>
                      </a:lnTo>
                      <a:lnTo>
                        <a:pt x="13497" y="18665"/>
                      </a:lnTo>
                      <a:lnTo>
                        <a:pt x="13580" y="18769"/>
                      </a:lnTo>
                      <a:lnTo>
                        <a:pt x="13664" y="18769"/>
                      </a:lnTo>
                      <a:lnTo>
                        <a:pt x="13727" y="18665"/>
                      </a:lnTo>
                      <a:lnTo>
                        <a:pt x="13685" y="18539"/>
                      </a:lnTo>
                      <a:lnTo>
                        <a:pt x="13580" y="18518"/>
                      </a:lnTo>
                      <a:lnTo>
                        <a:pt x="13622" y="18455"/>
                      </a:lnTo>
                      <a:lnTo>
                        <a:pt x="13706" y="18455"/>
                      </a:lnTo>
                      <a:lnTo>
                        <a:pt x="13789" y="18497"/>
                      </a:lnTo>
                      <a:lnTo>
                        <a:pt x="13852" y="18455"/>
                      </a:lnTo>
                      <a:lnTo>
                        <a:pt x="13894" y="18518"/>
                      </a:lnTo>
                      <a:lnTo>
                        <a:pt x="13957" y="18539"/>
                      </a:lnTo>
                      <a:lnTo>
                        <a:pt x="14041" y="18413"/>
                      </a:lnTo>
                      <a:lnTo>
                        <a:pt x="14020" y="18330"/>
                      </a:lnTo>
                      <a:lnTo>
                        <a:pt x="13957" y="18309"/>
                      </a:lnTo>
                      <a:lnTo>
                        <a:pt x="13957" y="18225"/>
                      </a:lnTo>
                      <a:lnTo>
                        <a:pt x="14062" y="18225"/>
                      </a:lnTo>
                      <a:lnTo>
                        <a:pt x="14166" y="18204"/>
                      </a:lnTo>
                      <a:lnTo>
                        <a:pt x="14124" y="18079"/>
                      </a:lnTo>
                      <a:lnTo>
                        <a:pt x="14041" y="18037"/>
                      </a:lnTo>
                      <a:lnTo>
                        <a:pt x="13957" y="18079"/>
                      </a:lnTo>
                      <a:lnTo>
                        <a:pt x="14041" y="17995"/>
                      </a:lnTo>
                      <a:cubicBezTo>
                        <a:pt x="14062" y="17974"/>
                        <a:pt x="14041" y="17932"/>
                        <a:pt x="14041" y="17932"/>
                      </a:cubicBezTo>
                      <a:lnTo>
                        <a:pt x="14145" y="17828"/>
                      </a:lnTo>
                      <a:lnTo>
                        <a:pt x="14166" y="17911"/>
                      </a:lnTo>
                      <a:lnTo>
                        <a:pt x="14229" y="17911"/>
                      </a:lnTo>
                      <a:lnTo>
                        <a:pt x="14313" y="17807"/>
                      </a:lnTo>
                      <a:lnTo>
                        <a:pt x="14354" y="17869"/>
                      </a:lnTo>
                      <a:lnTo>
                        <a:pt x="14438" y="17828"/>
                      </a:lnTo>
                      <a:lnTo>
                        <a:pt x="14417" y="17765"/>
                      </a:lnTo>
                      <a:lnTo>
                        <a:pt x="14334" y="17723"/>
                      </a:lnTo>
                      <a:lnTo>
                        <a:pt x="14396" y="17660"/>
                      </a:lnTo>
                      <a:lnTo>
                        <a:pt x="14438" y="17597"/>
                      </a:lnTo>
                      <a:lnTo>
                        <a:pt x="14396" y="17514"/>
                      </a:lnTo>
                      <a:lnTo>
                        <a:pt x="14313" y="17556"/>
                      </a:lnTo>
                      <a:lnTo>
                        <a:pt x="14292" y="17597"/>
                      </a:lnTo>
                      <a:lnTo>
                        <a:pt x="14229" y="17597"/>
                      </a:lnTo>
                      <a:lnTo>
                        <a:pt x="14250" y="17493"/>
                      </a:lnTo>
                      <a:lnTo>
                        <a:pt x="14208" y="17472"/>
                      </a:lnTo>
                      <a:lnTo>
                        <a:pt x="14103" y="17493"/>
                      </a:lnTo>
                      <a:lnTo>
                        <a:pt x="14041" y="17577"/>
                      </a:lnTo>
                      <a:lnTo>
                        <a:pt x="14103" y="17618"/>
                      </a:lnTo>
                      <a:lnTo>
                        <a:pt x="14041" y="17723"/>
                      </a:lnTo>
                      <a:lnTo>
                        <a:pt x="13999" y="17702"/>
                      </a:lnTo>
                      <a:lnTo>
                        <a:pt x="13978" y="17786"/>
                      </a:lnTo>
                      <a:lnTo>
                        <a:pt x="13894" y="17765"/>
                      </a:lnTo>
                      <a:lnTo>
                        <a:pt x="13831" y="17807"/>
                      </a:lnTo>
                      <a:lnTo>
                        <a:pt x="13873" y="17869"/>
                      </a:lnTo>
                      <a:lnTo>
                        <a:pt x="13999" y="17995"/>
                      </a:lnTo>
                      <a:lnTo>
                        <a:pt x="13831" y="18141"/>
                      </a:lnTo>
                      <a:lnTo>
                        <a:pt x="13831" y="18079"/>
                      </a:lnTo>
                      <a:lnTo>
                        <a:pt x="13727" y="17995"/>
                      </a:lnTo>
                      <a:lnTo>
                        <a:pt x="13685" y="18037"/>
                      </a:lnTo>
                      <a:lnTo>
                        <a:pt x="13706" y="18121"/>
                      </a:lnTo>
                      <a:lnTo>
                        <a:pt x="13685" y="18225"/>
                      </a:lnTo>
                      <a:lnTo>
                        <a:pt x="13622" y="18204"/>
                      </a:lnTo>
                      <a:lnTo>
                        <a:pt x="13580" y="18225"/>
                      </a:lnTo>
                      <a:lnTo>
                        <a:pt x="13517" y="18330"/>
                      </a:lnTo>
                      <a:lnTo>
                        <a:pt x="13434" y="18351"/>
                      </a:lnTo>
                      <a:lnTo>
                        <a:pt x="13434" y="18288"/>
                      </a:lnTo>
                      <a:lnTo>
                        <a:pt x="13497" y="18225"/>
                      </a:lnTo>
                      <a:lnTo>
                        <a:pt x="13497" y="18121"/>
                      </a:lnTo>
                      <a:lnTo>
                        <a:pt x="13413" y="18079"/>
                      </a:lnTo>
                      <a:lnTo>
                        <a:pt x="13371" y="18079"/>
                      </a:lnTo>
                      <a:cubicBezTo>
                        <a:pt x="13413" y="17995"/>
                        <a:pt x="13476" y="17911"/>
                        <a:pt x="13559" y="17849"/>
                      </a:cubicBezTo>
                      <a:lnTo>
                        <a:pt x="13559" y="17807"/>
                      </a:lnTo>
                      <a:cubicBezTo>
                        <a:pt x="13497" y="17702"/>
                        <a:pt x="13476" y="17597"/>
                        <a:pt x="13434" y="17493"/>
                      </a:cubicBezTo>
                      <a:lnTo>
                        <a:pt x="13476" y="17493"/>
                      </a:lnTo>
                      <a:lnTo>
                        <a:pt x="13517" y="17535"/>
                      </a:lnTo>
                      <a:lnTo>
                        <a:pt x="13538" y="17493"/>
                      </a:lnTo>
                      <a:lnTo>
                        <a:pt x="13497" y="17409"/>
                      </a:lnTo>
                      <a:lnTo>
                        <a:pt x="13413" y="17388"/>
                      </a:lnTo>
                      <a:lnTo>
                        <a:pt x="13476" y="17367"/>
                      </a:lnTo>
                      <a:lnTo>
                        <a:pt x="13580" y="17388"/>
                      </a:lnTo>
                      <a:lnTo>
                        <a:pt x="13706" y="17263"/>
                      </a:lnTo>
                      <a:lnTo>
                        <a:pt x="13831" y="17263"/>
                      </a:lnTo>
                      <a:lnTo>
                        <a:pt x="13936" y="17158"/>
                      </a:lnTo>
                      <a:lnTo>
                        <a:pt x="14020" y="17137"/>
                      </a:lnTo>
                      <a:lnTo>
                        <a:pt x="14145" y="16991"/>
                      </a:lnTo>
                      <a:lnTo>
                        <a:pt x="14145" y="16844"/>
                      </a:lnTo>
                      <a:lnTo>
                        <a:pt x="14103" y="16781"/>
                      </a:lnTo>
                      <a:lnTo>
                        <a:pt x="14082" y="16781"/>
                      </a:lnTo>
                      <a:lnTo>
                        <a:pt x="14020" y="16656"/>
                      </a:lnTo>
                      <a:lnTo>
                        <a:pt x="13957" y="16635"/>
                      </a:lnTo>
                      <a:lnTo>
                        <a:pt x="13810" y="16635"/>
                      </a:lnTo>
                      <a:lnTo>
                        <a:pt x="13831" y="16530"/>
                      </a:lnTo>
                      <a:lnTo>
                        <a:pt x="13831" y="16426"/>
                      </a:lnTo>
                      <a:lnTo>
                        <a:pt x="13999" y="16363"/>
                      </a:lnTo>
                      <a:lnTo>
                        <a:pt x="14020" y="16321"/>
                      </a:lnTo>
                      <a:lnTo>
                        <a:pt x="14103" y="16300"/>
                      </a:lnTo>
                      <a:lnTo>
                        <a:pt x="14124" y="16216"/>
                      </a:lnTo>
                      <a:lnTo>
                        <a:pt x="14103" y="16216"/>
                      </a:lnTo>
                      <a:lnTo>
                        <a:pt x="14145" y="16154"/>
                      </a:lnTo>
                      <a:lnTo>
                        <a:pt x="14250" y="16196"/>
                      </a:lnTo>
                      <a:lnTo>
                        <a:pt x="14417" y="16091"/>
                      </a:lnTo>
                      <a:lnTo>
                        <a:pt x="14522" y="16175"/>
                      </a:lnTo>
                      <a:lnTo>
                        <a:pt x="14647" y="16091"/>
                      </a:lnTo>
                      <a:lnTo>
                        <a:pt x="14626" y="16175"/>
                      </a:lnTo>
                      <a:lnTo>
                        <a:pt x="14647" y="16216"/>
                      </a:lnTo>
                      <a:lnTo>
                        <a:pt x="14731" y="16216"/>
                      </a:lnTo>
                      <a:lnTo>
                        <a:pt x="14857" y="16091"/>
                      </a:lnTo>
                      <a:lnTo>
                        <a:pt x="14836" y="16028"/>
                      </a:lnTo>
                      <a:lnTo>
                        <a:pt x="14773" y="16007"/>
                      </a:lnTo>
                      <a:lnTo>
                        <a:pt x="14752" y="15965"/>
                      </a:lnTo>
                      <a:lnTo>
                        <a:pt x="14794" y="15924"/>
                      </a:lnTo>
                      <a:lnTo>
                        <a:pt x="14919" y="15986"/>
                      </a:lnTo>
                      <a:lnTo>
                        <a:pt x="15129" y="15924"/>
                      </a:lnTo>
                      <a:lnTo>
                        <a:pt x="15170" y="15777"/>
                      </a:lnTo>
                      <a:lnTo>
                        <a:pt x="15129" y="15631"/>
                      </a:lnTo>
                      <a:lnTo>
                        <a:pt x="14961" y="15526"/>
                      </a:lnTo>
                      <a:lnTo>
                        <a:pt x="14891" y="15526"/>
                      </a:lnTo>
                      <a:lnTo>
                        <a:pt x="14919" y="15505"/>
                      </a:lnTo>
                      <a:lnTo>
                        <a:pt x="15066" y="15505"/>
                      </a:lnTo>
                      <a:lnTo>
                        <a:pt x="15150" y="15589"/>
                      </a:lnTo>
                      <a:lnTo>
                        <a:pt x="15296" y="15589"/>
                      </a:lnTo>
                      <a:lnTo>
                        <a:pt x="15401" y="15484"/>
                      </a:lnTo>
                      <a:lnTo>
                        <a:pt x="15401" y="15400"/>
                      </a:lnTo>
                      <a:lnTo>
                        <a:pt x="15673" y="15275"/>
                      </a:lnTo>
                      <a:lnTo>
                        <a:pt x="15798" y="15149"/>
                      </a:lnTo>
                      <a:lnTo>
                        <a:pt x="15924" y="15149"/>
                      </a:lnTo>
                      <a:lnTo>
                        <a:pt x="15986" y="15087"/>
                      </a:lnTo>
                      <a:lnTo>
                        <a:pt x="15986" y="15003"/>
                      </a:lnTo>
                      <a:lnTo>
                        <a:pt x="16217" y="14836"/>
                      </a:lnTo>
                      <a:lnTo>
                        <a:pt x="16426" y="14794"/>
                      </a:lnTo>
                      <a:lnTo>
                        <a:pt x="16656" y="14584"/>
                      </a:lnTo>
                      <a:lnTo>
                        <a:pt x="16844" y="14564"/>
                      </a:lnTo>
                      <a:lnTo>
                        <a:pt x="17033" y="14333"/>
                      </a:lnTo>
                      <a:lnTo>
                        <a:pt x="16949" y="14480"/>
                      </a:lnTo>
                      <a:lnTo>
                        <a:pt x="16949" y="14626"/>
                      </a:lnTo>
                      <a:lnTo>
                        <a:pt x="17012" y="14647"/>
                      </a:lnTo>
                      <a:lnTo>
                        <a:pt x="17075" y="14668"/>
                      </a:lnTo>
                      <a:lnTo>
                        <a:pt x="17116" y="14731"/>
                      </a:lnTo>
                      <a:lnTo>
                        <a:pt x="17263" y="14564"/>
                      </a:lnTo>
                      <a:lnTo>
                        <a:pt x="17367" y="14522"/>
                      </a:lnTo>
                      <a:lnTo>
                        <a:pt x="17598" y="14438"/>
                      </a:lnTo>
                      <a:lnTo>
                        <a:pt x="17681" y="14354"/>
                      </a:lnTo>
                      <a:lnTo>
                        <a:pt x="17681" y="14354"/>
                      </a:lnTo>
                      <a:lnTo>
                        <a:pt x="17639" y="14480"/>
                      </a:lnTo>
                      <a:lnTo>
                        <a:pt x="17451" y="14584"/>
                      </a:lnTo>
                      <a:lnTo>
                        <a:pt x="17326" y="14584"/>
                      </a:lnTo>
                      <a:lnTo>
                        <a:pt x="17054" y="14856"/>
                      </a:lnTo>
                      <a:lnTo>
                        <a:pt x="17033" y="14961"/>
                      </a:lnTo>
                      <a:lnTo>
                        <a:pt x="17158" y="15149"/>
                      </a:lnTo>
                      <a:lnTo>
                        <a:pt x="17179" y="15275"/>
                      </a:lnTo>
                      <a:lnTo>
                        <a:pt x="17054" y="15191"/>
                      </a:lnTo>
                      <a:lnTo>
                        <a:pt x="16949" y="15191"/>
                      </a:lnTo>
                      <a:lnTo>
                        <a:pt x="16886" y="15212"/>
                      </a:lnTo>
                      <a:lnTo>
                        <a:pt x="16823" y="15212"/>
                      </a:lnTo>
                      <a:lnTo>
                        <a:pt x="16719" y="15149"/>
                      </a:lnTo>
                      <a:lnTo>
                        <a:pt x="16698" y="14982"/>
                      </a:lnTo>
                      <a:lnTo>
                        <a:pt x="16510" y="15066"/>
                      </a:lnTo>
                      <a:lnTo>
                        <a:pt x="16405" y="15066"/>
                      </a:lnTo>
                      <a:lnTo>
                        <a:pt x="16238" y="15170"/>
                      </a:lnTo>
                      <a:lnTo>
                        <a:pt x="16091" y="15170"/>
                      </a:lnTo>
                      <a:lnTo>
                        <a:pt x="15986" y="15275"/>
                      </a:lnTo>
                      <a:lnTo>
                        <a:pt x="15986" y="15380"/>
                      </a:lnTo>
                      <a:lnTo>
                        <a:pt x="16007" y="15421"/>
                      </a:lnTo>
                      <a:lnTo>
                        <a:pt x="15903" y="15610"/>
                      </a:lnTo>
                      <a:lnTo>
                        <a:pt x="15777" y="15693"/>
                      </a:lnTo>
                      <a:lnTo>
                        <a:pt x="15714" y="15840"/>
                      </a:lnTo>
                      <a:lnTo>
                        <a:pt x="15380" y="16133"/>
                      </a:lnTo>
                      <a:lnTo>
                        <a:pt x="15296" y="16237"/>
                      </a:lnTo>
                      <a:lnTo>
                        <a:pt x="15296" y="16321"/>
                      </a:lnTo>
                      <a:lnTo>
                        <a:pt x="15401" y="16468"/>
                      </a:lnTo>
                      <a:lnTo>
                        <a:pt x="15463" y="16405"/>
                      </a:lnTo>
                      <a:lnTo>
                        <a:pt x="15505" y="16405"/>
                      </a:lnTo>
                      <a:lnTo>
                        <a:pt x="15610" y="16321"/>
                      </a:lnTo>
                      <a:lnTo>
                        <a:pt x="15694" y="16342"/>
                      </a:lnTo>
                      <a:lnTo>
                        <a:pt x="15694" y="16405"/>
                      </a:lnTo>
                      <a:lnTo>
                        <a:pt x="15484" y="16551"/>
                      </a:lnTo>
                      <a:lnTo>
                        <a:pt x="15401" y="16551"/>
                      </a:lnTo>
                      <a:lnTo>
                        <a:pt x="15359" y="16656"/>
                      </a:lnTo>
                      <a:lnTo>
                        <a:pt x="15254" y="16614"/>
                      </a:lnTo>
                      <a:lnTo>
                        <a:pt x="15170" y="16614"/>
                      </a:lnTo>
                      <a:lnTo>
                        <a:pt x="15087" y="16635"/>
                      </a:lnTo>
                      <a:lnTo>
                        <a:pt x="15087" y="16740"/>
                      </a:lnTo>
                      <a:lnTo>
                        <a:pt x="15024" y="16719"/>
                      </a:lnTo>
                      <a:lnTo>
                        <a:pt x="14919" y="16740"/>
                      </a:lnTo>
                      <a:lnTo>
                        <a:pt x="14919" y="16865"/>
                      </a:lnTo>
                      <a:lnTo>
                        <a:pt x="15066" y="17053"/>
                      </a:lnTo>
                      <a:lnTo>
                        <a:pt x="15129" y="17032"/>
                      </a:lnTo>
                      <a:lnTo>
                        <a:pt x="15170" y="16949"/>
                      </a:lnTo>
                      <a:lnTo>
                        <a:pt x="15233" y="17032"/>
                      </a:lnTo>
                      <a:lnTo>
                        <a:pt x="15275" y="16886"/>
                      </a:lnTo>
                      <a:lnTo>
                        <a:pt x="15359" y="16886"/>
                      </a:lnTo>
                      <a:lnTo>
                        <a:pt x="15359" y="16991"/>
                      </a:lnTo>
                      <a:lnTo>
                        <a:pt x="15442" y="16949"/>
                      </a:lnTo>
                      <a:lnTo>
                        <a:pt x="15463" y="16865"/>
                      </a:lnTo>
                      <a:lnTo>
                        <a:pt x="15526" y="16823"/>
                      </a:lnTo>
                      <a:lnTo>
                        <a:pt x="15652" y="16740"/>
                      </a:lnTo>
                      <a:lnTo>
                        <a:pt x="15652" y="16614"/>
                      </a:lnTo>
                      <a:lnTo>
                        <a:pt x="15714" y="16530"/>
                      </a:lnTo>
                      <a:lnTo>
                        <a:pt x="15714" y="16572"/>
                      </a:lnTo>
                      <a:lnTo>
                        <a:pt x="15673" y="16635"/>
                      </a:lnTo>
                      <a:lnTo>
                        <a:pt x="15714" y="16719"/>
                      </a:lnTo>
                      <a:lnTo>
                        <a:pt x="15840" y="16719"/>
                      </a:lnTo>
                      <a:lnTo>
                        <a:pt x="16028" y="16572"/>
                      </a:lnTo>
                      <a:lnTo>
                        <a:pt x="16175" y="16572"/>
                      </a:lnTo>
                      <a:lnTo>
                        <a:pt x="16196" y="16656"/>
                      </a:lnTo>
                      <a:lnTo>
                        <a:pt x="16258" y="16614"/>
                      </a:lnTo>
                      <a:lnTo>
                        <a:pt x="16321" y="16405"/>
                      </a:lnTo>
                      <a:lnTo>
                        <a:pt x="16447" y="16321"/>
                      </a:lnTo>
                      <a:lnTo>
                        <a:pt x="16510" y="16321"/>
                      </a:lnTo>
                      <a:lnTo>
                        <a:pt x="16363" y="16468"/>
                      </a:lnTo>
                      <a:lnTo>
                        <a:pt x="16363" y="16551"/>
                      </a:lnTo>
                      <a:lnTo>
                        <a:pt x="16447" y="16509"/>
                      </a:lnTo>
                      <a:lnTo>
                        <a:pt x="16572" y="16342"/>
                      </a:lnTo>
                      <a:lnTo>
                        <a:pt x="16656" y="16154"/>
                      </a:lnTo>
                      <a:lnTo>
                        <a:pt x="16740" y="16112"/>
                      </a:lnTo>
                      <a:lnTo>
                        <a:pt x="16740" y="16196"/>
                      </a:lnTo>
                      <a:lnTo>
                        <a:pt x="16656" y="16321"/>
                      </a:lnTo>
                      <a:lnTo>
                        <a:pt x="16656" y="16363"/>
                      </a:lnTo>
                      <a:lnTo>
                        <a:pt x="16782" y="16237"/>
                      </a:lnTo>
                      <a:lnTo>
                        <a:pt x="16844" y="16321"/>
                      </a:lnTo>
                      <a:lnTo>
                        <a:pt x="16844" y="16405"/>
                      </a:lnTo>
                      <a:lnTo>
                        <a:pt x="16970" y="16426"/>
                      </a:lnTo>
                      <a:lnTo>
                        <a:pt x="17033" y="16468"/>
                      </a:lnTo>
                      <a:lnTo>
                        <a:pt x="17095" y="16405"/>
                      </a:lnTo>
                      <a:lnTo>
                        <a:pt x="17158" y="16258"/>
                      </a:lnTo>
                      <a:lnTo>
                        <a:pt x="17305" y="16237"/>
                      </a:lnTo>
                      <a:lnTo>
                        <a:pt x="17409" y="16154"/>
                      </a:lnTo>
                      <a:lnTo>
                        <a:pt x="17347" y="16133"/>
                      </a:lnTo>
                      <a:lnTo>
                        <a:pt x="17367" y="16007"/>
                      </a:lnTo>
                      <a:lnTo>
                        <a:pt x="17577" y="15924"/>
                      </a:lnTo>
                      <a:lnTo>
                        <a:pt x="17598" y="15840"/>
                      </a:lnTo>
                      <a:lnTo>
                        <a:pt x="17598" y="15735"/>
                      </a:lnTo>
                      <a:lnTo>
                        <a:pt x="17493" y="15777"/>
                      </a:lnTo>
                      <a:lnTo>
                        <a:pt x="17409" y="15714"/>
                      </a:lnTo>
                      <a:lnTo>
                        <a:pt x="17284" y="15693"/>
                      </a:lnTo>
                      <a:lnTo>
                        <a:pt x="17347" y="15610"/>
                      </a:lnTo>
                      <a:lnTo>
                        <a:pt x="17451" y="15610"/>
                      </a:lnTo>
                      <a:lnTo>
                        <a:pt x="17514" y="15631"/>
                      </a:lnTo>
                      <a:lnTo>
                        <a:pt x="17577" y="15568"/>
                      </a:lnTo>
                      <a:lnTo>
                        <a:pt x="17577" y="15463"/>
                      </a:lnTo>
                      <a:lnTo>
                        <a:pt x="17472" y="15505"/>
                      </a:lnTo>
                      <a:lnTo>
                        <a:pt x="17367" y="15400"/>
                      </a:lnTo>
                      <a:lnTo>
                        <a:pt x="17367" y="15317"/>
                      </a:lnTo>
                      <a:lnTo>
                        <a:pt x="17514" y="15296"/>
                      </a:lnTo>
                      <a:lnTo>
                        <a:pt x="17598" y="15275"/>
                      </a:lnTo>
                      <a:lnTo>
                        <a:pt x="17660" y="15296"/>
                      </a:lnTo>
                      <a:lnTo>
                        <a:pt x="17681" y="15254"/>
                      </a:lnTo>
                      <a:lnTo>
                        <a:pt x="17619" y="15108"/>
                      </a:lnTo>
                      <a:lnTo>
                        <a:pt x="17807" y="15045"/>
                      </a:lnTo>
                      <a:lnTo>
                        <a:pt x="17911" y="15108"/>
                      </a:lnTo>
                      <a:lnTo>
                        <a:pt x="17995" y="15087"/>
                      </a:lnTo>
                      <a:lnTo>
                        <a:pt x="18121" y="15087"/>
                      </a:lnTo>
                      <a:lnTo>
                        <a:pt x="17911" y="15254"/>
                      </a:lnTo>
                      <a:lnTo>
                        <a:pt x="17911" y="15359"/>
                      </a:lnTo>
                      <a:lnTo>
                        <a:pt x="17932" y="15526"/>
                      </a:lnTo>
                      <a:lnTo>
                        <a:pt x="17995" y="15526"/>
                      </a:lnTo>
                      <a:lnTo>
                        <a:pt x="18079" y="15317"/>
                      </a:lnTo>
                      <a:lnTo>
                        <a:pt x="18142" y="15275"/>
                      </a:lnTo>
                      <a:lnTo>
                        <a:pt x="18204" y="15275"/>
                      </a:lnTo>
                      <a:lnTo>
                        <a:pt x="18183" y="15359"/>
                      </a:lnTo>
                      <a:lnTo>
                        <a:pt x="18121" y="15421"/>
                      </a:lnTo>
                      <a:lnTo>
                        <a:pt x="18142" y="15505"/>
                      </a:lnTo>
                      <a:lnTo>
                        <a:pt x="18288" y="15400"/>
                      </a:lnTo>
                      <a:lnTo>
                        <a:pt x="18309" y="15317"/>
                      </a:lnTo>
                      <a:lnTo>
                        <a:pt x="18393" y="15400"/>
                      </a:lnTo>
                      <a:lnTo>
                        <a:pt x="18497" y="15317"/>
                      </a:lnTo>
                      <a:lnTo>
                        <a:pt x="18539" y="15317"/>
                      </a:lnTo>
                      <a:lnTo>
                        <a:pt x="18644" y="15254"/>
                      </a:lnTo>
                      <a:lnTo>
                        <a:pt x="18769" y="15212"/>
                      </a:lnTo>
                      <a:lnTo>
                        <a:pt x="18874" y="15254"/>
                      </a:lnTo>
                      <a:lnTo>
                        <a:pt x="18853" y="15296"/>
                      </a:lnTo>
                      <a:lnTo>
                        <a:pt x="18727" y="15296"/>
                      </a:lnTo>
                      <a:lnTo>
                        <a:pt x="18602" y="15421"/>
                      </a:lnTo>
                      <a:lnTo>
                        <a:pt x="18686" y="15421"/>
                      </a:lnTo>
                      <a:lnTo>
                        <a:pt x="18623" y="15505"/>
                      </a:lnTo>
                      <a:lnTo>
                        <a:pt x="18686" y="15568"/>
                      </a:lnTo>
                      <a:lnTo>
                        <a:pt x="18895" y="15610"/>
                      </a:lnTo>
                      <a:lnTo>
                        <a:pt x="18958" y="15693"/>
                      </a:lnTo>
                      <a:lnTo>
                        <a:pt x="18958" y="15735"/>
                      </a:lnTo>
                      <a:lnTo>
                        <a:pt x="18832" y="15631"/>
                      </a:lnTo>
                      <a:lnTo>
                        <a:pt x="18686" y="15610"/>
                      </a:lnTo>
                      <a:lnTo>
                        <a:pt x="18581" y="15672"/>
                      </a:lnTo>
                      <a:lnTo>
                        <a:pt x="18581" y="15777"/>
                      </a:lnTo>
                      <a:lnTo>
                        <a:pt x="18644" y="15798"/>
                      </a:lnTo>
                      <a:lnTo>
                        <a:pt x="18748" y="15735"/>
                      </a:lnTo>
                      <a:lnTo>
                        <a:pt x="18832" y="15819"/>
                      </a:lnTo>
                      <a:lnTo>
                        <a:pt x="18790" y="15840"/>
                      </a:lnTo>
                      <a:lnTo>
                        <a:pt x="18644" y="15840"/>
                      </a:lnTo>
                      <a:lnTo>
                        <a:pt x="18644" y="15924"/>
                      </a:lnTo>
                      <a:lnTo>
                        <a:pt x="18811" y="15986"/>
                      </a:lnTo>
                      <a:lnTo>
                        <a:pt x="18853" y="16049"/>
                      </a:lnTo>
                      <a:lnTo>
                        <a:pt x="18790" y="16091"/>
                      </a:lnTo>
                      <a:lnTo>
                        <a:pt x="18707" y="16112"/>
                      </a:lnTo>
                      <a:lnTo>
                        <a:pt x="18707" y="16154"/>
                      </a:lnTo>
                      <a:lnTo>
                        <a:pt x="18811" y="16154"/>
                      </a:lnTo>
                      <a:lnTo>
                        <a:pt x="18916" y="16112"/>
                      </a:lnTo>
                      <a:lnTo>
                        <a:pt x="19020" y="16196"/>
                      </a:lnTo>
                      <a:lnTo>
                        <a:pt x="19125" y="16237"/>
                      </a:lnTo>
                      <a:lnTo>
                        <a:pt x="19271" y="16196"/>
                      </a:lnTo>
                      <a:lnTo>
                        <a:pt x="19334" y="16258"/>
                      </a:lnTo>
                      <a:lnTo>
                        <a:pt x="19334" y="16321"/>
                      </a:lnTo>
                      <a:lnTo>
                        <a:pt x="19251" y="16363"/>
                      </a:lnTo>
                      <a:lnTo>
                        <a:pt x="19271" y="16447"/>
                      </a:lnTo>
                      <a:lnTo>
                        <a:pt x="19334" y="16468"/>
                      </a:lnTo>
                      <a:lnTo>
                        <a:pt x="19355" y="16551"/>
                      </a:lnTo>
                      <a:lnTo>
                        <a:pt x="19439" y="16572"/>
                      </a:lnTo>
                      <a:lnTo>
                        <a:pt x="19523" y="16488"/>
                      </a:lnTo>
                      <a:lnTo>
                        <a:pt x="19481" y="16426"/>
                      </a:lnTo>
                      <a:lnTo>
                        <a:pt x="19523" y="16384"/>
                      </a:lnTo>
                      <a:lnTo>
                        <a:pt x="19648" y="16384"/>
                      </a:lnTo>
                      <a:lnTo>
                        <a:pt x="19564" y="16488"/>
                      </a:lnTo>
                      <a:lnTo>
                        <a:pt x="19564" y="16551"/>
                      </a:lnTo>
                      <a:lnTo>
                        <a:pt x="19418" y="16719"/>
                      </a:lnTo>
                      <a:lnTo>
                        <a:pt x="19443" y="16744"/>
                      </a:lnTo>
                      <a:lnTo>
                        <a:pt x="19376" y="16760"/>
                      </a:lnTo>
                      <a:lnTo>
                        <a:pt x="19418" y="16844"/>
                      </a:lnTo>
                      <a:lnTo>
                        <a:pt x="19690" y="16907"/>
                      </a:lnTo>
                      <a:lnTo>
                        <a:pt x="19774" y="16865"/>
                      </a:lnTo>
                      <a:lnTo>
                        <a:pt x="19857" y="16907"/>
                      </a:lnTo>
                      <a:lnTo>
                        <a:pt x="20108" y="16907"/>
                      </a:lnTo>
                      <a:lnTo>
                        <a:pt x="20234" y="16865"/>
                      </a:lnTo>
                      <a:lnTo>
                        <a:pt x="20297" y="16907"/>
                      </a:lnTo>
                      <a:lnTo>
                        <a:pt x="20297" y="16970"/>
                      </a:lnTo>
                      <a:lnTo>
                        <a:pt x="20380" y="16970"/>
                      </a:lnTo>
                      <a:lnTo>
                        <a:pt x="20443" y="17053"/>
                      </a:lnTo>
                      <a:lnTo>
                        <a:pt x="20527" y="17116"/>
                      </a:lnTo>
                      <a:lnTo>
                        <a:pt x="20548" y="17179"/>
                      </a:lnTo>
                      <a:lnTo>
                        <a:pt x="20652" y="17179"/>
                      </a:lnTo>
                      <a:lnTo>
                        <a:pt x="20820" y="17116"/>
                      </a:lnTo>
                      <a:lnTo>
                        <a:pt x="20841" y="17074"/>
                      </a:lnTo>
                      <a:lnTo>
                        <a:pt x="20904" y="17116"/>
                      </a:lnTo>
                      <a:lnTo>
                        <a:pt x="20904" y="17179"/>
                      </a:lnTo>
                      <a:lnTo>
                        <a:pt x="20820" y="17263"/>
                      </a:lnTo>
                      <a:lnTo>
                        <a:pt x="20715" y="17284"/>
                      </a:lnTo>
                      <a:lnTo>
                        <a:pt x="20736" y="17346"/>
                      </a:lnTo>
                      <a:lnTo>
                        <a:pt x="20904" y="17388"/>
                      </a:lnTo>
                      <a:lnTo>
                        <a:pt x="20924" y="17493"/>
                      </a:lnTo>
                      <a:lnTo>
                        <a:pt x="21008" y="17577"/>
                      </a:lnTo>
                      <a:lnTo>
                        <a:pt x="21176" y="17639"/>
                      </a:lnTo>
                      <a:lnTo>
                        <a:pt x="21385" y="17577"/>
                      </a:lnTo>
                      <a:lnTo>
                        <a:pt x="21468" y="17556"/>
                      </a:lnTo>
                      <a:lnTo>
                        <a:pt x="21489" y="17597"/>
                      </a:lnTo>
                      <a:lnTo>
                        <a:pt x="21573" y="17535"/>
                      </a:lnTo>
                      <a:lnTo>
                        <a:pt x="21740" y="17430"/>
                      </a:lnTo>
                      <a:lnTo>
                        <a:pt x="21782" y="17430"/>
                      </a:lnTo>
                      <a:lnTo>
                        <a:pt x="21740" y="17493"/>
                      </a:lnTo>
                      <a:lnTo>
                        <a:pt x="21636" y="17577"/>
                      </a:lnTo>
                      <a:lnTo>
                        <a:pt x="21594" y="17786"/>
                      </a:lnTo>
                      <a:lnTo>
                        <a:pt x="21552" y="17911"/>
                      </a:lnTo>
                      <a:lnTo>
                        <a:pt x="21468" y="17911"/>
                      </a:lnTo>
                      <a:lnTo>
                        <a:pt x="21343" y="17849"/>
                      </a:lnTo>
                      <a:lnTo>
                        <a:pt x="21280" y="17869"/>
                      </a:lnTo>
                      <a:lnTo>
                        <a:pt x="21364" y="17995"/>
                      </a:lnTo>
                      <a:lnTo>
                        <a:pt x="21385" y="18100"/>
                      </a:lnTo>
                      <a:lnTo>
                        <a:pt x="21468" y="18162"/>
                      </a:lnTo>
                      <a:lnTo>
                        <a:pt x="21573" y="18121"/>
                      </a:lnTo>
                      <a:lnTo>
                        <a:pt x="21657" y="18162"/>
                      </a:lnTo>
                      <a:lnTo>
                        <a:pt x="21636" y="18225"/>
                      </a:lnTo>
                      <a:lnTo>
                        <a:pt x="21552" y="18225"/>
                      </a:lnTo>
                      <a:lnTo>
                        <a:pt x="21552" y="18288"/>
                      </a:lnTo>
                      <a:lnTo>
                        <a:pt x="21720" y="18434"/>
                      </a:lnTo>
                      <a:lnTo>
                        <a:pt x="21761" y="18413"/>
                      </a:lnTo>
                      <a:lnTo>
                        <a:pt x="21887" y="18434"/>
                      </a:lnTo>
                      <a:lnTo>
                        <a:pt x="21950" y="18330"/>
                      </a:lnTo>
                      <a:lnTo>
                        <a:pt x="22075" y="18100"/>
                      </a:lnTo>
                      <a:lnTo>
                        <a:pt x="22033" y="18288"/>
                      </a:lnTo>
                      <a:lnTo>
                        <a:pt x="22033" y="18413"/>
                      </a:lnTo>
                      <a:lnTo>
                        <a:pt x="21992" y="18497"/>
                      </a:lnTo>
                      <a:lnTo>
                        <a:pt x="21950" y="18518"/>
                      </a:lnTo>
                      <a:lnTo>
                        <a:pt x="21866" y="18623"/>
                      </a:lnTo>
                      <a:lnTo>
                        <a:pt x="21887" y="18706"/>
                      </a:lnTo>
                      <a:lnTo>
                        <a:pt x="21971" y="18748"/>
                      </a:lnTo>
                      <a:lnTo>
                        <a:pt x="21929" y="18811"/>
                      </a:lnTo>
                      <a:lnTo>
                        <a:pt x="21929" y="19062"/>
                      </a:lnTo>
                      <a:lnTo>
                        <a:pt x="21971" y="19125"/>
                      </a:lnTo>
                      <a:lnTo>
                        <a:pt x="22054" y="19125"/>
                      </a:lnTo>
                      <a:lnTo>
                        <a:pt x="22033" y="19229"/>
                      </a:lnTo>
                      <a:lnTo>
                        <a:pt x="22054" y="19334"/>
                      </a:lnTo>
                      <a:lnTo>
                        <a:pt x="22243" y="19522"/>
                      </a:lnTo>
                      <a:lnTo>
                        <a:pt x="22284" y="19543"/>
                      </a:lnTo>
                      <a:lnTo>
                        <a:pt x="22284" y="19585"/>
                      </a:lnTo>
                      <a:lnTo>
                        <a:pt x="22347" y="19543"/>
                      </a:lnTo>
                      <a:lnTo>
                        <a:pt x="22389" y="19627"/>
                      </a:lnTo>
                      <a:lnTo>
                        <a:pt x="22473" y="19585"/>
                      </a:lnTo>
                      <a:lnTo>
                        <a:pt x="22452" y="19543"/>
                      </a:lnTo>
                      <a:lnTo>
                        <a:pt x="22473" y="19481"/>
                      </a:lnTo>
                      <a:lnTo>
                        <a:pt x="22515" y="19543"/>
                      </a:lnTo>
                      <a:lnTo>
                        <a:pt x="22598" y="19564"/>
                      </a:lnTo>
                      <a:lnTo>
                        <a:pt x="22661" y="19481"/>
                      </a:lnTo>
                      <a:lnTo>
                        <a:pt x="22577" y="19334"/>
                      </a:lnTo>
                      <a:lnTo>
                        <a:pt x="22515" y="19334"/>
                      </a:lnTo>
                      <a:lnTo>
                        <a:pt x="22473" y="19355"/>
                      </a:lnTo>
                      <a:lnTo>
                        <a:pt x="22452" y="19334"/>
                      </a:lnTo>
                      <a:lnTo>
                        <a:pt x="22515" y="19229"/>
                      </a:lnTo>
                      <a:lnTo>
                        <a:pt x="22515" y="19146"/>
                      </a:lnTo>
                      <a:lnTo>
                        <a:pt x="22494" y="19062"/>
                      </a:lnTo>
                      <a:lnTo>
                        <a:pt x="22410" y="19041"/>
                      </a:lnTo>
                      <a:lnTo>
                        <a:pt x="22410" y="18999"/>
                      </a:lnTo>
                      <a:lnTo>
                        <a:pt x="22473" y="18937"/>
                      </a:lnTo>
                      <a:lnTo>
                        <a:pt x="22494" y="18811"/>
                      </a:lnTo>
                      <a:lnTo>
                        <a:pt x="22577" y="18811"/>
                      </a:lnTo>
                      <a:lnTo>
                        <a:pt x="22577" y="18916"/>
                      </a:lnTo>
                      <a:lnTo>
                        <a:pt x="22598" y="18999"/>
                      </a:lnTo>
                      <a:lnTo>
                        <a:pt x="22682" y="18895"/>
                      </a:lnTo>
                      <a:lnTo>
                        <a:pt x="22703" y="18957"/>
                      </a:lnTo>
                      <a:lnTo>
                        <a:pt x="22766" y="19041"/>
                      </a:lnTo>
                      <a:lnTo>
                        <a:pt x="22703" y="19146"/>
                      </a:lnTo>
                      <a:lnTo>
                        <a:pt x="22724" y="19229"/>
                      </a:lnTo>
                      <a:lnTo>
                        <a:pt x="22787" y="19250"/>
                      </a:lnTo>
                      <a:lnTo>
                        <a:pt x="22891" y="19146"/>
                      </a:lnTo>
                      <a:lnTo>
                        <a:pt x="22933" y="19146"/>
                      </a:lnTo>
                      <a:lnTo>
                        <a:pt x="22912" y="19229"/>
                      </a:lnTo>
                      <a:lnTo>
                        <a:pt x="22828" y="19313"/>
                      </a:lnTo>
                      <a:lnTo>
                        <a:pt x="22828" y="19376"/>
                      </a:lnTo>
                      <a:lnTo>
                        <a:pt x="22870" y="19481"/>
                      </a:lnTo>
                      <a:lnTo>
                        <a:pt x="22808" y="19627"/>
                      </a:lnTo>
                      <a:lnTo>
                        <a:pt x="22828" y="19669"/>
                      </a:lnTo>
                      <a:lnTo>
                        <a:pt x="22891" y="19669"/>
                      </a:lnTo>
                      <a:lnTo>
                        <a:pt x="22891" y="19857"/>
                      </a:lnTo>
                      <a:cubicBezTo>
                        <a:pt x="22891" y="19899"/>
                        <a:pt x="22870" y="19983"/>
                        <a:pt x="22870" y="20045"/>
                      </a:cubicBezTo>
                      <a:lnTo>
                        <a:pt x="22828" y="20087"/>
                      </a:lnTo>
                      <a:lnTo>
                        <a:pt x="22808" y="20004"/>
                      </a:lnTo>
                      <a:lnTo>
                        <a:pt x="22870" y="19941"/>
                      </a:lnTo>
                      <a:lnTo>
                        <a:pt x="22870" y="19857"/>
                      </a:lnTo>
                      <a:lnTo>
                        <a:pt x="22766" y="19794"/>
                      </a:lnTo>
                      <a:lnTo>
                        <a:pt x="22598" y="19836"/>
                      </a:lnTo>
                      <a:lnTo>
                        <a:pt x="22577" y="19878"/>
                      </a:lnTo>
                      <a:lnTo>
                        <a:pt x="22515" y="19899"/>
                      </a:lnTo>
                      <a:lnTo>
                        <a:pt x="22473" y="19794"/>
                      </a:lnTo>
                      <a:lnTo>
                        <a:pt x="22410" y="19941"/>
                      </a:lnTo>
                      <a:lnTo>
                        <a:pt x="22452" y="20066"/>
                      </a:lnTo>
                      <a:lnTo>
                        <a:pt x="22515" y="20108"/>
                      </a:lnTo>
                      <a:lnTo>
                        <a:pt x="22473" y="20192"/>
                      </a:lnTo>
                      <a:lnTo>
                        <a:pt x="22410" y="20150"/>
                      </a:lnTo>
                      <a:lnTo>
                        <a:pt x="22368" y="20255"/>
                      </a:lnTo>
                      <a:lnTo>
                        <a:pt x="22452" y="20401"/>
                      </a:lnTo>
                      <a:lnTo>
                        <a:pt x="22410" y="20506"/>
                      </a:lnTo>
                      <a:lnTo>
                        <a:pt x="22494" y="20569"/>
                      </a:lnTo>
                      <a:lnTo>
                        <a:pt x="22410" y="20631"/>
                      </a:lnTo>
                      <a:lnTo>
                        <a:pt x="22515" y="20778"/>
                      </a:lnTo>
                      <a:lnTo>
                        <a:pt x="22619" y="20778"/>
                      </a:lnTo>
                      <a:lnTo>
                        <a:pt x="22703" y="20694"/>
                      </a:lnTo>
                      <a:lnTo>
                        <a:pt x="22703" y="20569"/>
                      </a:lnTo>
                      <a:lnTo>
                        <a:pt x="22619" y="20401"/>
                      </a:lnTo>
                      <a:lnTo>
                        <a:pt x="22661" y="20297"/>
                      </a:lnTo>
                      <a:lnTo>
                        <a:pt x="22787" y="20527"/>
                      </a:lnTo>
                      <a:lnTo>
                        <a:pt x="22787" y="20631"/>
                      </a:lnTo>
                      <a:lnTo>
                        <a:pt x="22787" y="20694"/>
                      </a:lnTo>
                      <a:cubicBezTo>
                        <a:pt x="22766" y="20694"/>
                        <a:pt x="22724" y="20694"/>
                        <a:pt x="22724" y="20715"/>
                      </a:cubicBezTo>
                      <a:lnTo>
                        <a:pt x="22724" y="20736"/>
                      </a:lnTo>
                      <a:lnTo>
                        <a:pt x="22682" y="20799"/>
                      </a:lnTo>
                      <a:lnTo>
                        <a:pt x="22577" y="20841"/>
                      </a:lnTo>
                      <a:lnTo>
                        <a:pt x="22598" y="20924"/>
                      </a:lnTo>
                      <a:lnTo>
                        <a:pt x="22682" y="21008"/>
                      </a:lnTo>
                      <a:lnTo>
                        <a:pt x="22598" y="21092"/>
                      </a:lnTo>
                      <a:lnTo>
                        <a:pt x="22598" y="21196"/>
                      </a:lnTo>
                      <a:lnTo>
                        <a:pt x="22536" y="21259"/>
                      </a:lnTo>
                      <a:lnTo>
                        <a:pt x="22431" y="21301"/>
                      </a:lnTo>
                      <a:lnTo>
                        <a:pt x="22431" y="21343"/>
                      </a:lnTo>
                      <a:lnTo>
                        <a:pt x="22577" y="21364"/>
                      </a:lnTo>
                      <a:lnTo>
                        <a:pt x="22536" y="21426"/>
                      </a:lnTo>
                      <a:lnTo>
                        <a:pt x="22494" y="21447"/>
                      </a:lnTo>
                      <a:lnTo>
                        <a:pt x="22494" y="21531"/>
                      </a:lnTo>
                      <a:lnTo>
                        <a:pt x="22536" y="21531"/>
                      </a:lnTo>
                      <a:lnTo>
                        <a:pt x="22619" y="21510"/>
                      </a:lnTo>
                      <a:lnTo>
                        <a:pt x="22640" y="21552"/>
                      </a:lnTo>
                      <a:lnTo>
                        <a:pt x="22598" y="21615"/>
                      </a:lnTo>
                      <a:lnTo>
                        <a:pt x="22515" y="21636"/>
                      </a:lnTo>
                      <a:lnTo>
                        <a:pt x="22473" y="21719"/>
                      </a:lnTo>
                      <a:lnTo>
                        <a:pt x="22494" y="21866"/>
                      </a:lnTo>
                      <a:lnTo>
                        <a:pt x="22536" y="21929"/>
                      </a:lnTo>
                      <a:lnTo>
                        <a:pt x="22515" y="21991"/>
                      </a:lnTo>
                      <a:lnTo>
                        <a:pt x="22536" y="22075"/>
                      </a:lnTo>
                      <a:lnTo>
                        <a:pt x="22598" y="22054"/>
                      </a:lnTo>
                      <a:lnTo>
                        <a:pt x="22619" y="21970"/>
                      </a:lnTo>
                      <a:lnTo>
                        <a:pt x="22640" y="21845"/>
                      </a:lnTo>
                      <a:lnTo>
                        <a:pt x="22703" y="21678"/>
                      </a:lnTo>
                      <a:lnTo>
                        <a:pt x="22745" y="21615"/>
                      </a:lnTo>
                      <a:lnTo>
                        <a:pt x="22787" y="21406"/>
                      </a:lnTo>
                      <a:lnTo>
                        <a:pt x="22828" y="21343"/>
                      </a:lnTo>
                      <a:lnTo>
                        <a:pt x="22844" y="21204"/>
                      </a:lnTo>
                      <a:lnTo>
                        <a:pt x="22870" y="21217"/>
                      </a:lnTo>
                      <a:cubicBezTo>
                        <a:pt x="22870" y="21301"/>
                        <a:pt x="22870" y="21364"/>
                        <a:pt x="22891" y="21447"/>
                      </a:cubicBezTo>
                      <a:lnTo>
                        <a:pt x="22870" y="21426"/>
                      </a:lnTo>
                      <a:lnTo>
                        <a:pt x="22808" y="21510"/>
                      </a:lnTo>
                      <a:lnTo>
                        <a:pt x="22808" y="21636"/>
                      </a:lnTo>
                      <a:lnTo>
                        <a:pt x="22870" y="21678"/>
                      </a:lnTo>
                      <a:lnTo>
                        <a:pt x="22787" y="21782"/>
                      </a:lnTo>
                      <a:lnTo>
                        <a:pt x="22891" y="21845"/>
                      </a:lnTo>
                      <a:lnTo>
                        <a:pt x="22891" y="21929"/>
                      </a:lnTo>
                      <a:lnTo>
                        <a:pt x="22828" y="21970"/>
                      </a:lnTo>
                      <a:lnTo>
                        <a:pt x="22766" y="21929"/>
                      </a:lnTo>
                      <a:lnTo>
                        <a:pt x="22703" y="21991"/>
                      </a:lnTo>
                      <a:lnTo>
                        <a:pt x="22703" y="22054"/>
                      </a:lnTo>
                      <a:lnTo>
                        <a:pt x="22661" y="22138"/>
                      </a:lnTo>
                      <a:lnTo>
                        <a:pt x="22619" y="22201"/>
                      </a:lnTo>
                      <a:lnTo>
                        <a:pt x="22682" y="22263"/>
                      </a:lnTo>
                      <a:lnTo>
                        <a:pt x="22766" y="22054"/>
                      </a:lnTo>
                      <a:lnTo>
                        <a:pt x="22787" y="22096"/>
                      </a:lnTo>
                      <a:lnTo>
                        <a:pt x="22724" y="22201"/>
                      </a:lnTo>
                      <a:lnTo>
                        <a:pt x="22828" y="22180"/>
                      </a:lnTo>
                      <a:lnTo>
                        <a:pt x="22891" y="22096"/>
                      </a:lnTo>
                      <a:lnTo>
                        <a:pt x="22891" y="21991"/>
                      </a:lnTo>
                      <a:lnTo>
                        <a:pt x="23017" y="21845"/>
                      </a:lnTo>
                      <a:cubicBezTo>
                        <a:pt x="23017" y="21929"/>
                        <a:pt x="23017" y="21991"/>
                        <a:pt x="23038" y="22075"/>
                      </a:cubicBezTo>
                      <a:lnTo>
                        <a:pt x="23017" y="22096"/>
                      </a:lnTo>
                      <a:lnTo>
                        <a:pt x="23080" y="22159"/>
                      </a:lnTo>
                      <a:cubicBezTo>
                        <a:pt x="23101" y="22201"/>
                        <a:pt x="23101" y="22284"/>
                        <a:pt x="23121" y="22326"/>
                      </a:cubicBezTo>
                      <a:lnTo>
                        <a:pt x="23080" y="22473"/>
                      </a:lnTo>
                      <a:lnTo>
                        <a:pt x="23080" y="22556"/>
                      </a:lnTo>
                      <a:lnTo>
                        <a:pt x="23038" y="22640"/>
                      </a:lnTo>
                      <a:lnTo>
                        <a:pt x="22933" y="22682"/>
                      </a:lnTo>
                      <a:lnTo>
                        <a:pt x="22912" y="22724"/>
                      </a:lnTo>
                      <a:lnTo>
                        <a:pt x="22933" y="22786"/>
                      </a:lnTo>
                      <a:lnTo>
                        <a:pt x="23017" y="22745"/>
                      </a:lnTo>
                      <a:lnTo>
                        <a:pt x="23101" y="22786"/>
                      </a:lnTo>
                      <a:lnTo>
                        <a:pt x="23101" y="22828"/>
                      </a:lnTo>
                      <a:lnTo>
                        <a:pt x="22996" y="22912"/>
                      </a:lnTo>
                      <a:lnTo>
                        <a:pt x="22996" y="22954"/>
                      </a:lnTo>
                      <a:lnTo>
                        <a:pt x="22975" y="23038"/>
                      </a:lnTo>
                      <a:lnTo>
                        <a:pt x="22912" y="23038"/>
                      </a:lnTo>
                      <a:lnTo>
                        <a:pt x="22870" y="23100"/>
                      </a:lnTo>
                      <a:lnTo>
                        <a:pt x="22891" y="23142"/>
                      </a:lnTo>
                      <a:lnTo>
                        <a:pt x="22975" y="23142"/>
                      </a:lnTo>
                      <a:lnTo>
                        <a:pt x="23017" y="23205"/>
                      </a:lnTo>
                      <a:lnTo>
                        <a:pt x="23038" y="23142"/>
                      </a:lnTo>
                      <a:lnTo>
                        <a:pt x="23121" y="23121"/>
                      </a:lnTo>
                      <a:lnTo>
                        <a:pt x="23184" y="23163"/>
                      </a:lnTo>
                      <a:lnTo>
                        <a:pt x="23101" y="23226"/>
                      </a:lnTo>
                      <a:lnTo>
                        <a:pt x="23080" y="23268"/>
                      </a:lnTo>
                      <a:lnTo>
                        <a:pt x="23121" y="23351"/>
                      </a:lnTo>
                      <a:lnTo>
                        <a:pt x="23038" y="23435"/>
                      </a:lnTo>
                      <a:lnTo>
                        <a:pt x="23017" y="23519"/>
                      </a:lnTo>
                      <a:lnTo>
                        <a:pt x="23121" y="23582"/>
                      </a:lnTo>
                      <a:lnTo>
                        <a:pt x="23101" y="23686"/>
                      </a:lnTo>
                      <a:lnTo>
                        <a:pt x="23142" y="23749"/>
                      </a:lnTo>
                      <a:lnTo>
                        <a:pt x="23247" y="23749"/>
                      </a:lnTo>
                      <a:lnTo>
                        <a:pt x="23310" y="23686"/>
                      </a:lnTo>
                      <a:lnTo>
                        <a:pt x="23247" y="23623"/>
                      </a:lnTo>
                      <a:lnTo>
                        <a:pt x="23310" y="23561"/>
                      </a:lnTo>
                      <a:lnTo>
                        <a:pt x="23247" y="23519"/>
                      </a:lnTo>
                      <a:lnTo>
                        <a:pt x="23205" y="23519"/>
                      </a:lnTo>
                      <a:lnTo>
                        <a:pt x="23247" y="23435"/>
                      </a:lnTo>
                      <a:lnTo>
                        <a:pt x="23331" y="23414"/>
                      </a:lnTo>
                      <a:lnTo>
                        <a:pt x="23435" y="23331"/>
                      </a:lnTo>
                      <a:lnTo>
                        <a:pt x="23435" y="23247"/>
                      </a:lnTo>
                      <a:lnTo>
                        <a:pt x="23393" y="23226"/>
                      </a:lnTo>
                      <a:lnTo>
                        <a:pt x="23310" y="23226"/>
                      </a:lnTo>
                      <a:lnTo>
                        <a:pt x="23310" y="23205"/>
                      </a:lnTo>
                      <a:lnTo>
                        <a:pt x="23414" y="23121"/>
                      </a:lnTo>
                      <a:lnTo>
                        <a:pt x="23393" y="23017"/>
                      </a:lnTo>
                      <a:lnTo>
                        <a:pt x="23247" y="22912"/>
                      </a:lnTo>
                      <a:lnTo>
                        <a:pt x="23310" y="22807"/>
                      </a:lnTo>
                      <a:lnTo>
                        <a:pt x="23331" y="22828"/>
                      </a:lnTo>
                      <a:lnTo>
                        <a:pt x="23414" y="22828"/>
                      </a:lnTo>
                      <a:lnTo>
                        <a:pt x="23414" y="22766"/>
                      </a:lnTo>
                      <a:lnTo>
                        <a:pt x="23310" y="22661"/>
                      </a:lnTo>
                      <a:lnTo>
                        <a:pt x="23373" y="22661"/>
                      </a:lnTo>
                      <a:lnTo>
                        <a:pt x="23373" y="22473"/>
                      </a:lnTo>
                      <a:lnTo>
                        <a:pt x="23247" y="22389"/>
                      </a:lnTo>
                      <a:lnTo>
                        <a:pt x="23226" y="22410"/>
                      </a:lnTo>
                      <a:lnTo>
                        <a:pt x="23142" y="22347"/>
                      </a:lnTo>
                      <a:lnTo>
                        <a:pt x="23163" y="22305"/>
                      </a:lnTo>
                      <a:lnTo>
                        <a:pt x="23163" y="22284"/>
                      </a:lnTo>
                      <a:lnTo>
                        <a:pt x="23247" y="22180"/>
                      </a:lnTo>
                      <a:lnTo>
                        <a:pt x="23205" y="22096"/>
                      </a:lnTo>
                      <a:cubicBezTo>
                        <a:pt x="23205" y="22054"/>
                        <a:pt x="23226" y="21991"/>
                        <a:pt x="23226" y="21950"/>
                      </a:cubicBezTo>
                      <a:lnTo>
                        <a:pt x="23226" y="21887"/>
                      </a:lnTo>
                      <a:lnTo>
                        <a:pt x="23268" y="21929"/>
                      </a:lnTo>
                      <a:lnTo>
                        <a:pt x="23352" y="21866"/>
                      </a:lnTo>
                      <a:lnTo>
                        <a:pt x="23310" y="21761"/>
                      </a:lnTo>
                      <a:lnTo>
                        <a:pt x="23352" y="21719"/>
                      </a:lnTo>
                      <a:lnTo>
                        <a:pt x="23352" y="21573"/>
                      </a:lnTo>
                      <a:lnTo>
                        <a:pt x="23414" y="21552"/>
                      </a:lnTo>
                      <a:lnTo>
                        <a:pt x="23435" y="21719"/>
                      </a:lnTo>
                      <a:lnTo>
                        <a:pt x="23477" y="21678"/>
                      </a:lnTo>
                      <a:lnTo>
                        <a:pt x="23519" y="21657"/>
                      </a:lnTo>
                      <a:lnTo>
                        <a:pt x="23519" y="21678"/>
                      </a:lnTo>
                      <a:lnTo>
                        <a:pt x="23519" y="21719"/>
                      </a:lnTo>
                      <a:lnTo>
                        <a:pt x="23477" y="21761"/>
                      </a:lnTo>
                      <a:lnTo>
                        <a:pt x="23477" y="21845"/>
                      </a:lnTo>
                      <a:lnTo>
                        <a:pt x="23540" y="21887"/>
                      </a:lnTo>
                      <a:lnTo>
                        <a:pt x="23665" y="21866"/>
                      </a:lnTo>
                      <a:lnTo>
                        <a:pt x="23749" y="21761"/>
                      </a:lnTo>
                      <a:lnTo>
                        <a:pt x="23728" y="21719"/>
                      </a:lnTo>
                      <a:cubicBezTo>
                        <a:pt x="23749" y="21657"/>
                        <a:pt x="23770" y="21573"/>
                        <a:pt x="23791" y="21510"/>
                      </a:cubicBezTo>
                      <a:lnTo>
                        <a:pt x="23833" y="21531"/>
                      </a:lnTo>
                      <a:lnTo>
                        <a:pt x="23854" y="21636"/>
                      </a:lnTo>
                      <a:lnTo>
                        <a:pt x="23958" y="21719"/>
                      </a:lnTo>
                      <a:lnTo>
                        <a:pt x="24000" y="21719"/>
                      </a:lnTo>
                      <a:lnTo>
                        <a:pt x="23937" y="21740"/>
                      </a:lnTo>
                      <a:lnTo>
                        <a:pt x="23854" y="21740"/>
                      </a:lnTo>
                      <a:lnTo>
                        <a:pt x="23833" y="21782"/>
                      </a:lnTo>
                      <a:cubicBezTo>
                        <a:pt x="23749" y="21824"/>
                        <a:pt x="23665" y="21866"/>
                        <a:pt x="23665" y="21970"/>
                      </a:cubicBezTo>
                      <a:cubicBezTo>
                        <a:pt x="23665" y="22054"/>
                        <a:pt x="23665" y="22096"/>
                        <a:pt x="23686" y="22180"/>
                      </a:cubicBezTo>
                      <a:lnTo>
                        <a:pt x="23665" y="22159"/>
                      </a:lnTo>
                      <a:lnTo>
                        <a:pt x="23665" y="22138"/>
                      </a:lnTo>
                      <a:lnTo>
                        <a:pt x="23645" y="22159"/>
                      </a:lnTo>
                      <a:cubicBezTo>
                        <a:pt x="23624" y="22159"/>
                        <a:pt x="23603" y="22138"/>
                        <a:pt x="23561" y="22138"/>
                      </a:cubicBezTo>
                      <a:lnTo>
                        <a:pt x="23624" y="22075"/>
                      </a:lnTo>
                      <a:lnTo>
                        <a:pt x="23645" y="21991"/>
                      </a:lnTo>
                      <a:lnTo>
                        <a:pt x="23456" y="21970"/>
                      </a:lnTo>
                      <a:lnTo>
                        <a:pt x="23352" y="22075"/>
                      </a:lnTo>
                      <a:lnTo>
                        <a:pt x="23414" y="22180"/>
                      </a:lnTo>
                      <a:lnTo>
                        <a:pt x="23435" y="22180"/>
                      </a:lnTo>
                      <a:cubicBezTo>
                        <a:pt x="23414" y="22201"/>
                        <a:pt x="23414" y="22222"/>
                        <a:pt x="23414" y="22263"/>
                      </a:cubicBezTo>
                      <a:cubicBezTo>
                        <a:pt x="23435" y="22284"/>
                        <a:pt x="23435" y="22326"/>
                        <a:pt x="23456" y="22368"/>
                      </a:cubicBezTo>
                      <a:cubicBezTo>
                        <a:pt x="23498" y="22389"/>
                        <a:pt x="23519" y="22431"/>
                        <a:pt x="23540" y="22494"/>
                      </a:cubicBezTo>
                      <a:lnTo>
                        <a:pt x="23561" y="22494"/>
                      </a:lnTo>
                      <a:cubicBezTo>
                        <a:pt x="23561" y="22494"/>
                        <a:pt x="23561" y="22514"/>
                        <a:pt x="23582" y="22514"/>
                      </a:cubicBezTo>
                      <a:cubicBezTo>
                        <a:pt x="23624" y="22577"/>
                        <a:pt x="23665" y="22577"/>
                        <a:pt x="23686" y="22598"/>
                      </a:cubicBezTo>
                      <a:lnTo>
                        <a:pt x="23665" y="22619"/>
                      </a:lnTo>
                      <a:lnTo>
                        <a:pt x="23540" y="22724"/>
                      </a:lnTo>
                      <a:lnTo>
                        <a:pt x="23540" y="22828"/>
                      </a:lnTo>
                      <a:lnTo>
                        <a:pt x="23603" y="22933"/>
                      </a:lnTo>
                      <a:lnTo>
                        <a:pt x="23728" y="22828"/>
                      </a:lnTo>
                      <a:lnTo>
                        <a:pt x="23812" y="22682"/>
                      </a:lnTo>
                      <a:lnTo>
                        <a:pt x="23812" y="22619"/>
                      </a:lnTo>
                      <a:lnTo>
                        <a:pt x="23875" y="22598"/>
                      </a:lnTo>
                      <a:lnTo>
                        <a:pt x="24021" y="22473"/>
                      </a:lnTo>
                      <a:lnTo>
                        <a:pt x="24042" y="22514"/>
                      </a:lnTo>
                      <a:lnTo>
                        <a:pt x="24251" y="22514"/>
                      </a:lnTo>
                      <a:lnTo>
                        <a:pt x="24168" y="22619"/>
                      </a:lnTo>
                      <a:lnTo>
                        <a:pt x="24189" y="22640"/>
                      </a:lnTo>
                      <a:lnTo>
                        <a:pt x="24314" y="22640"/>
                      </a:lnTo>
                      <a:lnTo>
                        <a:pt x="24314" y="22703"/>
                      </a:lnTo>
                      <a:lnTo>
                        <a:pt x="24209" y="22807"/>
                      </a:lnTo>
                      <a:cubicBezTo>
                        <a:pt x="24189" y="22807"/>
                        <a:pt x="24168" y="22828"/>
                        <a:pt x="24147" y="22828"/>
                      </a:cubicBezTo>
                      <a:lnTo>
                        <a:pt x="24168" y="22724"/>
                      </a:lnTo>
                      <a:lnTo>
                        <a:pt x="24105" y="22598"/>
                      </a:lnTo>
                      <a:lnTo>
                        <a:pt x="23979" y="22598"/>
                      </a:lnTo>
                      <a:lnTo>
                        <a:pt x="23979" y="22640"/>
                      </a:lnTo>
                      <a:lnTo>
                        <a:pt x="23875" y="22703"/>
                      </a:lnTo>
                      <a:lnTo>
                        <a:pt x="23833" y="22849"/>
                      </a:lnTo>
                      <a:lnTo>
                        <a:pt x="23833" y="22912"/>
                      </a:lnTo>
                      <a:lnTo>
                        <a:pt x="23728" y="23017"/>
                      </a:lnTo>
                      <a:lnTo>
                        <a:pt x="23749" y="23100"/>
                      </a:lnTo>
                      <a:lnTo>
                        <a:pt x="23937" y="23017"/>
                      </a:lnTo>
                      <a:cubicBezTo>
                        <a:pt x="23937" y="23038"/>
                        <a:pt x="23958" y="23038"/>
                        <a:pt x="23958" y="23038"/>
                      </a:cubicBezTo>
                      <a:lnTo>
                        <a:pt x="23854" y="23121"/>
                      </a:lnTo>
                      <a:lnTo>
                        <a:pt x="23770" y="23247"/>
                      </a:lnTo>
                      <a:lnTo>
                        <a:pt x="23833" y="23310"/>
                      </a:lnTo>
                      <a:lnTo>
                        <a:pt x="24000" y="23163"/>
                      </a:lnTo>
                      <a:lnTo>
                        <a:pt x="24063" y="23100"/>
                      </a:lnTo>
                      <a:cubicBezTo>
                        <a:pt x="24084" y="23121"/>
                        <a:pt x="24105" y="23121"/>
                        <a:pt x="24147" y="23142"/>
                      </a:cubicBezTo>
                      <a:lnTo>
                        <a:pt x="24147" y="23163"/>
                      </a:lnTo>
                      <a:lnTo>
                        <a:pt x="24168" y="23226"/>
                      </a:lnTo>
                      <a:lnTo>
                        <a:pt x="24189" y="23268"/>
                      </a:lnTo>
                      <a:lnTo>
                        <a:pt x="24000" y="23268"/>
                      </a:lnTo>
                      <a:lnTo>
                        <a:pt x="23937" y="23351"/>
                      </a:lnTo>
                      <a:lnTo>
                        <a:pt x="23937" y="23414"/>
                      </a:lnTo>
                      <a:lnTo>
                        <a:pt x="24000" y="23414"/>
                      </a:lnTo>
                      <a:lnTo>
                        <a:pt x="24063" y="23372"/>
                      </a:lnTo>
                      <a:lnTo>
                        <a:pt x="24168" y="23372"/>
                      </a:lnTo>
                      <a:lnTo>
                        <a:pt x="24168" y="23414"/>
                      </a:lnTo>
                      <a:lnTo>
                        <a:pt x="24063" y="23477"/>
                      </a:lnTo>
                      <a:lnTo>
                        <a:pt x="23937" y="23477"/>
                      </a:lnTo>
                      <a:lnTo>
                        <a:pt x="23875" y="23540"/>
                      </a:lnTo>
                      <a:lnTo>
                        <a:pt x="23854" y="23665"/>
                      </a:lnTo>
                      <a:lnTo>
                        <a:pt x="23896" y="23770"/>
                      </a:lnTo>
                      <a:lnTo>
                        <a:pt x="23979" y="23728"/>
                      </a:lnTo>
                      <a:lnTo>
                        <a:pt x="24000" y="23644"/>
                      </a:lnTo>
                      <a:lnTo>
                        <a:pt x="24084" y="23644"/>
                      </a:lnTo>
                      <a:lnTo>
                        <a:pt x="24189" y="23582"/>
                      </a:lnTo>
                      <a:lnTo>
                        <a:pt x="24314" y="23435"/>
                      </a:lnTo>
                      <a:lnTo>
                        <a:pt x="24461" y="23247"/>
                      </a:lnTo>
                      <a:lnTo>
                        <a:pt x="24502" y="23017"/>
                      </a:lnTo>
                      <a:lnTo>
                        <a:pt x="24628" y="22745"/>
                      </a:lnTo>
                      <a:lnTo>
                        <a:pt x="24691" y="22724"/>
                      </a:lnTo>
                      <a:lnTo>
                        <a:pt x="24691" y="22703"/>
                      </a:lnTo>
                      <a:lnTo>
                        <a:pt x="24691" y="22661"/>
                      </a:lnTo>
                      <a:lnTo>
                        <a:pt x="24670" y="22661"/>
                      </a:lnTo>
                      <a:lnTo>
                        <a:pt x="24712" y="22619"/>
                      </a:lnTo>
                      <a:lnTo>
                        <a:pt x="24712" y="22577"/>
                      </a:lnTo>
                      <a:lnTo>
                        <a:pt x="24753" y="22514"/>
                      </a:lnTo>
                      <a:lnTo>
                        <a:pt x="24712" y="22473"/>
                      </a:lnTo>
                      <a:lnTo>
                        <a:pt x="24670" y="22452"/>
                      </a:lnTo>
                      <a:lnTo>
                        <a:pt x="24670" y="22347"/>
                      </a:lnTo>
                      <a:lnTo>
                        <a:pt x="24607" y="22242"/>
                      </a:lnTo>
                      <a:lnTo>
                        <a:pt x="24481" y="22159"/>
                      </a:lnTo>
                      <a:lnTo>
                        <a:pt x="24398" y="22096"/>
                      </a:lnTo>
                      <a:lnTo>
                        <a:pt x="24377" y="22033"/>
                      </a:lnTo>
                      <a:lnTo>
                        <a:pt x="24272" y="21866"/>
                      </a:lnTo>
                      <a:lnTo>
                        <a:pt x="24189" y="21845"/>
                      </a:lnTo>
                      <a:lnTo>
                        <a:pt x="24084" y="21845"/>
                      </a:lnTo>
                      <a:lnTo>
                        <a:pt x="24084" y="21782"/>
                      </a:lnTo>
                      <a:lnTo>
                        <a:pt x="24126" y="21740"/>
                      </a:lnTo>
                      <a:lnTo>
                        <a:pt x="24084" y="21657"/>
                      </a:lnTo>
                      <a:lnTo>
                        <a:pt x="24042" y="21615"/>
                      </a:lnTo>
                      <a:lnTo>
                        <a:pt x="24021" y="21531"/>
                      </a:lnTo>
                      <a:lnTo>
                        <a:pt x="24063" y="21468"/>
                      </a:lnTo>
                      <a:lnTo>
                        <a:pt x="24126" y="21447"/>
                      </a:lnTo>
                      <a:lnTo>
                        <a:pt x="24084" y="21406"/>
                      </a:lnTo>
                      <a:lnTo>
                        <a:pt x="24021" y="21343"/>
                      </a:lnTo>
                      <a:lnTo>
                        <a:pt x="23958" y="21343"/>
                      </a:lnTo>
                      <a:lnTo>
                        <a:pt x="23958" y="21259"/>
                      </a:lnTo>
                      <a:lnTo>
                        <a:pt x="24063" y="21217"/>
                      </a:lnTo>
                      <a:lnTo>
                        <a:pt x="24042" y="20799"/>
                      </a:lnTo>
                      <a:lnTo>
                        <a:pt x="24042" y="20380"/>
                      </a:lnTo>
                      <a:lnTo>
                        <a:pt x="24084" y="20025"/>
                      </a:lnTo>
                      <a:lnTo>
                        <a:pt x="24063" y="19941"/>
                      </a:lnTo>
                      <a:lnTo>
                        <a:pt x="24063" y="19836"/>
                      </a:lnTo>
                      <a:lnTo>
                        <a:pt x="24126" y="19732"/>
                      </a:lnTo>
                      <a:lnTo>
                        <a:pt x="24084" y="19627"/>
                      </a:lnTo>
                      <a:lnTo>
                        <a:pt x="24042" y="19543"/>
                      </a:lnTo>
                      <a:lnTo>
                        <a:pt x="24021" y="19334"/>
                      </a:lnTo>
                      <a:lnTo>
                        <a:pt x="23875" y="19167"/>
                      </a:lnTo>
                      <a:lnTo>
                        <a:pt x="23833" y="18957"/>
                      </a:lnTo>
                      <a:lnTo>
                        <a:pt x="23854" y="18853"/>
                      </a:lnTo>
                      <a:lnTo>
                        <a:pt x="23728" y="18518"/>
                      </a:lnTo>
                      <a:lnTo>
                        <a:pt x="23749" y="18434"/>
                      </a:lnTo>
                      <a:lnTo>
                        <a:pt x="23833" y="18288"/>
                      </a:lnTo>
                      <a:lnTo>
                        <a:pt x="23812" y="18204"/>
                      </a:lnTo>
                      <a:lnTo>
                        <a:pt x="23812" y="18100"/>
                      </a:lnTo>
                      <a:lnTo>
                        <a:pt x="23665" y="17995"/>
                      </a:lnTo>
                      <a:lnTo>
                        <a:pt x="23498" y="17995"/>
                      </a:lnTo>
                      <a:lnTo>
                        <a:pt x="23289" y="18058"/>
                      </a:lnTo>
                      <a:lnTo>
                        <a:pt x="23226" y="18079"/>
                      </a:lnTo>
                      <a:lnTo>
                        <a:pt x="23017" y="18162"/>
                      </a:lnTo>
                      <a:lnTo>
                        <a:pt x="22891" y="18288"/>
                      </a:lnTo>
                      <a:lnTo>
                        <a:pt x="22724" y="18518"/>
                      </a:lnTo>
                      <a:lnTo>
                        <a:pt x="22598" y="18602"/>
                      </a:lnTo>
                      <a:lnTo>
                        <a:pt x="22410" y="18623"/>
                      </a:lnTo>
                      <a:lnTo>
                        <a:pt x="22201" y="18644"/>
                      </a:lnTo>
                      <a:lnTo>
                        <a:pt x="22159" y="18644"/>
                      </a:lnTo>
                      <a:lnTo>
                        <a:pt x="22159" y="18581"/>
                      </a:lnTo>
                      <a:lnTo>
                        <a:pt x="22264" y="18413"/>
                      </a:lnTo>
                      <a:lnTo>
                        <a:pt x="22201" y="18267"/>
                      </a:lnTo>
                      <a:lnTo>
                        <a:pt x="22054" y="17597"/>
                      </a:lnTo>
                      <a:lnTo>
                        <a:pt x="21950" y="17325"/>
                      </a:lnTo>
                      <a:lnTo>
                        <a:pt x="21887" y="17179"/>
                      </a:lnTo>
                      <a:lnTo>
                        <a:pt x="22033" y="16928"/>
                      </a:lnTo>
                      <a:lnTo>
                        <a:pt x="21740" y="16886"/>
                      </a:lnTo>
                      <a:lnTo>
                        <a:pt x="21531" y="17032"/>
                      </a:lnTo>
                      <a:lnTo>
                        <a:pt x="21406" y="16970"/>
                      </a:lnTo>
                      <a:lnTo>
                        <a:pt x="21029" y="16970"/>
                      </a:lnTo>
                      <a:lnTo>
                        <a:pt x="27704" y="4792"/>
                      </a:lnTo>
                      <a:lnTo>
                        <a:pt x="27683" y="4729"/>
                      </a:lnTo>
                      <a:lnTo>
                        <a:pt x="27536" y="4708"/>
                      </a:lnTo>
                      <a:lnTo>
                        <a:pt x="27474" y="4729"/>
                      </a:lnTo>
                      <a:lnTo>
                        <a:pt x="27411" y="4667"/>
                      </a:lnTo>
                      <a:lnTo>
                        <a:pt x="27369" y="4416"/>
                      </a:lnTo>
                      <a:lnTo>
                        <a:pt x="27306" y="4290"/>
                      </a:lnTo>
                      <a:lnTo>
                        <a:pt x="27222" y="4248"/>
                      </a:lnTo>
                      <a:lnTo>
                        <a:pt x="27202" y="4102"/>
                      </a:lnTo>
                      <a:lnTo>
                        <a:pt x="27118" y="3955"/>
                      </a:lnTo>
                      <a:lnTo>
                        <a:pt x="27076" y="3892"/>
                      </a:lnTo>
                      <a:lnTo>
                        <a:pt x="26867" y="3892"/>
                      </a:lnTo>
                      <a:lnTo>
                        <a:pt x="26846" y="3934"/>
                      </a:lnTo>
                      <a:lnTo>
                        <a:pt x="26678" y="3892"/>
                      </a:lnTo>
                      <a:lnTo>
                        <a:pt x="26532" y="3934"/>
                      </a:lnTo>
                      <a:lnTo>
                        <a:pt x="26448" y="3872"/>
                      </a:lnTo>
                      <a:lnTo>
                        <a:pt x="26386" y="3892"/>
                      </a:lnTo>
                      <a:lnTo>
                        <a:pt x="26344" y="3872"/>
                      </a:lnTo>
                      <a:lnTo>
                        <a:pt x="26323" y="3892"/>
                      </a:lnTo>
                      <a:lnTo>
                        <a:pt x="26239" y="3892"/>
                      </a:lnTo>
                      <a:lnTo>
                        <a:pt x="26239" y="3872"/>
                      </a:lnTo>
                      <a:lnTo>
                        <a:pt x="26281" y="3872"/>
                      </a:lnTo>
                      <a:lnTo>
                        <a:pt x="26281" y="3830"/>
                      </a:lnTo>
                      <a:lnTo>
                        <a:pt x="26176" y="3746"/>
                      </a:lnTo>
                      <a:lnTo>
                        <a:pt x="26114" y="3767"/>
                      </a:lnTo>
                      <a:lnTo>
                        <a:pt x="26030" y="3746"/>
                      </a:lnTo>
                      <a:lnTo>
                        <a:pt x="26051" y="3725"/>
                      </a:lnTo>
                      <a:lnTo>
                        <a:pt x="26114" y="3683"/>
                      </a:lnTo>
                      <a:lnTo>
                        <a:pt x="26051" y="3641"/>
                      </a:lnTo>
                      <a:lnTo>
                        <a:pt x="25967" y="3641"/>
                      </a:lnTo>
                      <a:lnTo>
                        <a:pt x="25904" y="3620"/>
                      </a:lnTo>
                      <a:lnTo>
                        <a:pt x="25904" y="3558"/>
                      </a:lnTo>
                      <a:lnTo>
                        <a:pt x="25821" y="3474"/>
                      </a:lnTo>
                      <a:lnTo>
                        <a:pt x="25737" y="3411"/>
                      </a:lnTo>
                      <a:lnTo>
                        <a:pt x="25716" y="3411"/>
                      </a:lnTo>
                      <a:lnTo>
                        <a:pt x="25653" y="3369"/>
                      </a:lnTo>
                      <a:lnTo>
                        <a:pt x="25611" y="3369"/>
                      </a:lnTo>
                      <a:lnTo>
                        <a:pt x="25549" y="3432"/>
                      </a:lnTo>
                      <a:lnTo>
                        <a:pt x="25549" y="3369"/>
                      </a:lnTo>
                      <a:lnTo>
                        <a:pt x="25528" y="3328"/>
                      </a:lnTo>
                      <a:lnTo>
                        <a:pt x="25444" y="3265"/>
                      </a:lnTo>
                      <a:lnTo>
                        <a:pt x="25381" y="3369"/>
                      </a:lnTo>
                      <a:lnTo>
                        <a:pt x="25318" y="3328"/>
                      </a:lnTo>
                      <a:lnTo>
                        <a:pt x="25318" y="3244"/>
                      </a:lnTo>
                      <a:lnTo>
                        <a:pt x="25381" y="3223"/>
                      </a:lnTo>
                      <a:lnTo>
                        <a:pt x="25339" y="3160"/>
                      </a:lnTo>
                      <a:lnTo>
                        <a:pt x="25277" y="3139"/>
                      </a:lnTo>
                      <a:lnTo>
                        <a:pt x="25193" y="3160"/>
                      </a:lnTo>
                      <a:lnTo>
                        <a:pt x="25193" y="3160"/>
                      </a:lnTo>
                      <a:lnTo>
                        <a:pt x="25214" y="3118"/>
                      </a:lnTo>
                      <a:lnTo>
                        <a:pt x="25214" y="3056"/>
                      </a:lnTo>
                      <a:lnTo>
                        <a:pt x="25109" y="3014"/>
                      </a:lnTo>
                      <a:lnTo>
                        <a:pt x="25025" y="2909"/>
                      </a:lnTo>
                      <a:lnTo>
                        <a:pt x="25067" y="2888"/>
                      </a:lnTo>
                      <a:lnTo>
                        <a:pt x="25025" y="2825"/>
                      </a:lnTo>
                      <a:lnTo>
                        <a:pt x="24963" y="2804"/>
                      </a:lnTo>
                      <a:lnTo>
                        <a:pt x="24900" y="2846"/>
                      </a:lnTo>
                      <a:lnTo>
                        <a:pt x="24691" y="3056"/>
                      </a:lnTo>
                      <a:lnTo>
                        <a:pt x="24461" y="3202"/>
                      </a:lnTo>
                      <a:lnTo>
                        <a:pt x="24670" y="3035"/>
                      </a:lnTo>
                      <a:lnTo>
                        <a:pt x="24795" y="2846"/>
                      </a:lnTo>
                      <a:lnTo>
                        <a:pt x="24921" y="2721"/>
                      </a:lnTo>
                      <a:lnTo>
                        <a:pt x="24963" y="2595"/>
                      </a:lnTo>
                      <a:lnTo>
                        <a:pt x="24879" y="2532"/>
                      </a:lnTo>
                      <a:lnTo>
                        <a:pt x="24712" y="2428"/>
                      </a:lnTo>
                      <a:lnTo>
                        <a:pt x="24586" y="2428"/>
                      </a:lnTo>
                      <a:lnTo>
                        <a:pt x="24440" y="2491"/>
                      </a:lnTo>
                      <a:lnTo>
                        <a:pt x="24356" y="2491"/>
                      </a:lnTo>
                      <a:lnTo>
                        <a:pt x="24293" y="2512"/>
                      </a:lnTo>
                      <a:lnTo>
                        <a:pt x="24147" y="2532"/>
                      </a:lnTo>
                      <a:lnTo>
                        <a:pt x="23979" y="2721"/>
                      </a:lnTo>
                      <a:lnTo>
                        <a:pt x="23854" y="2825"/>
                      </a:lnTo>
                      <a:lnTo>
                        <a:pt x="23854" y="2825"/>
                      </a:lnTo>
                      <a:lnTo>
                        <a:pt x="23958" y="2700"/>
                      </a:lnTo>
                      <a:lnTo>
                        <a:pt x="23937" y="2532"/>
                      </a:lnTo>
                      <a:lnTo>
                        <a:pt x="23958" y="2407"/>
                      </a:lnTo>
                      <a:lnTo>
                        <a:pt x="23958" y="2302"/>
                      </a:lnTo>
                      <a:lnTo>
                        <a:pt x="23770" y="2198"/>
                      </a:lnTo>
                      <a:lnTo>
                        <a:pt x="23770" y="2156"/>
                      </a:lnTo>
                      <a:lnTo>
                        <a:pt x="23875" y="2093"/>
                      </a:lnTo>
                      <a:lnTo>
                        <a:pt x="23979" y="2093"/>
                      </a:lnTo>
                      <a:lnTo>
                        <a:pt x="23979" y="2051"/>
                      </a:lnTo>
                      <a:lnTo>
                        <a:pt x="23707" y="1884"/>
                      </a:lnTo>
                      <a:lnTo>
                        <a:pt x="23665" y="1800"/>
                      </a:lnTo>
                      <a:lnTo>
                        <a:pt x="23728" y="1737"/>
                      </a:lnTo>
                      <a:lnTo>
                        <a:pt x="23875" y="1654"/>
                      </a:lnTo>
                      <a:lnTo>
                        <a:pt x="23958" y="1570"/>
                      </a:lnTo>
                      <a:lnTo>
                        <a:pt x="23917" y="1486"/>
                      </a:lnTo>
                      <a:lnTo>
                        <a:pt x="23854" y="1361"/>
                      </a:lnTo>
                      <a:lnTo>
                        <a:pt x="23812" y="1361"/>
                      </a:lnTo>
                      <a:lnTo>
                        <a:pt x="23749" y="1382"/>
                      </a:lnTo>
                      <a:lnTo>
                        <a:pt x="23707" y="1319"/>
                      </a:lnTo>
                      <a:lnTo>
                        <a:pt x="23624" y="1256"/>
                      </a:lnTo>
                      <a:lnTo>
                        <a:pt x="23519" y="1256"/>
                      </a:lnTo>
                      <a:lnTo>
                        <a:pt x="23393" y="1214"/>
                      </a:lnTo>
                      <a:lnTo>
                        <a:pt x="23331" y="1172"/>
                      </a:lnTo>
                      <a:lnTo>
                        <a:pt x="23247" y="1214"/>
                      </a:lnTo>
                      <a:lnTo>
                        <a:pt x="23121" y="1214"/>
                      </a:lnTo>
                      <a:lnTo>
                        <a:pt x="23080" y="1319"/>
                      </a:lnTo>
                      <a:lnTo>
                        <a:pt x="23080" y="1361"/>
                      </a:lnTo>
                      <a:lnTo>
                        <a:pt x="22996" y="1256"/>
                      </a:lnTo>
                      <a:lnTo>
                        <a:pt x="23038" y="1151"/>
                      </a:lnTo>
                      <a:lnTo>
                        <a:pt x="23101" y="1131"/>
                      </a:lnTo>
                      <a:lnTo>
                        <a:pt x="23101" y="1026"/>
                      </a:lnTo>
                      <a:lnTo>
                        <a:pt x="23142" y="942"/>
                      </a:lnTo>
                      <a:lnTo>
                        <a:pt x="23205" y="921"/>
                      </a:lnTo>
                      <a:lnTo>
                        <a:pt x="23205" y="817"/>
                      </a:lnTo>
                      <a:lnTo>
                        <a:pt x="23226" y="712"/>
                      </a:lnTo>
                      <a:lnTo>
                        <a:pt x="23205" y="649"/>
                      </a:lnTo>
                      <a:lnTo>
                        <a:pt x="23184" y="649"/>
                      </a:lnTo>
                      <a:lnTo>
                        <a:pt x="23038" y="796"/>
                      </a:lnTo>
                      <a:lnTo>
                        <a:pt x="23017" y="900"/>
                      </a:lnTo>
                      <a:lnTo>
                        <a:pt x="22996" y="900"/>
                      </a:lnTo>
                      <a:lnTo>
                        <a:pt x="22912" y="838"/>
                      </a:lnTo>
                      <a:lnTo>
                        <a:pt x="22808" y="900"/>
                      </a:lnTo>
                      <a:lnTo>
                        <a:pt x="22787" y="942"/>
                      </a:lnTo>
                      <a:lnTo>
                        <a:pt x="22808" y="1047"/>
                      </a:lnTo>
                      <a:lnTo>
                        <a:pt x="22724" y="1131"/>
                      </a:lnTo>
                      <a:lnTo>
                        <a:pt x="22682" y="1131"/>
                      </a:lnTo>
                      <a:lnTo>
                        <a:pt x="22661" y="1068"/>
                      </a:lnTo>
                      <a:lnTo>
                        <a:pt x="22598" y="1214"/>
                      </a:lnTo>
                      <a:lnTo>
                        <a:pt x="22598" y="1319"/>
                      </a:lnTo>
                      <a:lnTo>
                        <a:pt x="22556" y="1172"/>
                      </a:lnTo>
                      <a:lnTo>
                        <a:pt x="22556" y="1047"/>
                      </a:lnTo>
                      <a:lnTo>
                        <a:pt x="22598" y="942"/>
                      </a:lnTo>
                      <a:lnTo>
                        <a:pt x="22556" y="921"/>
                      </a:lnTo>
                      <a:lnTo>
                        <a:pt x="22473" y="1005"/>
                      </a:lnTo>
                      <a:lnTo>
                        <a:pt x="22452" y="1068"/>
                      </a:lnTo>
                      <a:lnTo>
                        <a:pt x="22368" y="1110"/>
                      </a:lnTo>
                      <a:lnTo>
                        <a:pt x="22410" y="921"/>
                      </a:lnTo>
                      <a:lnTo>
                        <a:pt x="22368" y="817"/>
                      </a:lnTo>
                      <a:lnTo>
                        <a:pt x="22264" y="817"/>
                      </a:lnTo>
                      <a:lnTo>
                        <a:pt x="22284" y="733"/>
                      </a:lnTo>
                      <a:lnTo>
                        <a:pt x="22410" y="628"/>
                      </a:lnTo>
                      <a:lnTo>
                        <a:pt x="22515" y="607"/>
                      </a:lnTo>
                      <a:lnTo>
                        <a:pt x="22661" y="712"/>
                      </a:lnTo>
                      <a:lnTo>
                        <a:pt x="22808" y="628"/>
                      </a:lnTo>
                      <a:lnTo>
                        <a:pt x="22912" y="607"/>
                      </a:lnTo>
                      <a:lnTo>
                        <a:pt x="23017" y="503"/>
                      </a:lnTo>
                      <a:lnTo>
                        <a:pt x="23017" y="440"/>
                      </a:lnTo>
                      <a:lnTo>
                        <a:pt x="23038" y="398"/>
                      </a:lnTo>
                      <a:lnTo>
                        <a:pt x="23017" y="335"/>
                      </a:lnTo>
                      <a:lnTo>
                        <a:pt x="22891" y="294"/>
                      </a:lnTo>
                      <a:lnTo>
                        <a:pt x="22828" y="294"/>
                      </a:lnTo>
                      <a:lnTo>
                        <a:pt x="22828" y="189"/>
                      </a:lnTo>
                      <a:lnTo>
                        <a:pt x="22787" y="126"/>
                      </a:lnTo>
                      <a:lnTo>
                        <a:pt x="22766" y="105"/>
                      </a:lnTo>
                      <a:lnTo>
                        <a:pt x="22787" y="84"/>
                      </a:lnTo>
                      <a:lnTo>
                        <a:pt x="22828" y="63"/>
                      </a:lnTo>
                      <a:lnTo>
                        <a:pt x="2287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1"/>
                <p:cNvSpPr/>
                <p:nvPr/>
              </p:nvSpPr>
              <p:spPr>
                <a:xfrm>
                  <a:off x="1979950" y="2384350"/>
                  <a:ext cx="816050" cy="481275"/>
                </a:xfrm>
                <a:custGeom>
                  <a:avLst/>
                  <a:gdLst/>
                  <a:ahLst/>
                  <a:cxnLst/>
                  <a:rect l="l" t="t" r="r" b="b"/>
                  <a:pathLst>
                    <a:path w="32642" h="19251" extrusionOk="0">
                      <a:moveTo>
                        <a:pt x="2846" y="1"/>
                      </a:moveTo>
                      <a:lnTo>
                        <a:pt x="2909" y="210"/>
                      </a:lnTo>
                      <a:lnTo>
                        <a:pt x="3035" y="273"/>
                      </a:lnTo>
                      <a:lnTo>
                        <a:pt x="2993" y="356"/>
                      </a:lnTo>
                      <a:lnTo>
                        <a:pt x="2909" y="440"/>
                      </a:lnTo>
                      <a:lnTo>
                        <a:pt x="2930" y="545"/>
                      </a:lnTo>
                      <a:lnTo>
                        <a:pt x="2993" y="586"/>
                      </a:lnTo>
                      <a:lnTo>
                        <a:pt x="2972" y="649"/>
                      </a:lnTo>
                      <a:lnTo>
                        <a:pt x="2909" y="733"/>
                      </a:lnTo>
                      <a:lnTo>
                        <a:pt x="2951" y="775"/>
                      </a:lnTo>
                      <a:lnTo>
                        <a:pt x="2951" y="858"/>
                      </a:lnTo>
                      <a:lnTo>
                        <a:pt x="2993" y="900"/>
                      </a:lnTo>
                      <a:lnTo>
                        <a:pt x="2909" y="1047"/>
                      </a:lnTo>
                      <a:lnTo>
                        <a:pt x="2825" y="1089"/>
                      </a:lnTo>
                      <a:lnTo>
                        <a:pt x="2763" y="1256"/>
                      </a:lnTo>
                      <a:lnTo>
                        <a:pt x="2721" y="1298"/>
                      </a:lnTo>
                      <a:lnTo>
                        <a:pt x="2721" y="1423"/>
                      </a:lnTo>
                      <a:lnTo>
                        <a:pt x="2637" y="1486"/>
                      </a:lnTo>
                      <a:lnTo>
                        <a:pt x="2616" y="1591"/>
                      </a:lnTo>
                      <a:lnTo>
                        <a:pt x="2470" y="1674"/>
                      </a:lnTo>
                      <a:lnTo>
                        <a:pt x="2386" y="1633"/>
                      </a:lnTo>
                      <a:lnTo>
                        <a:pt x="2344" y="1570"/>
                      </a:lnTo>
                      <a:lnTo>
                        <a:pt x="2428" y="1465"/>
                      </a:lnTo>
                      <a:lnTo>
                        <a:pt x="2449" y="1507"/>
                      </a:lnTo>
                      <a:lnTo>
                        <a:pt x="2532" y="1465"/>
                      </a:lnTo>
                      <a:lnTo>
                        <a:pt x="2553" y="1528"/>
                      </a:lnTo>
                      <a:lnTo>
                        <a:pt x="2595" y="1486"/>
                      </a:lnTo>
                      <a:lnTo>
                        <a:pt x="2595" y="1361"/>
                      </a:lnTo>
                      <a:lnTo>
                        <a:pt x="2658" y="1214"/>
                      </a:lnTo>
                      <a:lnTo>
                        <a:pt x="2742" y="1151"/>
                      </a:lnTo>
                      <a:lnTo>
                        <a:pt x="2742" y="1047"/>
                      </a:lnTo>
                      <a:lnTo>
                        <a:pt x="2700" y="1068"/>
                      </a:lnTo>
                      <a:lnTo>
                        <a:pt x="2553" y="1172"/>
                      </a:lnTo>
                      <a:lnTo>
                        <a:pt x="2512" y="1214"/>
                      </a:lnTo>
                      <a:lnTo>
                        <a:pt x="2428" y="1214"/>
                      </a:lnTo>
                      <a:lnTo>
                        <a:pt x="2428" y="1172"/>
                      </a:lnTo>
                      <a:lnTo>
                        <a:pt x="2532" y="1068"/>
                      </a:lnTo>
                      <a:lnTo>
                        <a:pt x="2658" y="1005"/>
                      </a:lnTo>
                      <a:lnTo>
                        <a:pt x="2700" y="963"/>
                      </a:lnTo>
                      <a:lnTo>
                        <a:pt x="2658" y="879"/>
                      </a:lnTo>
                      <a:lnTo>
                        <a:pt x="2616" y="879"/>
                      </a:lnTo>
                      <a:lnTo>
                        <a:pt x="2532" y="900"/>
                      </a:lnTo>
                      <a:lnTo>
                        <a:pt x="2470" y="796"/>
                      </a:lnTo>
                      <a:lnTo>
                        <a:pt x="2407" y="754"/>
                      </a:lnTo>
                      <a:lnTo>
                        <a:pt x="2135" y="754"/>
                      </a:lnTo>
                      <a:lnTo>
                        <a:pt x="2009" y="649"/>
                      </a:lnTo>
                      <a:lnTo>
                        <a:pt x="1716" y="419"/>
                      </a:lnTo>
                      <a:lnTo>
                        <a:pt x="1696" y="440"/>
                      </a:lnTo>
                      <a:lnTo>
                        <a:pt x="1675" y="545"/>
                      </a:lnTo>
                      <a:lnTo>
                        <a:pt x="1591" y="754"/>
                      </a:lnTo>
                      <a:lnTo>
                        <a:pt x="1591" y="858"/>
                      </a:lnTo>
                      <a:lnTo>
                        <a:pt x="1654" y="1068"/>
                      </a:lnTo>
                      <a:lnTo>
                        <a:pt x="1591" y="1382"/>
                      </a:lnTo>
                      <a:lnTo>
                        <a:pt x="1612" y="1507"/>
                      </a:lnTo>
                      <a:lnTo>
                        <a:pt x="1591" y="1674"/>
                      </a:lnTo>
                      <a:lnTo>
                        <a:pt x="1612" y="1737"/>
                      </a:lnTo>
                      <a:lnTo>
                        <a:pt x="1675" y="1737"/>
                      </a:lnTo>
                      <a:lnTo>
                        <a:pt x="1696" y="1800"/>
                      </a:lnTo>
                      <a:lnTo>
                        <a:pt x="1654" y="1884"/>
                      </a:lnTo>
                      <a:lnTo>
                        <a:pt x="1591" y="1884"/>
                      </a:lnTo>
                      <a:lnTo>
                        <a:pt x="1570" y="1946"/>
                      </a:lnTo>
                      <a:lnTo>
                        <a:pt x="1591" y="2009"/>
                      </a:lnTo>
                      <a:lnTo>
                        <a:pt x="1696" y="2030"/>
                      </a:lnTo>
                      <a:lnTo>
                        <a:pt x="1654" y="2135"/>
                      </a:lnTo>
                      <a:lnTo>
                        <a:pt x="1654" y="2239"/>
                      </a:lnTo>
                      <a:lnTo>
                        <a:pt x="1591" y="2323"/>
                      </a:lnTo>
                      <a:lnTo>
                        <a:pt x="1549" y="2302"/>
                      </a:lnTo>
                      <a:lnTo>
                        <a:pt x="1507" y="2344"/>
                      </a:lnTo>
                      <a:lnTo>
                        <a:pt x="1507" y="2428"/>
                      </a:lnTo>
                      <a:lnTo>
                        <a:pt x="1675" y="2449"/>
                      </a:lnTo>
                      <a:lnTo>
                        <a:pt x="1821" y="2470"/>
                      </a:lnTo>
                      <a:lnTo>
                        <a:pt x="1926" y="2553"/>
                      </a:lnTo>
                      <a:lnTo>
                        <a:pt x="2072" y="2553"/>
                      </a:lnTo>
                      <a:lnTo>
                        <a:pt x="2114" y="2637"/>
                      </a:lnTo>
                      <a:lnTo>
                        <a:pt x="2135" y="2783"/>
                      </a:lnTo>
                      <a:lnTo>
                        <a:pt x="2093" y="2658"/>
                      </a:lnTo>
                      <a:lnTo>
                        <a:pt x="1988" y="2574"/>
                      </a:lnTo>
                      <a:lnTo>
                        <a:pt x="1905" y="2616"/>
                      </a:lnTo>
                      <a:lnTo>
                        <a:pt x="1821" y="2553"/>
                      </a:lnTo>
                      <a:lnTo>
                        <a:pt x="1612" y="2532"/>
                      </a:lnTo>
                      <a:lnTo>
                        <a:pt x="1570" y="2470"/>
                      </a:lnTo>
                      <a:lnTo>
                        <a:pt x="1507" y="2511"/>
                      </a:lnTo>
                      <a:lnTo>
                        <a:pt x="1507" y="2616"/>
                      </a:lnTo>
                      <a:lnTo>
                        <a:pt x="1403" y="2763"/>
                      </a:lnTo>
                      <a:lnTo>
                        <a:pt x="1403" y="2846"/>
                      </a:lnTo>
                      <a:lnTo>
                        <a:pt x="1403" y="2930"/>
                      </a:lnTo>
                      <a:lnTo>
                        <a:pt x="1340" y="3076"/>
                      </a:lnTo>
                      <a:lnTo>
                        <a:pt x="1277" y="3202"/>
                      </a:lnTo>
                      <a:lnTo>
                        <a:pt x="1131" y="3558"/>
                      </a:lnTo>
                      <a:lnTo>
                        <a:pt x="1089" y="3809"/>
                      </a:lnTo>
                      <a:lnTo>
                        <a:pt x="942" y="4102"/>
                      </a:lnTo>
                      <a:lnTo>
                        <a:pt x="921" y="4415"/>
                      </a:lnTo>
                      <a:lnTo>
                        <a:pt x="838" y="4541"/>
                      </a:lnTo>
                      <a:lnTo>
                        <a:pt x="733" y="4667"/>
                      </a:lnTo>
                      <a:lnTo>
                        <a:pt x="649" y="4855"/>
                      </a:lnTo>
                      <a:lnTo>
                        <a:pt x="608" y="4939"/>
                      </a:lnTo>
                      <a:lnTo>
                        <a:pt x="566" y="5043"/>
                      </a:lnTo>
                      <a:lnTo>
                        <a:pt x="419" y="5231"/>
                      </a:lnTo>
                      <a:lnTo>
                        <a:pt x="356" y="5336"/>
                      </a:lnTo>
                      <a:lnTo>
                        <a:pt x="398" y="5566"/>
                      </a:lnTo>
                      <a:lnTo>
                        <a:pt x="336" y="5776"/>
                      </a:lnTo>
                      <a:lnTo>
                        <a:pt x="336" y="5922"/>
                      </a:lnTo>
                      <a:lnTo>
                        <a:pt x="419" y="6027"/>
                      </a:lnTo>
                      <a:lnTo>
                        <a:pt x="356" y="6110"/>
                      </a:lnTo>
                      <a:lnTo>
                        <a:pt x="336" y="6194"/>
                      </a:lnTo>
                      <a:lnTo>
                        <a:pt x="398" y="6340"/>
                      </a:lnTo>
                      <a:lnTo>
                        <a:pt x="356" y="6592"/>
                      </a:lnTo>
                      <a:lnTo>
                        <a:pt x="315" y="6717"/>
                      </a:lnTo>
                      <a:lnTo>
                        <a:pt x="231" y="6759"/>
                      </a:lnTo>
                      <a:lnTo>
                        <a:pt x="252" y="6843"/>
                      </a:lnTo>
                      <a:lnTo>
                        <a:pt x="294" y="6864"/>
                      </a:lnTo>
                      <a:lnTo>
                        <a:pt x="231" y="7031"/>
                      </a:lnTo>
                      <a:lnTo>
                        <a:pt x="84" y="7136"/>
                      </a:lnTo>
                      <a:lnTo>
                        <a:pt x="1" y="7261"/>
                      </a:lnTo>
                      <a:lnTo>
                        <a:pt x="1" y="7387"/>
                      </a:lnTo>
                      <a:lnTo>
                        <a:pt x="105" y="7554"/>
                      </a:lnTo>
                      <a:lnTo>
                        <a:pt x="210" y="7763"/>
                      </a:lnTo>
                      <a:lnTo>
                        <a:pt x="210" y="7993"/>
                      </a:lnTo>
                      <a:lnTo>
                        <a:pt x="189" y="8119"/>
                      </a:lnTo>
                      <a:lnTo>
                        <a:pt x="126" y="8203"/>
                      </a:lnTo>
                      <a:lnTo>
                        <a:pt x="126" y="8286"/>
                      </a:lnTo>
                      <a:lnTo>
                        <a:pt x="147" y="8370"/>
                      </a:lnTo>
                      <a:lnTo>
                        <a:pt x="189" y="8496"/>
                      </a:lnTo>
                      <a:lnTo>
                        <a:pt x="126" y="8579"/>
                      </a:lnTo>
                      <a:lnTo>
                        <a:pt x="105" y="8642"/>
                      </a:lnTo>
                      <a:lnTo>
                        <a:pt x="126" y="8726"/>
                      </a:lnTo>
                      <a:lnTo>
                        <a:pt x="356" y="9102"/>
                      </a:lnTo>
                      <a:lnTo>
                        <a:pt x="398" y="9207"/>
                      </a:lnTo>
                      <a:lnTo>
                        <a:pt x="356" y="9270"/>
                      </a:lnTo>
                      <a:lnTo>
                        <a:pt x="398" y="9353"/>
                      </a:lnTo>
                      <a:lnTo>
                        <a:pt x="524" y="9479"/>
                      </a:lnTo>
                      <a:lnTo>
                        <a:pt x="545" y="9542"/>
                      </a:lnTo>
                      <a:lnTo>
                        <a:pt x="628" y="9542"/>
                      </a:lnTo>
                      <a:lnTo>
                        <a:pt x="628" y="9437"/>
                      </a:lnTo>
                      <a:lnTo>
                        <a:pt x="628" y="9312"/>
                      </a:lnTo>
                      <a:lnTo>
                        <a:pt x="712" y="9333"/>
                      </a:lnTo>
                      <a:lnTo>
                        <a:pt x="733" y="9312"/>
                      </a:lnTo>
                      <a:lnTo>
                        <a:pt x="733" y="9353"/>
                      </a:lnTo>
                      <a:lnTo>
                        <a:pt x="838" y="9353"/>
                      </a:lnTo>
                      <a:lnTo>
                        <a:pt x="859" y="9416"/>
                      </a:lnTo>
                      <a:lnTo>
                        <a:pt x="984" y="9437"/>
                      </a:lnTo>
                      <a:lnTo>
                        <a:pt x="880" y="9437"/>
                      </a:lnTo>
                      <a:lnTo>
                        <a:pt x="817" y="9479"/>
                      </a:lnTo>
                      <a:lnTo>
                        <a:pt x="754" y="9437"/>
                      </a:lnTo>
                      <a:lnTo>
                        <a:pt x="712" y="9437"/>
                      </a:lnTo>
                      <a:lnTo>
                        <a:pt x="712" y="9521"/>
                      </a:lnTo>
                      <a:lnTo>
                        <a:pt x="754" y="9542"/>
                      </a:lnTo>
                      <a:lnTo>
                        <a:pt x="754" y="9688"/>
                      </a:lnTo>
                      <a:lnTo>
                        <a:pt x="817" y="9793"/>
                      </a:lnTo>
                      <a:lnTo>
                        <a:pt x="838" y="9835"/>
                      </a:lnTo>
                      <a:lnTo>
                        <a:pt x="733" y="9793"/>
                      </a:lnTo>
                      <a:lnTo>
                        <a:pt x="670" y="9688"/>
                      </a:lnTo>
                      <a:lnTo>
                        <a:pt x="649" y="9646"/>
                      </a:lnTo>
                      <a:lnTo>
                        <a:pt x="608" y="9688"/>
                      </a:lnTo>
                      <a:lnTo>
                        <a:pt x="608" y="9772"/>
                      </a:lnTo>
                      <a:lnTo>
                        <a:pt x="545" y="9835"/>
                      </a:lnTo>
                      <a:lnTo>
                        <a:pt x="566" y="9877"/>
                      </a:lnTo>
                      <a:lnTo>
                        <a:pt x="545" y="9981"/>
                      </a:lnTo>
                      <a:lnTo>
                        <a:pt x="545" y="10086"/>
                      </a:lnTo>
                      <a:lnTo>
                        <a:pt x="608" y="10107"/>
                      </a:lnTo>
                      <a:lnTo>
                        <a:pt x="628" y="10211"/>
                      </a:lnTo>
                      <a:lnTo>
                        <a:pt x="733" y="10274"/>
                      </a:lnTo>
                      <a:lnTo>
                        <a:pt x="775" y="10358"/>
                      </a:lnTo>
                      <a:lnTo>
                        <a:pt x="775" y="10421"/>
                      </a:lnTo>
                      <a:lnTo>
                        <a:pt x="712" y="10504"/>
                      </a:lnTo>
                      <a:lnTo>
                        <a:pt x="649" y="10504"/>
                      </a:lnTo>
                      <a:lnTo>
                        <a:pt x="649" y="10567"/>
                      </a:lnTo>
                      <a:lnTo>
                        <a:pt x="670" y="10672"/>
                      </a:lnTo>
                      <a:lnTo>
                        <a:pt x="670" y="10797"/>
                      </a:lnTo>
                      <a:lnTo>
                        <a:pt x="712" y="10839"/>
                      </a:lnTo>
                      <a:lnTo>
                        <a:pt x="775" y="10923"/>
                      </a:lnTo>
                      <a:lnTo>
                        <a:pt x="817" y="11111"/>
                      </a:lnTo>
                      <a:lnTo>
                        <a:pt x="942" y="11362"/>
                      </a:lnTo>
                      <a:lnTo>
                        <a:pt x="1026" y="11509"/>
                      </a:lnTo>
                      <a:lnTo>
                        <a:pt x="1068" y="11530"/>
                      </a:lnTo>
                      <a:lnTo>
                        <a:pt x="1047" y="11571"/>
                      </a:lnTo>
                      <a:lnTo>
                        <a:pt x="1047" y="11613"/>
                      </a:lnTo>
                      <a:lnTo>
                        <a:pt x="1152" y="11718"/>
                      </a:lnTo>
                      <a:lnTo>
                        <a:pt x="1172" y="11843"/>
                      </a:lnTo>
                      <a:lnTo>
                        <a:pt x="1152" y="11990"/>
                      </a:lnTo>
                      <a:lnTo>
                        <a:pt x="1131" y="12094"/>
                      </a:lnTo>
                      <a:lnTo>
                        <a:pt x="1089" y="12136"/>
                      </a:lnTo>
                      <a:lnTo>
                        <a:pt x="1131" y="12199"/>
                      </a:lnTo>
                      <a:lnTo>
                        <a:pt x="1172" y="12262"/>
                      </a:lnTo>
                      <a:lnTo>
                        <a:pt x="1382" y="12262"/>
                      </a:lnTo>
                      <a:lnTo>
                        <a:pt x="1486" y="12283"/>
                      </a:lnTo>
                      <a:lnTo>
                        <a:pt x="1591" y="12346"/>
                      </a:lnTo>
                      <a:lnTo>
                        <a:pt x="1675" y="12366"/>
                      </a:lnTo>
                      <a:lnTo>
                        <a:pt x="1821" y="12366"/>
                      </a:lnTo>
                      <a:lnTo>
                        <a:pt x="1884" y="12450"/>
                      </a:lnTo>
                      <a:lnTo>
                        <a:pt x="1884" y="12555"/>
                      </a:lnTo>
                      <a:lnTo>
                        <a:pt x="2030" y="12618"/>
                      </a:lnTo>
                      <a:lnTo>
                        <a:pt x="2135" y="12618"/>
                      </a:lnTo>
                      <a:lnTo>
                        <a:pt x="2281" y="12680"/>
                      </a:lnTo>
                      <a:lnTo>
                        <a:pt x="2302" y="12722"/>
                      </a:lnTo>
                      <a:lnTo>
                        <a:pt x="2302" y="12827"/>
                      </a:lnTo>
                      <a:lnTo>
                        <a:pt x="2344" y="12869"/>
                      </a:lnTo>
                      <a:lnTo>
                        <a:pt x="2407" y="12827"/>
                      </a:lnTo>
                      <a:lnTo>
                        <a:pt x="2470" y="12827"/>
                      </a:lnTo>
                      <a:lnTo>
                        <a:pt x="2616" y="12973"/>
                      </a:lnTo>
                      <a:lnTo>
                        <a:pt x="2805" y="13245"/>
                      </a:lnTo>
                      <a:lnTo>
                        <a:pt x="2825" y="13434"/>
                      </a:lnTo>
                      <a:lnTo>
                        <a:pt x="2805" y="13559"/>
                      </a:lnTo>
                      <a:lnTo>
                        <a:pt x="2805" y="13664"/>
                      </a:lnTo>
                      <a:lnTo>
                        <a:pt x="4185" y="13643"/>
                      </a:lnTo>
                      <a:lnTo>
                        <a:pt x="4206" y="13706"/>
                      </a:lnTo>
                      <a:lnTo>
                        <a:pt x="4206" y="13747"/>
                      </a:lnTo>
                      <a:lnTo>
                        <a:pt x="6131" y="14647"/>
                      </a:lnTo>
                      <a:lnTo>
                        <a:pt x="7784" y="14689"/>
                      </a:lnTo>
                      <a:lnTo>
                        <a:pt x="7826" y="14480"/>
                      </a:lnTo>
                      <a:lnTo>
                        <a:pt x="8747" y="14501"/>
                      </a:lnTo>
                      <a:lnTo>
                        <a:pt x="8872" y="14584"/>
                      </a:lnTo>
                      <a:lnTo>
                        <a:pt x="8935" y="14710"/>
                      </a:lnTo>
                      <a:lnTo>
                        <a:pt x="8998" y="14773"/>
                      </a:lnTo>
                      <a:lnTo>
                        <a:pt x="9019" y="14815"/>
                      </a:lnTo>
                      <a:lnTo>
                        <a:pt x="9082" y="14815"/>
                      </a:lnTo>
                      <a:lnTo>
                        <a:pt x="9123" y="14898"/>
                      </a:lnTo>
                      <a:lnTo>
                        <a:pt x="9103" y="14961"/>
                      </a:lnTo>
                      <a:lnTo>
                        <a:pt x="9207" y="14982"/>
                      </a:lnTo>
                      <a:lnTo>
                        <a:pt x="9270" y="15066"/>
                      </a:lnTo>
                      <a:lnTo>
                        <a:pt x="9270" y="15107"/>
                      </a:lnTo>
                      <a:lnTo>
                        <a:pt x="9228" y="15170"/>
                      </a:lnTo>
                      <a:lnTo>
                        <a:pt x="9312" y="15191"/>
                      </a:lnTo>
                      <a:lnTo>
                        <a:pt x="9395" y="15233"/>
                      </a:lnTo>
                      <a:lnTo>
                        <a:pt x="9437" y="15317"/>
                      </a:lnTo>
                      <a:lnTo>
                        <a:pt x="9458" y="15442"/>
                      </a:lnTo>
                      <a:lnTo>
                        <a:pt x="9500" y="15484"/>
                      </a:lnTo>
                      <a:lnTo>
                        <a:pt x="9521" y="15505"/>
                      </a:lnTo>
                      <a:lnTo>
                        <a:pt x="9542" y="15526"/>
                      </a:lnTo>
                      <a:lnTo>
                        <a:pt x="9626" y="15610"/>
                      </a:lnTo>
                      <a:lnTo>
                        <a:pt x="9626" y="15693"/>
                      </a:lnTo>
                      <a:lnTo>
                        <a:pt x="9605" y="15714"/>
                      </a:lnTo>
                      <a:lnTo>
                        <a:pt x="9521" y="15735"/>
                      </a:lnTo>
                      <a:lnTo>
                        <a:pt x="9521" y="15756"/>
                      </a:lnTo>
                      <a:lnTo>
                        <a:pt x="9626" y="15903"/>
                      </a:lnTo>
                      <a:lnTo>
                        <a:pt x="9709" y="15965"/>
                      </a:lnTo>
                      <a:lnTo>
                        <a:pt x="9730" y="16070"/>
                      </a:lnTo>
                      <a:lnTo>
                        <a:pt x="9730" y="16112"/>
                      </a:lnTo>
                      <a:lnTo>
                        <a:pt x="9751" y="16112"/>
                      </a:lnTo>
                      <a:lnTo>
                        <a:pt x="9793" y="16133"/>
                      </a:lnTo>
                      <a:lnTo>
                        <a:pt x="9835" y="16133"/>
                      </a:lnTo>
                      <a:lnTo>
                        <a:pt x="9877" y="16154"/>
                      </a:lnTo>
                      <a:lnTo>
                        <a:pt x="9919" y="16216"/>
                      </a:lnTo>
                      <a:lnTo>
                        <a:pt x="9919" y="16237"/>
                      </a:lnTo>
                      <a:lnTo>
                        <a:pt x="9960" y="16279"/>
                      </a:lnTo>
                      <a:lnTo>
                        <a:pt x="10023" y="16279"/>
                      </a:lnTo>
                      <a:lnTo>
                        <a:pt x="10149" y="16342"/>
                      </a:lnTo>
                      <a:lnTo>
                        <a:pt x="10170" y="16384"/>
                      </a:lnTo>
                      <a:lnTo>
                        <a:pt x="10253" y="16426"/>
                      </a:lnTo>
                      <a:lnTo>
                        <a:pt x="10379" y="16467"/>
                      </a:lnTo>
                      <a:lnTo>
                        <a:pt x="10400" y="16530"/>
                      </a:lnTo>
                      <a:lnTo>
                        <a:pt x="10463" y="16530"/>
                      </a:lnTo>
                      <a:lnTo>
                        <a:pt x="10504" y="16488"/>
                      </a:lnTo>
                      <a:lnTo>
                        <a:pt x="10504" y="16467"/>
                      </a:lnTo>
                      <a:lnTo>
                        <a:pt x="10609" y="16384"/>
                      </a:lnTo>
                      <a:lnTo>
                        <a:pt x="10672" y="16384"/>
                      </a:lnTo>
                      <a:lnTo>
                        <a:pt x="10672" y="16342"/>
                      </a:lnTo>
                      <a:lnTo>
                        <a:pt x="10672" y="16321"/>
                      </a:lnTo>
                      <a:lnTo>
                        <a:pt x="10714" y="16237"/>
                      </a:lnTo>
                      <a:lnTo>
                        <a:pt x="10797" y="16070"/>
                      </a:lnTo>
                      <a:lnTo>
                        <a:pt x="10839" y="16028"/>
                      </a:lnTo>
                      <a:lnTo>
                        <a:pt x="10923" y="16007"/>
                      </a:lnTo>
                      <a:lnTo>
                        <a:pt x="10965" y="16007"/>
                      </a:lnTo>
                      <a:lnTo>
                        <a:pt x="10986" y="16028"/>
                      </a:lnTo>
                      <a:lnTo>
                        <a:pt x="11027" y="16028"/>
                      </a:lnTo>
                      <a:lnTo>
                        <a:pt x="11069" y="15944"/>
                      </a:lnTo>
                      <a:lnTo>
                        <a:pt x="11174" y="15944"/>
                      </a:lnTo>
                      <a:lnTo>
                        <a:pt x="11279" y="15965"/>
                      </a:lnTo>
                      <a:lnTo>
                        <a:pt x="11383" y="15944"/>
                      </a:lnTo>
                      <a:lnTo>
                        <a:pt x="11404" y="15965"/>
                      </a:lnTo>
                      <a:lnTo>
                        <a:pt x="11425" y="16007"/>
                      </a:lnTo>
                      <a:lnTo>
                        <a:pt x="11509" y="16007"/>
                      </a:lnTo>
                      <a:lnTo>
                        <a:pt x="11592" y="16028"/>
                      </a:lnTo>
                      <a:lnTo>
                        <a:pt x="11634" y="16133"/>
                      </a:lnTo>
                      <a:lnTo>
                        <a:pt x="11739" y="16216"/>
                      </a:lnTo>
                      <a:lnTo>
                        <a:pt x="11844" y="16363"/>
                      </a:lnTo>
                      <a:lnTo>
                        <a:pt x="11864" y="16467"/>
                      </a:lnTo>
                      <a:lnTo>
                        <a:pt x="11927" y="16530"/>
                      </a:lnTo>
                      <a:lnTo>
                        <a:pt x="11927" y="16593"/>
                      </a:lnTo>
                      <a:lnTo>
                        <a:pt x="11927" y="16760"/>
                      </a:lnTo>
                      <a:lnTo>
                        <a:pt x="12011" y="16781"/>
                      </a:lnTo>
                      <a:lnTo>
                        <a:pt x="12032" y="16865"/>
                      </a:lnTo>
                      <a:lnTo>
                        <a:pt x="12116" y="17074"/>
                      </a:lnTo>
                      <a:lnTo>
                        <a:pt x="12157" y="17095"/>
                      </a:lnTo>
                      <a:lnTo>
                        <a:pt x="12178" y="17179"/>
                      </a:lnTo>
                      <a:lnTo>
                        <a:pt x="12262" y="17221"/>
                      </a:lnTo>
                      <a:lnTo>
                        <a:pt x="12283" y="17325"/>
                      </a:lnTo>
                      <a:lnTo>
                        <a:pt x="12346" y="17430"/>
                      </a:lnTo>
                      <a:lnTo>
                        <a:pt x="12450" y="17514"/>
                      </a:lnTo>
                      <a:lnTo>
                        <a:pt x="12429" y="17618"/>
                      </a:lnTo>
                      <a:lnTo>
                        <a:pt x="12429" y="17723"/>
                      </a:lnTo>
                      <a:lnTo>
                        <a:pt x="12429" y="17786"/>
                      </a:lnTo>
                      <a:lnTo>
                        <a:pt x="12429" y="17807"/>
                      </a:lnTo>
                      <a:lnTo>
                        <a:pt x="12555" y="18141"/>
                      </a:lnTo>
                      <a:lnTo>
                        <a:pt x="12534" y="18309"/>
                      </a:lnTo>
                      <a:lnTo>
                        <a:pt x="12576" y="18351"/>
                      </a:lnTo>
                      <a:lnTo>
                        <a:pt x="12597" y="18351"/>
                      </a:lnTo>
                      <a:lnTo>
                        <a:pt x="12660" y="18372"/>
                      </a:lnTo>
                      <a:lnTo>
                        <a:pt x="12743" y="18372"/>
                      </a:lnTo>
                      <a:lnTo>
                        <a:pt x="12806" y="18413"/>
                      </a:lnTo>
                      <a:lnTo>
                        <a:pt x="12911" y="18518"/>
                      </a:lnTo>
                      <a:lnTo>
                        <a:pt x="13099" y="18560"/>
                      </a:lnTo>
                      <a:lnTo>
                        <a:pt x="13204" y="18644"/>
                      </a:lnTo>
                      <a:lnTo>
                        <a:pt x="13308" y="18644"/>
                      </a:lnTo>
                      <a:lnTo>
                        <a:pt x="13329" y="18727"/>
                      </a:lnTo>
                      <a:lnTo>
                        <a:pt x="13392" y="18748"/>
                      </a:lnTo>
                      <a:lnTo>
                        <a:pt x="13476" y="18581"/>
                      </a:lnTo>
                      <a:lnTo>
                        <a:pt x="13496" y="18455"/>
                      </a:lnTo>
                      <a:lnTo>
                        <a:pt x="13476" y="18372"/>
                      </a:lnTo>
                      <a:lnTo>
                        <a:pt x="13476" y="18120"/>
                      </a:lnTo>
                      <a:lnTo>
                        <a:pt x="13413" y="18037"/>
                      </a:lnTo>
                      <a:lnTo>
                        <a:pt x="13496" y="17911"/>
                      </a:lnTo>
                      <a:lnTo>
                        <a:pt x="13538" y="17723"/>
                      </a:lnTo>
                      <a:lnTo>
                        <a:pt x="13622" y="17618"/>
                      </a:lnTo>
                      <a:lnTo>
                        <a:pt x="13580" y="17409"/>
                      </a:lnTo>
                      <a:lnTo>
                        <a:pt x="13685" y="17367"/>
                      </a:lnTo>
                      <a:lnTo>
                        <a:pt x="13789" y="17284"/>
                      </a:lnTo>
                      <a:lnTo>
                        <a:pt x="13727" y="17200"/>
                      </a:lnTo>
                      <a:lnTo>
                        <a:pt x="13831" y="17074"/>
                      </a:lnTo>
                      <a:lnTo>
                        <a:pt x="13894" y="17095"/>
                      </a:lnTo>
                      <a:lnTo>
                        <a:pt x="13999" y="17053"/>
                      </a:lnTo>
                      <a:lnTo>
                        <a:pt x="13957" y="16907"/>
                      </a:lnTo>
                      <a:lnTo>
                        <a:pt x="13957" y="16907"/>
                      </a:lnTo>
                      <a:lnTo>
                        <a:pt x="14040" y="16970"/>
                      </a:lnTo>
                      <a:lnTo>
                        <a:pt x="14145" y="16907"/>
                      </a:lnTo>
                      <a:lnTo>
                        <a:pt x="14103" y="16865"/>
                      </a:lnTo>
                      <a:lnTo>
                        <a:pt x="14208" y="16781"/>
                      </a:lnTo>
                      <a:lnTo>
                        <a:pt x="14250" y="16802"/>
                      </a:lnTo>
                      <a:lnTo>
                        <a:pt x="14312" y="16781"/>
                      </a:lnTo>
                      <a:lnTo>
                        <a:pt x="14375" y="16865"/>
                      </a:lnTo>
                      <a:lnTo>
                        <a:pt x="14271" y="16949"/>
                      </a:lnTo>
                      <a:lnTo>
                        <a:pt x="14354" y="16949"/>
                      </a:lnTo>
                      <a:lnTo>
                        <a:pt x="14459" y="16844"/>
                      </a:lnTo>
                      <a:lnTo>
                        <a:pt x="14543" y="16844"/>
                      </a:lnTo>
                      <a:lnTo>
                        <a:pt x="14794" y="16739"/>
                      </a:lnTo>
                      <a:lnTo>
                        <a:pt x="14982" y="16551"/>
                      </a:lnTo>
                      <a:lnTo>
                        <a:pt x="15066" y="16551"/>
                      </a:lnTo>
                      <a:lnTo>
                        <a:pt x="15108" y="16488"/>
                      </a:lnTo>
                      <a:lnTo>
                        <a:pt x="15087" y="16384"/>
                      </a:lnTo>
                      <a:lnTo>
                        <a:pt x="15108" y="16258"/>
                      </a:lnTo>
                      <a:lnTo>
                        <a:pt x="15045" y="16112"/>
                      </a:lnTo>
                      <a:lnTo>
                        <a:pt x="15087" y="16175"/>
                      </a:lnTo>
                      <a:lnTo>
                        <a:pt x="15170" y="16175"/>
                      </a:lnTo>
                      <a:lnTo>
                        <a:pt x="15275" y="16070"/>
                      </a:lnTo>
                      <a:lnTo>
                        <a:pt x="15275" y="16028"/>
                      </a:lnTo>
                      <a:lnTo>
                        <a:pt x="15317" y="16133"/>
                      </a:lnTo>
                      <a:lnTo>
                        <a:pt x="15254" y="16237"/>
                      </a:lnTo>
                      <a:lnTo>
                        <a:pt x="15275" y="16321"/>
                      </a:lnTo>
                      <a:lnTo>
                        <a:pt x="15275" y="16426"/>
                      </a:lnTo>
                      <a:lnTo>
                        <a:pt x="15401" y="16384"/>
                      </a:lnTo>
                      <a:lnTo>
                        <a:pt x="15484" y="16258"/>
                      </a:lnTo>
                      <a:lnTo>
                        <a:pt x="15568" y="16258"/>
                      </a:lnTo>
                      <a:lnTo>
                        <a:pt x="15631" y="16216"/>
                      </a:lnTo>
                      <a:lnTo>
                        <a:pt x="15840" y="16154"/>
                      </a:lnTo>
                      <a:lnTo>
                        <a:pt x="16007" y="16154"/>
                      </a:lnTo>
                      <a:lnTo>
                        <a:pt x="16258" y="16237"/>
                      </a:lnTo>
                      <a:lnTo>
                        <a:pt x="16321" y="16279"/>
                      </a:lnTo>
                      <a:lnTo>
                        <a:pt x="16635" y="16321"/>
                      </a:lnTo>
                      <a:lnTo>
                        <a:pt x="16740" y="16279"/>
                      </a:lnTo>
                      <a:lnTo>
                        <a:pt x="16740" y="16237"/>
                      </a:lnTo>
                      <a:lnTo>
                        <a:pt x="16740" y="16154"/>
                      </a:lnTo>
                      <a:lnTo>
                        <a:pt x="16844" y="16133"/>
                      </a:lnTo>
                      <a:lnTo>
                        <a:pt x="16928" y="16154"/>
                      </a:lnTo>
                      <a:lnTo>
                        <a:pt x="16865" y="16216"/>
                      </a:lnTo>
                      <a:lnTo>
                        <a:pt x="16928" y="16237"/>
                      </a:lnTo>
                      <a:lnTo>
                        <a:pt x="16991" y="16216"/>
                      </a:lnTo>
                      <a:lnTo>
                        <a:pt x="17053" y="16258"/>
                      </a:lnTo>
                      <a:lnTo>
                        <a:pt x="17053" y="16342"/>
                      </a:lnTo>
                      <a:lnTo>
                        <a:pt x="17074" y="16384"/>
                      </a:lnTo>
                      <a:lnTo>
                        <a:pt x="17200" y="16363"/>
                      </a:lnTo>
                      <a:lnTo>
                        <a:pt x="17242" y="16426"/>
                      </a:lnTo>
                      <a:lnTo>
                        <a:pt x="17158" y="16488"/>
                      </a:lnTo>
                      <a:lnTo>
                        <a:pt x="17095" y="16551"/>
                      </a:lnTo>
                      <a:lnTo>
                        <a:pt x="17179" y="16572"/>
                      </a:lnTo>
                      <a:lnTo>
                        <a:pt x="17263" y="16551"/>
                      </a:lnTo>
                      <a:lnTo>
                        <a:pt x="17346" y="16593"/>
                      </a:lnTo>
                      <a:lnTo>
                        <a:pt x="17493" y="16656"/>
                      </a:lnTo>
                      <a:lnTo>
                        <a:pt x="17556" y="16572"/>
                      </a:lnTo>
                      <a:lnTo>
                        <a:pt x="17618" y="16530"/>
                      </a:lnTo>
                      <a:lnTo>
                        <a:pt x="17723" y="16593"/>
                      </a:lnTo>
                      <a:lnTo>
                        <a:pt x="17786" y="16656"/>
                      </a:lnTo>
                      <a:lnTo>
                        <a:pt x="17870" y="16635"/>
                      </a:lnTo>
                      <a:lnTo>
                        <a:pt x="17870" y="16467"/>
                      </a:lnTo>
                      <a:lnTo>
                        <a:pt x="17807" y="16363"/>
                      </a:lnTo>
                      <a:lnTo>
                        <a:pt x="17911" y="16363"/>
                      </a:lnTo>
                      <a:lnTo>
                        <a:pt x="18016" y="16488"/>
                      </a:lnTo>
                      <a:lnTo>
                        <a:pt x="18100" y="16530"/>
                      </a:lnTo>
                      <a:lnTo>
                        <a:pt x="18142" y="16593"/>
                      </a:lnTo>
                      <a:lnTo>
                        <a:pt x="18204" y="16593"/>
                      </a:lnTo>
                      <a:lnTo>
                        <a:pt x="18288" y="16635"/>
                      </a:lnTo>
                      <a:lnTo>
                        <a:pt x="18288" y="16760"/>
                      </a:lnTo>
                      <a:lnTo>
                        <a:pt x="18309" y="16677"/>
                      </a:lnTo>
                      <a:lnTo>
                        <a:pt x="18414" y="16656"/>
                      </a:lnTo>
                      <a:lnTo>
                        <a:pt x="18414" y="16635"/>
                      </a:lnTo>
                      <a:lnTo>
                        <a:pt x="18288" y="16530"/>
                      </a:lnTo>
                      <a:lnTo>
                        <a:pt x="18100" y="16447"/>
                      </a:lnTo>
                      <a:lnTo>
                        <a:pt x="18037" y="16363"/>
                      </a:lnTo>
                      <a:lnTo>
                        <a:pt x="18037" y="16258"/>
                      </a:lnTo>
                      <a:lnTo>
                        <a:pt x="18225" y="16175"/>
                      </a:lnTo>
                      <a:lnTo>
                        <a:pt x="18288" y="16154"/>
                      </a:lnTo>
                      <a:lnTo>
                        <a:pt x="18183" y="16112"/>
                      </a:lnTo>
                      <a:lnTo>
                        <a:pt x="18121" y="16049"/>
                      </a:lnTo>
                      <a:lnTo>
                        <a:pt x="18100" y="16049"/>
                      </a:lnTo>
                      <a:lnTo>
                        <a:pt x="18016" y="16112"/>
                      </a:lnTo>
                      <a:lnTo>
                        <a:pt x="17932" y="16154"/>
                      </a:lnTo>
                      <a:lnTo>
                        <a:pt x="17932" y="16070"/>
                      </a:lnTo>
                      <a:lnTo>
                        <a:pt x="18037" y="15944"/>
                      </a:lnTo>
                      <a:lnTo>
                        <a:pt x="18246" y="15861"/>
                      </a:lnTo>
                      <a:lnTo>
                        <a:pt x="18330" y="15798"/>
                      </a:lnTo>
                      <a:lnTo>
                        <a:pt x="18665" y="15735"/>
                      </a:lnTo>
                      <a:lnTo>
                        <a:pt x="18811" y="15756"/>
                      </a:lnTo>
                      <a:lnTo>
                        <a:pt x="18874" y="15735"/>
                      </a:lnTo>
                      <a:lnTo>
                        <a:pt x="18958" y="15735"/>
                      </a:lnTo>
                      <a:lnTo>
                        <a:pt x="19020" y="15651"/>
                      </a:lnTo>
                      <a:lnTo>
                        <a:pt x="19062" y="15547"/>
                      </a:lnTo>
                      <a:lnTo>
                        <a:pt x="19146" y="15547"/>
                      </a:lnTo>
                      <a:lnTo>
                        <a:pt x="19125" y="15631"/>
                      </a:lnTo>
                      <a:lnTo>
                        <a:pt x="19125" y="15714"/>
                      </a:lnTo>
                      <a:lnTo>
                        <a:pt x="19250" y="15819"/>
                      </a:lnTo>
                      <a:lnTo>
                        <a:pt x="19334" y="15756"/>
                      </a:lnTo>
                      <a:lnTo>
                        <a:pt x="19481" y="15756"/>
                      </a:lnTo>
                      <a:lnTo>
                        <a:pt x="19585" y="15735"/>
                      </a:lnTo>
                      <a:lnTo>
                        <a:pt x="19648" y="15798"/>
                      </a:lnTo>
                      <a:lnTo>
                        <a:pt x="19815" y="15756"/>
                      </a:lnTo>
                      <a:lnTo>
                        <a:pt x="19878" y="15798"/>
                      </a:lnTo>
                      <a:lnTo>
                        <a:pt x="20004" y="15714"/>
                      </a:lnTo>
                      <a:lnTo>
                        <a:pt x="20108" y="15714"/>
                      </a:lnTo>
                      <a:lnTo>
                        <a:pt x="20129" y="15735"/>
                      </a:lnTo>
                      <a:lnTo>
                        <a:pt x="20087" y="15756"/>
                      </a:lnTo>
                      <a:lnTo>
                        <a:pt x="19962" y="15756"/>
                      </a:lnTo>
                      <a:lnTo>
                        <a:pt x="19920" y="15798"/>
                      </a:lnTo>
                      <a:lnTo>
                        <a:pt x="20087" y="15819"/>
                      </a:lnTo>
                      <a:lnTo>
                        <a:pt x="20213" y="15819"/>
                      </a:lnTo>
                      <a:lnTo>
                        <a:pt x="20318" y="15903"/>
                      </a:lnTo>
                      <a:lnTo>
                        <a:pt x="20401" y="15944"/>
                      </a:lnTo>
                      <a:lnTo>
                        <a:pt x="20338" y="15861"/>
                      </a:lnTo>
                      <a:lnTo>
                        <a:pt x="20338" y="15819"/>
                      </a:lnTo>
                      <a:lnTo>
                        <a:pt x="20401" y="15819"/>
                      </a:lnTo>
                      <a:lnTo>
                        <a:pt x="20422" y="15861"/>
                      </a:lnTo>
                      <a:lnTo>
                        <a:pt x="20527" y="15944"/>
                      </a:lnTo>
                      <a:lnTo>
                        <a:pt x="20506" y="16007"/>
                      </a:lnTo>
                      <a:lnTo>
                        <a:pt x="20443" y="15944"/>
                      </a:lnTo>
                      <a:lnTo>
                        <a:pt x="20422" y="15965"/>
                      </a:lnTo>
                      <a:lnTo>
                        <a:pt x="20548" y="16049"/>
                      </a:lnTo>
                      <a:lnTo>
                        <a:pt x="20610" y="16133"/>
                      </a:lnTo>
                      <a:lnTo>
                        <a:pt x="20652" y="16175"/>
                      </a:lnTo>
                      <a:lnTo>
                        <a:pt x="20631" y="16216"/>
                      </a:lnTo>
                      <a:lnTo>
                        <a:pt x="20610" y="16154"/>
                      </a:lnTo>
                      <a:lnTo>
                        <a:pt x="20590" y="16216"/>
                      </a:lnTo>
                      <a:lnTo>
                        <a:pt x="20610" y="16258"/>
                      </a:lnTo>
                      <a:lnTo>
                        <a:pt x="20799" y="16237"/>
                      </a:lnTo>
                      <a:lnTo>
                        <a:pt x="20903" y="16216"/>
                      </a:lnTo>
                      <a:lnTo>
                        <a:pt x="21029" y="16070"/>
                      </a:lnTo>
                      <a:lnTo>
                        <a:pt x="21113" y="16070"/>
                      </a:lnTo>
                      <a:lnTo>
                        <a:pt x="21113" y="16049"/>
                      </a:lnTo>
                      <a:lnTo>
                        <a:pt x="21175" y="15965"/>
                      </a:lnTo>
                      <a:lnTo>
                        <a:pt x="21280" y="15965"/>
                      </a:lnTo>
                      <a:lnTo>
                        <a:pt x="21364" y="16007"/>
                      </a:lnTo>
                      <a:lnTo>
                        <a:pt x="21489" y="16049"/>
                      </a:lnTo>
                      <a:lnTo>
                        <a:pt x="21552" y="16258"/>
                      </a:lnTo>
                      <a:lnTo>
                        <a:pt x="21636" y="16321"/>
                      </a:lnTo>
                      <a:lnTo>
                        <a:pt x="21657" y="16321"/>
                      </a:lnTo>
                      <a:lnTo>
                        <a:pt x="21678" y="16447"/>
                      </a:lnTo>
                      <a:lnTo>
                        <a:pt x="21761" y="16488"/>
                      </a:lnTo>
                      <a:lnTo>
                        <a:pt x="21803" y="16488"/>
                      </a:lnTo>
                      <a:lnTo>
                        <a:pt x="21803" y="16551"/>
                      </a:lnTo>
                      <a:lnTo>
                        <a:pt x="21866" y="16635"/>
                      </a:lnTo>
                      <a:lnTo>
                        <a:pt x="21950" y="16656"/>
                      </a:lnTo>
                      <a:lnTo>
                        <a:pt x="22012" y="16781"/>
                      </a:lnTo>
                      <a:lnTo>
                        <a:pt x="21991" y="16907"/>
                      </a:lnTo>
                      <a:lnTo>
                        <a:pt x="21908" y="17179"/>
                      </a:lnTo>
                      <a:lnTo>
                        <a:pt x="21803" y="17409"/>
                      </a:lnTo>
                      <a:lnTo>
                        <a:pt x="21803" y="17493"/>
                      </a:lnTo>
                      <a:lnTo>
                        <a:pt x="21887" y="17597"/>
                      </a:lnTo>
                      <a:lnTo>
                        <a:pt x="21908" y="17576"/>
                      </a:lnTo>
                      <a:lnTo>
                        <a:pt x="21971" y="17493"/>
                      </a:lnTo>
                      <a:lnTo>
                        <a:pt x="21971" y="17430"/>
                      </a:lnTo>
                      <a:lnTo>
                        <a:pt x="21991" y="17388"/>
                      </a:lnTo>
                      <a:lnTo>
                        <a:pt x="22075" y="17430"/>
                      </a:lnTo>
                      <a:lnTo>
                        <a:pt x="22096" y="17535"/>
                      </a:lnTo>
                      <a:lnTo>
                        <a:pt x="21950" y="17744"/>
                      </a:lnTo>
                      <a:lnTo>
                        <a:pt x="21971" y="17807"/>
                      </a:lnTo>
                      <a:lnTo>
                        <a:pt x="21991" y="17911"/>
                      </a:lnTo>
                      <a:lnTo>
                        <a:pt x="22054" y="18016"/>
                      </a:lnTo>
                      <a:lnTo>
                        <a:pt x="22075" y="18058"/>
                      </a:lnTo>
                      <a:lnTo>
                        <a:pt x="22117" y="18037"/>
                      </a:lnTo>
                      <a:lnTo>
                        <a:pt x="22159" y="18141"/>
                      </a:lnTo>
                      <a:lnTo>
                        <a:pt x="22201" y="18100"/>
                      </a:lnTo>
                      <a:lnTo>
                        <a:pt x="22201" y="18058"/>
                      </a:lnTo>
                      <a:lnTo>
                        <a:pt x="22222" y="18100"/>
                      </a:lnTo>
                      <a:lnTo>
                        <a:pt x="22368" y="18058"/>
                      </a:lnTo>
                      <a:lnTo>
                        <a:pt x="22368" y="18058"/>
                      </a:lnTo>
                      <a:lnTo>
                        <a:pt x="22263" y="18141"/>
                      </a:lnTo>
                      <a:lnTo>
                        <a:pt x="22222" y="18246"/>
                      </a:lnTo>
                      <a:lnTo>
                        <a:pt x="22201" y="18309"/>
                      </a:lnTo>
                      <a:lnTo>
                        <a:pt x="22201" y="18351"/>
                      </a:lnTo>
                      <a:lnTo>
                        <a:pt x="22368" y="18455"/>
                      </a:lnTo>
                      <a:lnTo>
                        <a:pt x="22368" y="18581"/>
                      </a:lnTo>
                      <a:lnTo>
                        <a:pt x="22368" y="18748"/>
                      </a:lnTo>
                      <a:lnTo>
                        <a:pt x="22410" y="18769"/>
                      </a:lnTo>
                      <a:lnTo>
                        <a:pt x="22494" y="18769"/>
                      </a:lnTo>
                      <a:lnTo>
                        <a:pt x="22535" y="18853"/>
                      </a:lnTo>
                      <a:lnTo>
                        <a:pt x="22515" y="18957"/>
                      </a:lnTo>
                      <a:lnTo>
                        <a:pt x="22682" y="19062"/>
                      </a:lnTo>
                      <a:lnTo>
                        <a:pt x="22598" y="19083"/>
                      </a:lnTo>
                      <a:lnTo>
                        <a:pt x="22724" y="19146"/>
                      </a:lnTo>
                      <a:lnTo>
                        <a:pt x="22787" y="19188"/>
                      </a:lnTo>
                      <a:lnTo>
                        <a:pt x="22891" y="19250"/>
                      </a:lnTo>
                      <a:lnTo>
                        <a:pt x="22996" y="19188"/>
                      </a:lnTo>
                      <a:lnTo>
                        <a:pt x="23100" y="19167"/>
                      </a:lnTo>
                      <a:lnTo>
                        <a:pt x="23100" y="18999"/>
                      </a:lnTo>
                      <a:lnTo>
                        <a:pt x="23163" y="18895"/>
                      </a:lnTo>
                      <a:lnTo>
                        <a:pt x="23226" y="18769"/>
                      </a:lnTo>
                      <a:lnTo>
                        <a:pt x="23331" y="18560"/>
                      </a:lnTo>
                      <a:lnTo>
                        <a:pt x="23310" y="18455"/>
                      </a:lnTo>
                      <a:lnTo>
                        <a:pt x="23351" y="18413"/>
                      </a:lnTo>
                      <a:lnTo>
                        <a:pt x="23351" y="18225"/>
                      </a:lnTo>
                      <a:lnTo>
                        <a:pt x="23331" y="18162"/>
                      </a:lnTo>
                      <a:lnTo>
                        <a:pt x="23414" y="18120"/>
                      </a:lnTo>
                      <a:lnTo>
                        <a:pt x="23351" y="17932"/>
                      </a:lnTo>
                      <a:lnTo>
                        <a:pt x="23247" y="17848"/>
                      </a:lnTo>
                      <a:lnTo>
                        <a:pt x="23205" y="17493"/>
                      </a:lnTo>
                      <a:lnTo>
                        <a:pt x="23142" y="17430"/>
                      </a:lnTo>
                      <a:lnTo>
                        <a:pt x="23163" y="17263"/>
                      </a:lnTo>
                      <a:lnTo>
                        <a:pt x="23205" y="17116"/>
                      </a:lnTo>
                      <a:lnTo>
                        <a:pt x="23163" y="17011"/>
                      </a:lnTo>
                      <a:lnTo>
                        <a:pt x="23100" y="16907"/>
                      </a:lnTo>
                      <a:lnTo>
                        <a:pt x="23038" y="16656"/>
                      </a:lnTo>
                      <a:lnTo>
                        <a:pt x="22996" y="16551"/>
                      </a:lnTo>
                      <a:lnTo>
                        <a:pt x="22954" y="16279"/>
                      </a:lnTo>
                      <a:lnTo>
                        <a:pt x="22912" y="16133"/>
                      </a:lnTo>
                      <a:lnTo>
                        <a:pt x="22933" y="15903"/>
                      </a:lnTo>
                      <a:lnTo>
                        <a:pt x="22912" y="15714"/>
                      </a:lnTo>
                      <a:lnTo>
                        <a:pt x="22933" y="15379"/>
                      </a:lnTo>
                      <a:lnTo>
                        <a:pt x="22933" y="15170"/>
                      </a:lnTo>
                      <a:lnTo>
                        <a:pt x="23038" y="15003"/>
                      </a:lnTo>
                      <a:lnTo>
                        <a:pt x="23121" y="14856"/>
                      </a:lnTo>
                      <a:lnTo>
                        <a:pt x="23226" y="14815"/>
                      </a:lnTo>
                      <a:lnTo>
                        <a:pt x="23268" y="14752"/>
                      </a:lnTo>
                      <a:lnTo>
                        <a:pt x="23331" y="14752"/>
                      </a:lnTo>
                      <a:lnTo>
                        <a:pt x="23414" y="14605"/>
                      </a:lnTo>
                      <a:lnTo>
                        <a:pt x="23414" y="14543"/>
                      </a:lnTo>
                      <a:lnTo>
                        <a:pt x="23372" y="14501"/>
                      </a:lnTo>
                      <a:lnTo>
                        <a:pt x="23414" y="14480"/>
                      </a:lnTo>
                      <a:lnTo>
                        <a:pt x="23540" y="14480"/>
                      </a:lnTo>
                      <a:lnTo>
                        <a:pt x="23561" y="14396"/>
                      </a:lnTo>
                      <a:lnTo>
                        <a:pt x="23665" y="14396"/>
                      </a:lnTo>
                      <a:lnTo>
                        <a:pt x="23686" y="14354"/>
                      </a:lnTo>
                      <a:lnTo>
                        <a:pt x="23875" y="14333"/>
                      </a:lnTo>
                      <a:lnTo>
                        <a:pt x="23937" y="14250"/>
                      </a:lnTo>
                      <a:lnTo>
                        <a:pt x="24063" y="14250"/>
                      </a:lnTo>
                      <a:lnTo>
                        <a:pt x="24084" y="14187"/>
                      </a:lnTo>
                      <a:lnTo>
                        <a:pt x="24168" y="14187"/>
                      </a:lnTo>
                      <a:lnTo>
                        <a:pt x="24209" y="14229"/>
                      </a:lnTo>
                      <a:lnTo>
                        <a:pt x="24314" y="14082"/>
                      </a:lnTo>
                      <a:lnTo>
                        <a:pt x="24314" y="14040"/>
                      </a:lnTo>
                      <a:lnTo>
                        <a:pt x="24377" y="14040"/>
                      </a:lnTo>
                      <a:lnTo>
                        <a:pt x="24481" y="13957"/>
                      </a:lnTo>
                      <a:lnTo>
                        <a:pt x="24481" y="13873"/>
                      </a:lnTo>
                      <a:lnTo>
                        <a:pt x="24691" y="13601"/>
                      </a:lnTo>
                      <a:lnTo>
                        <a:pt x="24795" y="13496"/>
                      </a:lnTo>
                      <a:lnTo>
                        <a:pt x="24984" y="13496"/>
                      </a:lnTo>
                      <a:lnTo>
                        <a:pt x="25025" y="13517"/>
                      </a:lnTo>
                      <a:lnTo>
                        <a:pt x="25088" y="13517"/>
                      </a:lnTo>
                      <a:lnTo>
                        <a:pt x="25193" y="13329"/>
                      </a:lnTo>
                      <a:lnTo>
                        <a:pt x="25465" y="13099"/>
                      </a:lnTo>
                      <a:lnTo>
                        <a:pt x="25737" y="12931"/>
                      </a:lnTo>
                      <a:lnTo>
                        <a:pt x="25862" y="12910"/>
                      </a:lnTo>
                      <a:lnTo>
                        <a:pt x="25925" y="12890"/>
                      </a:lnTo>
                      <a:lnTo>
                        <a:pt x="25988" y="12890"/>
                      </a:lnTo>
                      <a:lnTo>
                        <a:pt x="25988" y="12910"/>
                      </a:lnTo>
                      <a:lnTo>
                        <a:pt x="26092" y="12910"/>
                      </a:lnTo>
                      <a:lnTo>
                        <a:pt x="26197" y="12785"/>
                      </a:lnTo>
                      <a:lnTo>
                        <a:pt x="26155" y="12785"/>
                      </a:lnTo>
                      <a:lnTo>
                        <a:pt x="26134" y="12722"/>
                      </a:lnTo>
                      <a:lnTo>
                        <a:pt x="26030" y="12827"/>
                      </a:lnTo>
                      <a:lnTo>
                        <a:pt x="25883" y="12806"/>
                      </a:lnTo>
                      <a:lnTo>
                        <a:pt x="25820" y="12722"/>
                      </a:lnTo>
                      <a:lnTo>
                        <a:pt x="25925" y="12785"/>
                      </a:lnTo>
                      <a:lnTo>
                        <a:pt x="26051" y="12701"/>
                      </a:lnTo>
                      <a:lnTo>
                        <a:pt x="26030" y="12680"/>
                      </a:lnTo>
                      <a:lnTo>
                        <a:pt x="26092" y="12618"/>
                      </a:lnTo>
                      <a:lnTo>
                        <a:pt x="26051" y="12555"/>
                      </a:lnTo>
                      <a:lnTo>
                        <a:pt x="25925" y="12513"/>
                      </a:lnTo>
                      <a:lnTo>
                        <a:pt x="25862" y="12471"/>
                      </a:lnTo>
                      <a:lnTo>
                        <a:pt x="25946" y="12471"/>
                      </a:lnTo>
                      <a:lnTo>
                        <a:pt x="26030" y="12492"/>
                      </a:lnTo>
                      <a:lnTo>
                        <a:pt x="26092" y="12471"/>
                      </a:lnTo>
                      <a:lnTo>
                        <a:pt x="26092" y="12387"/>
                      </a:lnTo>
                      <a:lnTo>
                        <a:pt x="26155" y="12513"/>
                      </a:lnTo>
                      <a:lnTo>
                        <a:pt x="26239" y="12492"/>
                      </a:lnTo>
                      <a:lnTo>
                        <a:pt x="26302" y="12555"/>
                      </a:lnTo>
                      <a:lnTo>
                        <a:pt x="26364" y="12513"/>
                      </a:lnTo>
                      <a:lnTo>
                        <a:pt x="26385" y="12408"/>
                      </a:lnTo>
                      <a:lnTo>
                        <a:pt x="26511" y="12304"/>
                      </a:lnTo>
                      <a:lnTo>
                        <a:pt x="26553" y="12304"/>
                      </a:lnTo>
                      <a:lnTo>
                        <a:pt x="26574" y="12199"/>
                      </a:lnTo>
                      <a:lnTo>
                        <a:pt x="26553" y="12094"/>
                      </a:lnTo>
                      <a:lnTo>
                        <a:pt x="26511" y="12094"/>
                      </a:lnTo>
                      <a:lnTo>
                        <a:pt x="26448" y="12241"/>
                      </a:lnTo>
                      <a:lnTo>
                        <a:pt x="26448" y="12283"/>
                      </a:lnTo>
                      <a:lnTo>
                        <a:pt x="26385" y="12262"/>
                      </a:lnTo>
                      <a:lnTo>
                        <a:pt x="26364" y="12094"/>
                      </a:lnTo>
                      <a:lnTo>
                        <a:pt x="26344" y="12074"/>
                      </a:lnTo>
                      <a:lnTo>
                        <a:pt x="26092" y="12094"/>
                      </a:lnTo>
                      <a:lnTo>
                        <a:pt x="25967" y="12157"/>
                      </a:lnTo>
                      <a:lnTo>
                        <a:pt x="25988" y="12074"/>
                      </a:lnTo>
                      <a:lnTo>
                        <a:pt x="25988" y="11927"/>
                      </a:lnTo>
                      <a:lnTo>
                        <a:pt x="26051" y="11885"/>
                      </a:lnTo>
                      <a:lnTo>
                        <a:pt x="26092" y="11990"/>
                      </a:lnTo>
                      <a:lnTo>
                        <a:pt x="26176" y="12032"/>
                      </a:lnTo>
                      <a:lnTo>
                        <a:pt x="26239" y="11969"/>
                      </a:lnTo>
                      <a:lnTo>
                        <a:pt x="26385" y="11948"/>
                      </a:lnTo>
                      <a:lnTo>
                        <a:pt x="26406" y="11885"/>
                      </a:lnTo>
                      <a:lnTo>
                        <a:pt x="26490" y="11885"/>
                      </a:lnTo>
                      <a:lnTo>
                        <a:pt x="26511" y="11843"/>
                      </a:lnTo>
                      <a:lnTo>
                        <a:pt x="26490" y="11718"/>
                      </a:lnTo>
                      <a:lnTo>
                        <a:pt x="26448" y="11655"/>
                      </a:lnTo>
                      <a:lnTo>
                        <a:pt x="26469" y="11613"/>
                      </a:lnTo>
                      <a:lnTo>
                        <a:pt x="26511" y="11634"/>
                      </a:lnTo>
                      <a:lnTo>
                        <a:pt x="26574" y="11530"/>
                      </a:lnTo>
                      <a:lnTo>
                        <a:pt x="26511" y="11425"/>
                      </a:lnTo>
                      <a:lnTo>
                        <a:pt x="26469" y="11362"/>
                      </a:lnTo>
                      <a:lnTo>
                        <a:pt x="26385" y="11404"/>
                      </a:lnTo>
                      <a:lnTo>
                        <a:pt x="26302" y="11362"/>
                      </a:lnTo>
                      <a:lnTo>
                        <a:pt x="26260" y="11237"/>
                      </a:lnTo>
                      <a:lnTo>
                        <a:pt x="26176" y="11237"/>
                      </a:lnTo>
                      <a:lnTo>
                        <a:pt x="26092" y="11195"/>
                      </a:lnTo>
                      <a:lnTo>
                        <a:pt x="26030" y="11111"/>
                      </a:lnTo>
                      <a:lnTo>
                        <a:pt x="26030" y="11111"/>
                      </a:lnTo>
                      <a:lnTo>
                        <a:pt x="26092" y="11153"/>
                      </a:lnTo>
                      <a:lnTo>
                        <a:pt x="26260" y="11153"/>
                      </a:lnTo>
                      <a:lnTo>
                        <a:pt x="26302" y="11257"/>
                      </a:lnTo>
                      <a:lnTo>
                        <a:pt x="26385" y="11299"/>
                      </a:lnTo>
                      <a:lnTo>
                        <a:pt x="26406" y="11216"/>
                      </a:lnTo>
                      <a:lnTo>
                        <a:pt x="26281" y="11090"/>
                      </a:lnTo>
                      <a:lnTo>
                        <a:pt x="26385" y="11111"/>
                      </a:lnTo>
                      <a:lnTo>
                        <a:pt x="26406" y="11048"/>
                      </a:lnTo>
                      <a:lnTo>
                        <a:pt x="26448" y="11027"/>
                      </a:lnTo>
                      <a:lnTo>
                        <a:pt x="26406" y="10944"/>
                      </a:lnTo>
                      <a:lnTo>
                        <a:pt x="26281" y="10881"/>
                      </a:lnTo>
                      <a:lnTo>
                        <a:pt x="26239" y="10713"/>
                      </a:lnTo>
                      <a:lnTo>
                        <a:pt x="26281" y="10734"/>
                      </a:lnTo>
                      <a:lnTo>
                        <a:pt x="26344" y="10839"/>
                      </a:lnTo>
                      <a:lnTo>
                        <a:pt x="26406" y="10839"/>
                      </a:lnTo>
                      <a:lnTo>
                        <a:pt x="26448" y="10734"/>
                      </a:lnTo>
                      <a:lnTo>
                        <a:pt x="26448" y="10630"/>
                      </a:lnTo>
                      <a:lnTo>
                        <a:pt x="26344" y="10588"/>
                      </a:lnTo>
                      <a:lnTo>
                        <a:pt x="26197" y="10421"/>
                      </a:lnTo>
                      <a:lnTo>
                        <a:pt x="26092" y="10379"/>
                      </a:lnTo>
                      <a:lnTo>
                        <a:pt x="26030" y="10274"/>
                      </a:lnTo>
                      <a:lnTo>
                        <a:pt x="25946" y="10253"/>
                      </a:lnTo>
                      <a:lnTo>
                        <a:pt x="25946" y="10149"/>
                      </a:lnTo>
                      <a:lnTo>
                        <a:pt x="26030" y="10044"/>
                      </a:lnTo>
                      <a:lnTo>
                        <a:pt x="25967" y="10149"/>
                      </a:lnTo>
                      <a:lnTo>
                        <a:pt x="25988" y="10190"/>
                      </a:lnTo>
                      <a:lnTo>
                        <a:pt x="26051" y="10211"/>
                      </a:lnTo>
                      <a:lnTo>
                        <a:pt x="26134" y="10316"/>
                      </a:lnTo>
                      <a:lnTo>
                        <a:pt x="26239" y="10358"/>
                      </a:lnTo>
                      <a:lnTo>
                        <a:pt x="26364" y="10504"/>
                      </a:lnTo>
                      <a:lnTo>
                        <a:pt x="26385" y="10504"/>
                      </a:lnTo>
                      <a:lnTo>
                        <a:pt x="26406" y="10274"/>
                      </a:lnTo>
                      <a:lnTo>
                        <a:pt x="26406" y="10169"/>
                      </a:lnTo>
                      <a:lnTo>
                        <a:pt x="26406" y="10086"/>
                      </a:lnTo>
                      <a:lnTo>
                        <a:pt x="26385" y="10044"/>
                      </a:lnTo>
                      <a:lnTo>
                        <a:pt x="26406" y="9856"/>
                      </a:lnTo>
                      <a:lnTo>
                        <a:pt x="26448" y="9793"/>
                      </a:lnTo>
                      <a:lnTo>
                        <a:pt x="26409" y="9728"/>
                      </a:lnTo>
                      <a:lnTo>
                        <a:pt x="26409" y="9728"/>
                      </a:lnTo>
                      <a:lnTo>
                        <a:pt x="26490" y="9667"/>
                      </a:lnTo>
                      <a:lnTo>
                        <a:pt x="26616" y="9563"/>
                      </a:lnTo>
                      <a:lnTo>
                        <a:pt x="26657" y="9458"/>
                      </a:lnTo>
                      <a:lnTo>
                        <a:pt x="26657" y="9437"/>
                      </a:lnTo>
                      <a:lnTo>
                        <a:pt x="26678" y="9458"/>
                      </a:lnTo>
                      <a:lnTo>
                        <a:pt x="26657" y="9584"/>
                      </a:lnTo>
                      <a:lnTo>
                        <a:pt x="26678" y="9625"/>
                      </a:lnTo>
                      <a:lnTo>
                        <a:pt x="26574" y="9667"/>
                      </a:lnTo>
                      <a:lnTo>
                        <a:pt x="26511" y="9793"/>
                      </a:lnTo>
                      <a:lnTo>
                        <a:pt x="26595" y="9960"/>
                      </a:lnTo>
                      <a:lnTo>
                        <a:pt x="26574" y="10107"/>
                      </a:lnTo>
                      <a:lnTo>
                        <a:pt x="26490" y="10253"/>
                      </a:lnTo>
                      <a:lnTo>
                        <a:pt x="26490" y="10358"/>
                      </a:lnTo>
                      <a:lnTo>
                        <a:pt x="26595" y="10462"/>
                      </a:lnTo>
                      <a:lnTo>
                        <a:pt x="26616" y="10400"/>
                      </a:lnTo>
                      <a:lnTo>
                        <a:pt x="26657" y="10462"/>
                      </a:lnTo>
                      <a:lnTo>
                        <a:pt x="26699" y="10462"/>
                      </a:lnTo>
                      <a:lnTo>
                        <a:pt x="26699" y="10483"/>
                      </a:lnTo>
                      <a:lnTo>
                        <a:pt x="26678" y="10525"/>
                      </a:lnTo>
                      <a:lnTo>
                        <a:pt x="26699" y="10609"/>
                      </a:lnTo>
                      <a:lnTo>
                        <a:pt x="26825" y="10609"/>
                      </a:lnTo>
                      <a:lnTo>
                        <a:pt x="26762" y="10672"/>
                      </a:lnTo>
                      <a:lnTo>
                        <a:pt x="26762" y="10693"/>
                      </a:lnTo>
                      <a:lnTo>
                        <a:pt x="26699" y="10797"/>
                      </a:lnTo>
                      <a:lnTo>
                        <a:pt x="26699" y="10881"/>
                      </a:lnTo>
                      <a:lnTo>
                        <a:pt x="26657" y="10985"/>
                      </a:lnTo>
                      <a:lnTo>
                        <a:pt x="26616" y="11111"/>
                      </a:lnTo>
                      <a:lnTo>
                        <a:pt x="26616" y="11216"/>
                      </a:lnTo>
                      <a:lnTo>
                        <a:pt x="26657" y="11153"/>
                      </a:lnTo>
                      <a:lnTo>
                        <a:pt x="26678" y="11111"/>
                      </a:lnTo>
                      <a:lnTo>
                        <a:pt x="26783" y="10902"/>
                      </a:lnTo>
                      <a:lnTo>
                        <a:pt x="26804" y="10944"/>
                      </a:lnTo>
                      <a:lnTo>
                        <a:pt x="26804" y="11006"/>
                      </a:lnTo>
                      <a:lnTo>
                        <a:pt x="26825" y="10944"/>
                      </a:lnTo>
                      <a:lnTo>
                        <a:pt x="26825" y="10881"/>
                      </a:lnTo>
                      <a:lnTo>
                        <a:pt x="26909" y="10776"/>
                      </a:lnTo>
                      <a:lnTo>
                        <a:pt x="26992" y="10525"/>
                      </a:lnTo>
                      <a:lnTo>
                        <a:pt x="27118" y="10462"/>
                      </a:lnTo>
                      <a:lnTo>
                        <a:pt x="27222" y="10253"/>
                      </a:lnTo>
                      <a:lnTo>
                        <a:pt x="27222" y="10086"/>
                      </a:lnTo>
                      <a:lnTo>
                        <a:pt x="27139" y="9897"/>
                      </a:lnTo>
                      <a:lnTo>
                        <a:pt x="27097" y="9856"/>
                      </a:lnTo>
                      <a:lnTo>
                        <a:pt x="27076" y="9688"/>
                      </a:lnTo>
                      <a:lnTo>
                        <a:pt x="27013" y="9625"/>
                      </a:lnTo>
                      <a:lnTo>
                        <a:pt x="27013" y="9521"/>
                      </a:lnTo>
                      <a:lnTo>
                        <a:pt x="27076" y="9416"/>
                      </a:lnTo>
                      <a:lnTo>
                        <a:pt x="27181" y="9312"/>
                      </a:lnTo>
                      <a:lnTo>
                        <a:pt x="27306" y="9249"/>
                      </a:lnTo>
                      <a:lnTo>
                        <a:pt x="27118" y="9458"/>
                      </a:lnTo>
                      <a:lnTo>
                        <a:pt x="27076" y="9542"/>
                      </a:lnTo>
                      <a:lnTo>
                        <a:pt x="27118" y="9625"/>
                      </a:lnTo>
                      <a:lnTo>
                        <a:pt x="27243" y="9751"/>
                      </a:lnTo>
                      <a:lnTo>
                        <a:pt x="27327" y="9730"/>
                      </a:lnTo>
                      <a:lnTo>
                        <a:pt x="27390" y="9772"/>
                      </a:lnTo>
                      <a:lnTo>
                        <a:pt x="27327" y="9939"/>
                      </a:lnTo>
                      <a:lnTo>
                        <a:pt x="27327" y="9939"/>
                      </a:lnTo>
                      <a:lnTo>
                        <a:pt x="27411" y="9877"/>
                      </a:lnTo>
                      <a:lnTo>
                        <a:pt x="27432" y="9897"/>
                      </a:lnTo>
                      <a:lnTo>
                        <a:pt x="27515" y="9793"/>
                      </a:lnTo>
                      <a:lnTo>
                        <a:pt x="27515" y="9730"/>
                      </a:lnTo>
                      <a:lnTo>
                        <a:pt x="27557" y="9730"/>
                      </a:lnTo>
                      <a:lnTo>
                        <a:pt x="27620" y="9646"/>
                      </a:lnTo>
                      <a:lnTo>
                        <a:pt x="27704" y="9625"/>
                      </a:lnTo>
                      <a:lnTo>
                        <a:pt x="27745" y="9458"/>
                      </a:lnTo>
                      <a:lnTo>
                        <a:pt x="27808" y="9374"/>
                      </a:lnTo>
                      <a:lnTo>
                        <a:pt x="27850" y="9374"/>
                      </a:lnTo>
                      <a:lnTo>
                        <a:pt x="27913" y="9270"/>
                      </a:lnTo>
                      <a:lnTo>
                        <a:pt x="27934" y="9207"/>
                      </a:lnTo>
                      <a:lnTo>
                        <a:pt x="27934" y="9144"/>
                      </a:lnTo>
                      <a:lnTo>
                        <a:pt x="27976" y="9040"/>
                      </a:lnTo>
                      <a:lnTo>
                        <a:pt x="27976" y="8998"/>
                      </a:lnTo>
                      <a:lnTo>
                        <a:pt x="28038" y="8914"/>
                      </a:lnTo>
                      <a:lnTo>
                        <a:pt x="28017" y="8830"/>
                      </a:lnTo>
                      <a:lnTo>
                        <a:pt x="27955" y="8789"/>
                      </a:lnTo>
                      <a:lnTo>
                        <a:pt x="27913" y="8705"/>
                      </a:lnTo>
                      <a:lnTo>
                        <a:pt x="28059" y="8621"/>
                      </a:lnTo>
                      <a:lnTo>
                        <a:pt x="28059" y="8537"/>
                      </a:lnTo>
                      <a:lnTo>
                        <a:pt x="28164" y="8475"/>
                      </a:lnTo>
                      <a:lnTo>
                        <a:pt x="28248" y="8433"/>
                      </a:lnTo>
                      <a:lnTo>
                        <a:pt x="28436" y="8328"/>
                      </a:lnTo>
                      <a:lnTo>
                        <a:pt x="28561" y="8328"/>
                      </a:lnTo>
                      <a:lnTo>
                        <a:pt x="28750" y="8203"/>
                      </a:lnTo>
                      <a:lnTo>
                        <a:pt x="28813" y="8203"/>
                      </a:lnTo>
                      <a:lnTo>
                        <a:pt x="28854" y="8224"/>
                      </a:lnTo>
                      <a:lnTo>
                        <a:pt x="29085" y="8203"/>
                      </a:lnTo>
                      <a:lnTo>
                        <a:pt x="29189" y="8265"/>
                      </a:lnTo>
                      <a:lnTo>
                        <a:pt x="29336" y="8203"/>
                      </a:lnTo>
                      <a:lnTo>
                        <a:pt x="29587" y="8203"/>
                      </a:lnTo>
                      <a:lnTo>
                        <a:pt x="29629" y="8182"/>
                      </a:lnTo>
                      <a:lnTo>
                        <a:pt x="29608" y="8119"/>
                      </a:lnTo>
                      <a:lnTo>
                        <a:pt x="29608" y="7972"/>
                      </a:lnTo>
                      <a:lnTo>
                        <a:pt x="29608" y="7847"/>
                      </a:lnTo>
                      <a:lnTo>
                        <a:pt x="29733" y="7952"/>
                      </a:lnTo>
                      <a:lnTo>
                        <a:pt x="29733" y="8077"/>
                      </a:lnTo>
                      <a:lnTo>
                        <a:pt x="29712" y="8161"/>
                      </a:lnTo>
                      <a:lnTo>
                        <a:pt x="29796" y="8161"/>
                      </a:lnTo>
                      <a:lnTo>
                        <a:pt x="29901" y="8056"/>
                      </a:lnTo>
                      <a:lnTo>
                        <a:pt x="30005" y="7868"/>
                      </a:lnTo>
                      <a:lnTo>
                        <a:pt x="30047" y="7972"/>
                      </a:lnTo>
                      <a:lnTo>
                        <a:pt x="30047" y="8056"/>
                      </a:lnTo>
                      <a:lnTo>
                        <a:pt x="30131" y="8077"/>
                      </a:lnTo>
                      <a:lnTo>
                        <a:pt x="30382" y="7952"/>
                      </a:lnTo>
                      <a:lnTo>
                        <a:pt x="30466" y="7805"/>
                      </a:lnTo>
                      <a:lnTo>
                        <a:pt x="30424" y="7596"/>
                      </a:lnTo>
                      <a:lnTo>
                        <a:pt x="30361" y="7638"/>
                      </a:lnTo>
                      <a:lnTo>
                        <a:pt x="30361" y="7742"/>
                      </a:lnTo>
                      <a:lnTo>
                        <a:pt x="30319" y="7868"/>
                      </a:lnTo>
                      <a:lnTo>
                        <a:pt x="30152" y="7868"/>
                      </a:lnTo>
                      <a:lnTo>
                        <a:pt x="30131" y="7763"/>
                      </a:lnTo>
                      <a:lnTo>
                        <a:pt x="30068" y="7575"/>
                      </a:lnTo>
                      <a:lnTo>
                        <a:pt x="29922" y="7491"/>
                      </a:lnTo>
                      <a:lnTo>
                        <a:pt x="29922" y="7449"/>
                      </a:lnTo>
                      <a:lnTo>
                        <a:pt x="30131" y="7261"/>
                      </a:lnTo>
                      <a:lnTo>
                        <a:pt x="30131" y="7177"/>
                      </a:lnTo>
                      <a:lnTo>
                        <a:pt x="30047" y="7177"/>
                      </a:lnTo>
                      <a:lnTo>
                        <a:pt x="30047" y="7115"/>
                      </a:lnTo>
                      <a:lnTo>
                        <a:pt x="30131" y="7052"/>
                      </a:lnTo>
                      <a:lnTo>
                        <a:pt x="30152" y="6968"/>
                      </a:lnTo>
                      <a:lnTo>
                        <a:pt x="30214" y="6905"/>
                      </a:lnTo>
                      <a:lnTo>
                        <a:pt x="30277" y="6696"/>
                      </a:lnTo>
                      <a:lnTo>
                        <a:pt x="30486" y="6529"/>
                      </a:lnTo>
                      <a:lnTo>
                        <a:pt x="30570" y="6382"/>
                      </a:lnTo>
                      <a:lnTo>
                        <a:pt x="30633" y="6382"/>
                      </a:lnTo>
                      <a:lnTo>
                        <a:pt x="30696" y="6278"/>
                      </a:lnTo>
                      <a:lnTo>
                        <a:pt x="30696" y="6340"/>
                      </a:lnTo>
                      <a:lnTo>
                        <a:pt x="30779" y="6382"/>
                      </a:lnTo>
                      <a:lnTo>
                        <a:pt x="30842" y="6299"/>
                      </a:lnTo>
                      <a:lnTo>
                        <a:pt x="30905" y="6173"/>
                      </a:lnTo>
                      <a:lnTo>
                        <a:pt x="30905" y="6299"/>
                      </a:lnTo>
                      <a:lnTo>
                        <a:pt x="30989" y="6299"/>
                      </a:lnTo>
                      <a:lnTo>
                        <a:pt x="31051" y="6173"/>
                      </a:lnTo>
                      <a:lnTo>
                        <a:pt x="31093" y="6215"/>
                      </a:lnTo>
                      <a:lnTo>
                        <a:pt x="31156" y="6173"/>
                      </a:lnTo>
                      <a:lnTo>
                        <a:pt x="31261" y="6006"/>
                      </a:lnTo>
                      <a:lnTo>
                        <a:pt x="31407" y="5796"/>
                      </a:lnTo>
                      <a:lnTo>
                        <a:pt x="31386" y="5922"/>
                      </a:lnTo>
                      <a:lnTo>
                        <a:pt x="31407" y="6006"/>
                      </a:lnTo>
                      <a:lnTo>
                        <a:pt x="31512" y="6006"/>
                      </a:lnTo>
                      <a:lnTo>
                        <a:pt x="31616" y="5880"/>
                      </a:lnTo>
                      <a:lnTo>
                        <a:pt x="31742" y="5880"/>
                      </a:lnTo>
                      <a:lnTo>
                        <a:pt x="31784" y="6006"/>
                      </a:lnTo>
                      <a:lnTo>
                        <a:pt x="31846" y="6006"/>
                      </a:lnTo>
                      <a:lnTo>
                        <a:pt x="31951" y="5880"/>
                      </a:lnTo>
                      <a:lnTo>
                        <a:pt x="32035" y="5922"/>
                      </a:lnTo>
                      <a:lnTo>
                        <a:pt x="32098" y="5901"/>
                      </a:lnTo>
                      <a:lnTo>
                        <a:pt x="32202" y="5817"/>
                      </a:lnTo>
                      <a:lnTo>
                        <a:pt x="32307" y="5817"/>
                      </a:lnTo>
                      <a:lnTo>
                        <a:pt x="32432" y="5755"/>
                      </a:lnTo>
                      <a:lnTo>
                        <a:pt x="32474" y="5817"/>
                      </a:lnTo>
                      <a:lnTo>
                        <a:pt x="32558" y="5796"/>
                      </a:lnTo>
                      <a:lnTo>
                        <a:pt x="32642" y="5713"/>
                      </a:lnTo>
                      <a:lnTo>
                        <a:pt x="32537" y="5650"/>
                      </a:lnTo>
                      <a:lnTo>
                        <a:pt x="32474" y="5713"/>
                      </a:lnTo>
                      <a:lnTo>
                        <a:pt x="32411" y="5650"/>
                      </a:lnTo>
                      <a:lnTo>
                        <a:pt x="32453" y="5504"/>
                      </a:lnTo>
                      <a:lnTo>
                        <a:pt x="32223" y="5378"/>
                      </a:lnTo>
                      <a:lnTo>
                        <a:pt x="32202" y="5357"/>
                      </a:lnTo>
                      <a:lnTo>
                        <a:pt x="32223" y="5294"/>
                      </a:lnTo>
                      <a:lnTo>
                        <a:pt x="32223" y="5252"/>
                      </a:lnTo>
                      <a:lnTo>
                        <a:pt x="32223" y="5169"/>
                      </a:lnTo>
                      <a:lnTo>
                        <a:pt x="32244" y="5085"/>
                      </a:lnTo>
                      <a:lnTo>
                        <a:pt x="32202" y="5022"/>
                      </a:lnTo>
                      <a:lnTo>
                        <a:pt x="32139" y="4959"/>
                      </a:lnTo>
                      <a:lnTo>
                        <a:pt x="32098" y="4939"/>
                      </a:lnTo>
                      <a:lnTo>
                        <a:pt x="32118" y="4855"/>
                      </a:lnTo>
                      <a:lnTo>
                        <a:pt x="32244" y="4123"/>
                      </a:lnTo>
                      <a:lnTo>
                        <a:pt x="32244" y="3934"/>
                      </a:lnTo>
                      <a:lnTo>
                        <a:pt x="32014" y="3725"/>
                      </a:lnTo>
                      <a:lnTo>
                        <a:pt x="31951" y="3788"/>
                      </a:lnTo>
                      <a:lnTo>
                        <a:pt x="31805" y="3725"/>
                      </a:lnTo>
                      <a:lnTo>
                        <a:pt x="31700" y="3767"/>
                      </a:lnTo>
                      <a:lnTo>
                        <a:pt x="31616" y="3683"/>
                      </a:lnTo>
                      <a:lnTo>
                        <a:pt x="31533" y="3662"/>
                      </a:lnTo>
                      <a:lnTo>
                        <a:pt x="31512" y="3662"/>
                      </a:lnTo>
                      <a:lnTo>
                        <a:pt x="31407" y="3767"/>
                      </a:lnTo>
                      <a:lnTo>
                        <a:pt x="31365" y="3830"/>
                      </a:lnTo>
                      <a:lnTo>
                        <a:pt x="31156" y="4081"/>
                      </a:lnTo>
                      <a:lnTo>
                        <a:pt x="31072" y="4206"/>
                      </a:lnTo>
                      <a:lnTo>
                        <a:pt x="31072" y="4311"/>
                      </a:lnTo>
                      <a:lnTo>
                        <a:pt x="30905" y="4395"/>
                      </a:lnTo>
                      <a:lnTo>
                        <a:pt x="30905" y="4520"/>
                      </a:lnTo>
                      <a:lnTo>
                        <a:pt x="30863" y="4625"/>
                      </a:lnTo>
                      <a:lnTo>
                        <a:pt x="30696" y="4813"/>
                      </a:lnTo>
                      <a:lnTo>
                        <a:pt x="30633" y="4834"/>
                      </a:lnTo>
                      <a:lnTo>
                        <a:pt x="30445" y="5043"/>
                      </a:lnTo>
                      <a:lnTo>
                        <a:pt x="30424" y="5127"/>
                      </a:lnTo>
                      <a:lnTo>
                        <a:pt x="30340" y="5169"/>
                      </a:lnTo>
                      <a:lnTo>
                        <a:pt x="30235" y="5148"/>
                      </a:lnTo>
                      <a:lnTo>
                        <a:pt x="30173" y="5148"/>
                      </a:lnTo>
                      <a:lnTo>
                        <a:pt x="30131" y="5190"/>
                      </a:lnTo>
                      <a:lnTo>
                        <a:pt x="30068" y="5190"/>
                      </a:lnTo>
                      <a:lnTo>
                        <a:pt x="29942" y="5336"/>
                      </a:lnTo>
                      <a:lnTo>
                        <a:pt x="28269" y="5294"/>
                      </a:lnTo>
                      <a:lnTo>
                        <a:pt x="28059" y="5336"/>
                      </a:lnTo>
                      <a:lnTo>
                        <a:pt x="27955" y="5441"/>
                      </a:lnTo>
                      <a:lnTo>
                        <a:pt x="27829" y="5483"/>
                      </a:lnTo>
                      <a:lnTo>
                        <a:pt x="27704" y="5566"/>
                      </a:lnTo>
                      <a:lnTo>
                        <a:pt x="27453" y="5817"/>
                      </a:lnTo>
                      <a:lnTo>
                        <a:pt x="27285" y="5859"/>
                      </a:lnTo>
                      <a:lnTo>
                        <a:pt x="27181" y="5922"/>
                      </a:lnTo>
                      <a:lnTo>
                        <a:pt x="26699" y="6299"/>
                      </a:lnTo>
                      <a:lnTo>
                        <a:pt x="25611" y="6612"/>
                      </a:lnTo>
                      <a:lnTo>
                        <a:pt x="25569" y="6864"/>
                      </a:lnTo>
                      <a:lnTo>
                        <a:pt x="25318" y="6968"/>
                      </a:lnTo>
                      <a:lnTo>
                        <a:pt x="23331" y="7491"/>
                      </a:lnTo>
                      <a:lnTo>
                        <a:pt x="23247" y="7324"/>
                      </a:lnTo>
                      <a:lnTo>
                        <a:pt x="23351" y="7177"/>
                      </a:lnTo>
                      <a:lnTo>
                        <a:pt x="23561" y="7073"/>
                      </a:lnTo>
                      <a:lnTo>
                        <a:pt x="23665" y="6947"/>
                      </a:lnTo>
                      <a:lnTo>
                        <a:pt x="23728" y="6822"/>
                      </a:lnTo>
                      <a:lnTo>
                        <a:pt x="23770" y="6696"/>
                      </a:lnTo>
                      <a:lnTo>
                        <a:pt x="23833" y="5922"/>
                      </a:lnTo>
                      <a:lnTo>
                        <a:pt x="23456" y="4143"/>
                      </a:lnTo>
                      <a:lnTo>
                        <a:pt x="23100" y="3871"/>
                      </a:lnTo>
                      <a:lnTo>
                        <a:pt x="22954" y="3683"/>
                      </a:lnTo>
                      <a:lnTo>
                        <a:pt x="20652" y="2616"/>
                      </a:lnTo>
                      <a:lnTo>
                        <a:pt x="20548" y="2553"/>
                      </a:lnTo>
                      <a:lnTo>
                        <a:pt x="20422" y="2511"/>
                      </a:lnTo>
                      <a:lnTo>
                        <a:pt x="20380" y="2449"/>
                      </a:lnTo>
                      <a:lnTo>
                        <a:pt x="20087" y="2449"/>
                      </a:lnTo>
                      <a:lnTo>
                        <a:pt x="20066" y="2344"/>
                      </a:lnTo>
                      <a:lnTo>
                        <a:pt x="19983" y="2302"/>
                      </a:lnTo>
                      <a:lnTo>
                        <a:pt x="19899" y="2344"/>
                      </a:lnTo>
                      <a:lnTo>
                        <a:pt x="19711" y="2344"/>
                      </a:lnTo>
                      <a:lnTo>
                        <a:pt x="19606" y="2323"/>
                      </a:lnTo>
                      <a:lnTo>
                        <a:pt x="19543" y="2239"/>
                      </a:lnTo>
                      <a:lnTo>
                        <a:pt x="19439" y="2198"/>
                      </a:lnTo>
                      <a:lnTo>
                        <a:pt x="19230" y="2135"/>
                      </a:lnTo>
                      <a:lnTo>
                        <a:pt x="19167" y="2009"/>
                      </a:lnTo>
                      <a:lnTo>
                        <a:pt x="19083" y="2009"/>
                      </a:lnTo>
                      <a:lnTo>
                        <a:pt x="18958" y="1905"/>
                      </a:lnTo>
                      <a:lnTo>
                        <a:pt x="18853" y="1905"/>
                      </a:lnTo>
                      <a:lnTo>
                        <a:pt x="18769" y="1884"/>
                      </a:lnTo>
                      <a:lnTo>
                        <a:pt x="18644" y="1905"/>
                      </a:lnTo>
                      <a:lnTo>
                        <a:pt x="18623" y="1926"/>
                      </a:lnTo>
                      <a:lnTo>
                        <a:pt x="18560" y="1842"/>
                      </a:lnTo>
                      <a:lnTo>
                        <a:pt x="18434" y="1821"/>
                      </a:lnTo>
                      <a:lnTo>
                        <a:pt x="18414" y="1800"/>
                      </a:lnTo>
                      <a:lnTo>
                        <a:pt x="18309" y="1737"/>
                      </a:lnTo>
                      <a:lnTo>
                        <a:pt x="18288" y="1716"/>
                      </a:lnTo>
                      <a:lnTo>
                        <a:pt x="18204" y="1633"/>
                      </a:lnTo>
                      <a:lnTo>
                        <a:pt x="18204" y="1612"/>
                      </a:lnTo>
                      <a:lnTo>
                        <a:pt x="18079" y="1507"/>
                      </a:lnTo>
                      <a:lnTo>
                        <a:pt x="17932" y="1507"/>
                      </a:lnTo>
                      <a:lnTo>
                        <a:pt x="17807" y="1486"/>
                      </a:lnTo>
                      <a:lnTo>
                        <a:pt x="284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09" name="Google Shape;809;p31"/>
            <p:cNvGrpSpPr/>
            <p:nvPr/>
          </p:nvGrpSpPr>
          <p:grpSpPr>
            <a:xfrm>
              <a:off x="2605700" y="3152850"/>
              <a:ext cx="594125" cy="616250"/>
              <a:chOff x="2605700" y="3152850"/>
              <a:chExt cx="594125" cy="616250"/>
            </a:xfrm>
          </p:grpSpPr>
          <p:sp>
            <p:nvSpPr>
              <p:cNvPr id="810" name="Google Shape;810;p31"/>
              <p:cNvSpPr/>
              <p:nvPr/>
            </p:nvSpPr>
            <p:spPr>
              <a:xfrm>
                <a:off x="2605700" y="3152850"/>
                <a:ext cx="379825" cy="616250"/>
              </a:xfrm>
              <a:custGeom>
                <a:avLst/>
                <a:gdLst/>
                <a:ahLst/>
                <a:cxnLst/>
                <a:rect l="l" t="t" r="r" b="b"/>
                <a:pathLst>
                  <a:path w="15193" h="24650" extrusionOk="0">
                    <a:moveTo>
                      <a:pt x="14024" y="2338"/>
                    </a:moveTo>
                    <a:lnTo>
                      <a:pt x="8818" y="0"/>
                    </a:lnTo>
                    <a:lnTo>
                      <a:pt x="4037" y="1594"/>
                    </a:lnTo>
                    <a:lnTo>
                      <a:pt x="0" y="7225"/>
                    </a:lnTo>
                    <a:lnTo>
                      <a:pt x="2018" y="11156"/>
                    </a:lnTo>
                    <a:lnTo>
                      <a:pt x="7331" y="12325"/>
                    </a:lnTo>
                    <a:lnTo>
                      <a:pt x="10518" y="17531"/>
                    </a:lnTo>
                    <a:lnTo>
                      <a:pt x="11049" y="22843"/>
                    </a:lnTo>
                    <a:lnTo>
                      <a:pt x="13705" y="24650"/>
                    </a:lnTo>
                    <a:lnTo>
                      <a:pt x="15193" y="18700"/>
                    </a:lnTo>
                    <a:lnTo>
                      <a:pt x="12218" y="5844"/>
                    </a:lnTo>
                    <a:close/>
                  </a:path>
                </a:pathLst>
              </a:custGeom>
              <a:solidFill>
                <a:srgbClr val="FFAD80"/>
              </a:solidFill>
              <a:ln w="9525" cap="flat" cmpd="sng">
                <a:solidFill>
                  <a:srgbClr val="FFAD80"/>
                </a:solidFill>
                <a:prstDash val="solid"/>
                <a:round/>
                <a:headEnd type="none" w="med" len="med"/>
                <a:tailEnd type="none" w="med" len="med"/>
              </a:ln>
            </p:spPr>
          </p:sp>
          <p:sp>
            <p:nvSpPr>
              <p:cNvPr id="811" name="Google Shape;811;p31"/>
              <p:cNvSpPr/>
              <p:nvPr/>
            </p:nvSpPr>
            <p:spPr>
              <a:xfrm>
                <a:off x="2632775" y="3168475"/>
                <a:ext cx="567050" cy="590050"/>
              </a:xfrm>
              <a:custGeom>
                <a:avLst/>
                <a:gdLst/>
                <a:ahLst/>
                <a:cxnLst/>
                <a:rect l="l" t="t" r="r" b="b"/>
                <a:pathLst>
                  <a:path w="22682" h="23602" extrusionOk="0">
                    <a:moveTo>
                      <a:pt x="13852" y="21070"/>
                    </a:moveTo>
                    <a:lnTo>
                      <a:pt x="13894" y="21091"/>
                    </a:lnTo>
                    <a:lnTo>
                      <a:pt x="13977" y="21217"/>
                    </a:lnTo>
                    <a:lnTo>
                      <a:pt x="14103" y="21384"/>
                    </a:lnTo>
                    <a:lnTo>
                      <a:pt x="14166" y="21384"/>
                    </a:lnTo>
                    <a:lnTo>
                      <a:pt x="14208" y="21342"/>
                    </a:lnTo>
                    <a:lnTo>
                      <a:pt x="14228" y="21384"/>
                    </a:lnTo>
                    <a:lnTo>
                      <a:pt x="14228" y="21489"/>
                    </a:lnTo>
                    <a:lnTo>
                      <a:pt x="14187" y="21489"/>
                    </a:lnTo>
                    <a:lnTo>
                      <a:pt x="14124" y="21698"/>
                    </a:lnTo>
                    <a:lnTo>
                      <a:pt x="13998" y="21928"/>
                    </a:lnTo>
                    <a:lnTo>
                      <a:pt x="13873" y="21928"/>
                    </a:lnTo>
                    <a:lnTo>
                      <a:pt x="13852" y="22075"/>
                    </a:lnTo>
                    <a:lnTo>
                      <a:pt x="13789" y="22158"/>
                    </a:lnTo>
                    <a:lnTo>
                      <a:pt x="13768" y="22158"/>
                    </a:lnTo>
                    <a:lnTo>
                      <a:pt x="13643" y="22242"/>
                    </a:lnTo>
                    <a:lnTo>
                      <a:pt x="13559" y="22326"/>
                    </a:lnTo>
                    <a:lnTo>
                      <a:pt x="13559" y="22367"/>
                    </a:lnTo>
                    <a:lnTo>
                      <a:pt x="13454" y="22388"/>
                    </a:lnTo>
                    <a:lnTo>
                      <a:pt x="13392" y="22451"/>
                    </a:lnTo>
                    <a:lnTo>
                      <a:pt x="13392" y="22472"/>
                    </a:lnTo>
                    <a:lnTo>
                      <a:pt x="13329" y="22347"/>
                    </a:lnTo>
                    <a:lnTo>
                      <a:pt x="13371" y="22242"/>
                    </a:lnTo>
                    <a:lnTo>
                      <a:pt x="13454" y="22179"/>
                    </a:lnTo>
                    <a:lnTo>
                      <a:pt x="13454" y="22116"/>
                    </a:lnTo>
                    <a:lnTo>
                      <a:pt x="13559" y="22012"/>
                    </a:lnTo>
                    <a:lnTo>
                      <a:pt x="13559" y="21928"/>
                    </a:lnTo>
                    <a:lnTo>
                      <a:pt x="13601" y="21970"/>
                    </a:lnTo>
                    <a:lnTo>
                      <a:pt x="13684" y="21970"/>
                    </a:lnTo>
                    <a:lnTo>
                      <a:pt x="13789" y="21865"/>
                    </a:lnTo>
                    <a:lnTo>
                      <a:pt x="13789" y="21761"/>
                    </a:lnTo>
                    <a:lnTo>
                      <a:pt x="13810" y="21740"/>
                    </a:lnTo>
                    <a:lnTo>
                      <a:pt x="13810" y="21614"/>
                    </a:lnTo>
                    <a:lnTo>
                      <a:pt x="13873" y="21551"/>
                    </a:lnTo>
                    <a:lnTo>
                      <a:pt x="13915" y="21551"/>
                    </a:lnTo>
                    <a:lnTo>
                      <a:pt x="13977" y="21447"/>
                    </a:lnTo>
                    <a:lnTo>
                      <a:pt x="13956" y="21384"/>
                    </a:lnTo>
                    <a:lnTo>
                      <a:pt x="13894" y="21300"/>
                    </a:lnTo>
                    <a:lnTo>
                      <a:pt x="13894" y="21112"/>
                    </a:lnTo>
                    <a:lnTo>
                      <a:pt x="13852" y="21070"/>
                    </a:lnTo>
                    <a:close/>
                    <a:moveTo>
                      <a:pt x="7617" y="0"/>
                    </a:moveTo>
                    <a:lnTo>
                      <a:pt x="7617" y="147"/>
                    </a:lnTo>
                    <a:lnTo>
                      <a:pt x="7575" y="272"/>
                    </a:lnTo>
                    <a:lnTo>
                      <a:pt x="7282" y="481"/>
                    </a:lnTo>
                    <a:lnTo>
                      <a:pt x="7094" y="502"/>
                    </a:lnTo>
                    <a:lnTo>
                      <a:pt x="6842" y="607"/>
                    </a:lnTo>
                    <a:lnTo>
                      <a:pt x="6738" y="565"/>
                    </a:lnTo>
                    <a:lnTo>
                      <a:pt x="6570" y="586"/>
                    </a:lnTo>
                    <a:lnTo>
                      <a:pt x="6382" y="732"/>
                    </a:lnTo>
                    <a:lnTo>
                      <a:pt x="6215" y="795"/>
                    </a:lnTo>
                    <a:lnTo>
                      <a:pt x="6152" y="732"/>
                    </a:lnTo>
                    <a:lnTo>
                      <a:pt x="5901" y="774"/>
                    </a:lnTo>
                    <a:lnTo>
                      <a:pt x="5692" y="774"/>
                    </a:lnTo>
                    <a:lnTo>
                      <a:pt x="5503" y="670"/>
                    </a:lnTo>
                    <a:lnTo>
                      <a:pt x="5315" y="628"/>
                    </a:lnTo>
                    <a:lnTo>
                      <a:pt x="5169" y="586"/>
                    </a:lnTo>
                    <a:lnTo>
                      <a:pt x="5169" y="586"/>
                    </a:lnTo>
                    <a:lnTo>
                      <a:pt x="5231" y="711"/>
                    </a:lnTo>
                    <a:lnTo>
                      <a:pt x="5378" y="774"/>
                    </a:lnTo>
                    <a:lnTo>
                      <a:pt x="5503" y="879"/>
                    </a:lnTo>
                    <a:lnTo>
                      <a:pt x="5545" y="984"/>
                    </a:lnTo>
                    <a:lnTo>
                      <a:pt x="5399" y="1235"/>
                    </a:lnTo>
                    <a:lnTo>
                      <a:pt x="5420" y="1297"/>
                    </a:lnTo>
                    <a:lnTo>
                      <a:pt x="5441" y="1339"/>
                    </a:lnTo>
                    <a:lnTo>
                      <a:pt x="5420" y="1528"/>
                    </a:lnTo>
                    <a:lnTo>
                      <a:pt x="5692" y="1611"/>
                    </a:lnTo>
                    <a:lnTo>
                      <a:pt x="5859" y="1569"/>
                    </a:lnTo>
                    <a:lnTo>
                      <a:pt x="6047" y="1611"/>
                    </a:lnTo>
                    <a:lnTo>
                      <a:pt x="6047" y="1716"/>
                    </a:lnTo>
                    <a:lnTo>
                      <a:pt x="5922" y="1758"/>
                    </a:lnTo>
                    <a:lnTo>
                      <a:pt x="5650" y="1820"/>
                    </a:lnTo>
                    <a:lnTo>
                      <a:pt x="5608" y="1862"/>
                    </a:lnTo>
                    <a:lnTo>
                      <a:pt x="5545" y="1925"/>
                    </a:lnTo>
                    <a:lnTo>
                      <a:pt x="5503" y="2072"/>
                    </a:lnTo>
                    <a:lnTo>
                      <a:pt x="5210" y="2239"/>
                    </a:lnTo>
                    <a:lnTo>
                      <a:pt x="5106" y="2344"/>
                    </a:lnTo>
                    <a:lnTo>
                      <a:pt x="4897" y="2469"/>
                    </a:lnTo>
                    <a:lnTo>
                      <a:pt x="4771" y="2616"/>
                    </a:lnTo>
                    <a:lnTo>
                      <a:pt x="4541" y="2616"/>
                    </a:lnTo>
                    <a:lnTo>
                      <a:pt x="4394" y="2595"/>
                    </a:lnTo>
                    <a:lnTo>
                      <a:pt x="4164" y="2406"/>
                    </a:lnTo>
                    <a:lnTo>
                      <a:pt x="3955" y="2260"/>
                    </a:lnTo>
                    <a:lnTo>
                      <a:pt x="3809" y="2281"/>
                    </a:lnTo>
                    <a:lnTo>
                      <a:pt x="3809" y="2134"/>
                    </a:lnTo>
                    <a:lnTo>
                      <a:pt x="3767" y="1988"/>
                    </a:lnTo>
                    <a:lnTo>
                      <a:pt x="3662" y="1883"/>
                    </a:lnTo>
                    <a:lnTo>
                      <a:pt x="3641" y="1820"/>
                    </a:lnTo>
                    <a:lnTo>
                      <a:pt x="3495" y="1862"/>
                    </a:lnTo>
                    <a:lnTo>
                      <a:pt x="3390" y="1988"/>
                    </a:lnTo>
                    <a:lnTo>
                      <a:pt x="3306" y="1988"/>
                    </a:lnTo>
                    <a:lnTo>
                      <a:pt x="3244" y="1946"/>
                    </a:lnTo>
                    <a:lnTo>
                      <a:pt x="3139" y="1946"/>
                    </a:lnTo>
                    <a:lnTo>
                      <a:pt x="3076" y="2030"/>
                    </a:lnTo>
                    <a:lnTo>
                      <a:pt x="2407" y="2030"/>
                    </a:lnTo>
                    <a:lnTo>
                      <a:pt x="2386" y="2197"/>
                    </a:lnTo>
                    <a:lnTo>
                      <a:pt x="2448" y="2344"/>
                    </a:lnTo>
                    <a:lnTo>
                      <a:pt x="2658" y="2385"/>
                    </a:lnTo>
                    <a:lnTo>
                      <a:pt x="2720" y="2553"/>
                    </a:lnTo>
                    <a:lnTo>
                      <a:pt x="2679" y="2616"/>
                    </a:lnTo>
                    <a:lnTo>
                      <a:pt x="2762" y="2699"/>
                    </a:lnTo>
                    <a:lnTo>
                      <a:pt x="2720" y="2804"/>
                    </a:lnTo>
                    <a:lnTo>
                      <a:pt x="2595" y="2720"/>
                    </a:lnTo>
                    <a:lnTo>
                      <a:pt x="2197" y="2867"/>
                    </a:lnTo>
                    <a:lnTo>
                      <a:pt x="2239" y="3180"/>
                    </a:lnTo>
                    <a:lnTo>
                      <a:pt x="2344" y="3306"/>
                    </a:lnTo>
                    <a:lnTo>
                      <a:pt x="2553" y="3452"/>
                    </a:lnTo>
                    <a:lnTo>
                      <a:pt x="2679" y="3724"/>
                    </a:lnTo>
                    <a:lnTo>
                      <a:pt x="2679" y="3913"/>
                    </a:lnTo>
                    <a:lnTo>
                      <a:pt x="2679" y="3976"/>
                    </a:lnTo>
                    <a:lnTo>
                      <a:pt x="2365" y="5189"/>
                    </a:lnTo>
                    <a:lnTo>
                      <a:pt x="2260" y="5503"/>
                    </a:lnTo>
                    <a:lnTo>
                      <a:pt x="2281" y="5545"/>
                    </a:lnTo>
                    <a:lnTo>
                      <a:pt x="2239" y="5629"/>
                    </a:lnTo>
                    <a:lnTo>
                      <a:pt x="2093" y="5608"/>
                    </a:lnTo>
                    <a:lnTo>
                      <a:pt x="2093" y="5587"/>
                    </a:lnTo>
                    <a:lnTo>
                      <a:pt x="1967" y="5503"/>
                    </a:lnTo>
                    <a:lnTo>
                      <a:pt x="1821" y="5503"/>
                    </a:lnTo>
                    <a:lnTo>
                      <a:pt x="1758" y="5482"/>
                    </a:lnTo>
                    <a:lnTo>
                      <a:pt x="1716" y="5545"/>
                    </a:lnTo>
                    <a:lnTo>
                      <a:pt x="1319" y="5691"/>
                    </a:lnTo>
                    <a:lnTo>
                      <a:pt x="1026" y="5733"/>
                    </a:lnTo>
                    <a:lnTo>
                      <a:pt x="942" y="5817"/>
                    </a:lnTo>
                    <a:lnTo>
                      <a:pt x="879" y="5838"/>
                    </a:lnTo>
                    <a:lnTo>
                      <a:pt x="733" y="5963"/>
                    </a:lnTo>
                    <a:lnTo>
                      <a:pt x="607" y="6026"/>
                    </a:lnTo>
                    <a:lnTo>
                      <a:pt x="503" y="6110"/>
                    </a:lnTo>
                    <a:lnTo>
                      <a:pt x="523" y="6256"/>
                    </a:lnTo>
                    <a:lnTo>
                      <a:pt x="482" y="6340"/>
                    </a:lnTo>
                    <a:lnTo>
                      <a:pt x="503" y="6424"/>
                    </a:lnTo>
                    <a:lnTo>
                      <a:pt x="356" y="6570"/>
                    </a:lnTo>
                    <a:lnTo>
                      <a:pt x="398" y="6779"/>
                    </a:lnTo>
                    <a:lnTo>
                      <a:pt x="461" y="6884"/>
                    </a:lnTo>
                    <a:lnTo>
                      <a:pt x="356" y="6968"/>
                    </a:lnTo>
                    <a:lnTo>
                      <a:pt x="272" y="6947"/>
                    </a:lnTo>
                    <a:lnTo>
                      <a:pt x="105" y="7051"/>
                    </a:lnTo>
                    <a:lnTo>
                      <a:pt x="105" y="7156"/>
                    </a:lnTo>
                    <a:lnTo>
                      <a:pt x="63" y="7198"/>
                    </a:lnTo>
                    <a:lnTo>
                      <a:pt x="84" y="7282"/>
                    </a:lnTo>
                    <a:lnTo>
                      <a:pt x="63" y="7407"/>
                    </a:lnTo>
                    <a:lnTo>
                      <a:pt x="0" y="7512"/>
                    </a:lnTo>
                    <a:lnTo>
                      <a:pt x="63" y="7616"/>
                    </a:lnTo>
                    <a:lnTo>
                      <a:pt x="42" y="7700"/>
                    </a:lnTo>
                    <a:lnTo>
                      <a:pt x="189" y="7846"/>
                    </a:lnTo>
                    <a:lnTo>
                      <a:pt x="482" y="8307"/>
                    </a:lnTo>
                    <a:lnTo>
                      <a:pt x="314" y="8474"/>
                    </a:lnTo>
                    <a:lnTo>
                      <a:pt x="691" y="8453"/>
                    </a:lnTo>
                    <a:lnTo>
                      <a:pt x="879" y="8474"/>
                    </a:lnTo>
                    <a:lnTo>
                      <a:pt x="1005" y="8662"/>
                    </a:lnTo>
                    <a:lnTo>
                      <a:pt x="1026" y="8830"/>
                    </a:lnTo>
                    <a:lnTo>
                      <a:pt x="1256" y="8830"/>
                    </a:lnTo>
                    <a:lnTo>
                      <a:pt x="1549" y="8851"/>
                    </a:lnTo>
                    <a:lnTo>
                      <a:pt x="1779" y="8621"/>
                    </a:lnTo>
                    <a:lnTo>
                      <a:pt x="1988" y="8474"/>
                    </a:lnTo>
                    <a:lnTo>
                      <a:pt x="2051" y="8537"/>
                    </a:lnTo>
                    <a:lnTo>
                      <a:pt x="2030" y="8662"/>
                    </a:lnTo>
                    <a:lnTo>
                      <a:pt x="1967" y="8725"/>
                    </a:lnTo>
                    <a:lnTo>
                      <a:pt x="1967" y="8934"/>
                    </a:lnTo>
                    <a:lnTo>
                      <a:pt x="1988" y="9269"/>
                    </a:lnTo>
                    <a:lnTo>
                      <a:pt x="1988" y="9395"/>
                    </a:lnTo>
                    <a:lnTo>
                      <a:pt x="2072" y="9478"/>
                    </a:lnTo>
                    <a:lnTo>
                      <a:pt x="2176" y="9458"/>
                    </a:lnTo>
                    <a:lnTo>
                      <a:pt x="2281" y="9416"/>
                    </a:lnTo>
                    <a:lnTo>
                      <a:pt x="2469" y="9416"/>
                    </a:lnTo>
                    <a:lnTo>
                      <a:pt x="2511" y="9458"/>
                    </a:lnTo>
                    <a:lnTo>
                      <a:pt x="3076" y="9458"/>
                    </a:lnTo>
                    <a:lnTo>
                      <a:pt x="3223" y="9353"/>
                    </a:lnTo>
                    <a:lnTo>
                      <a:pt x="3306" y="9353"/>
                    </a:lnTo>
                    <a:lnTo>
                      <a:pt x="3432" y="9248"/>
                    </a:lnTo>
                    <a:lnTo>
                      <a:pt x="3557" y="9248"/>
                    </a:lnTo>
                    <a:lnTo>
                      <a:pt x="3725" y="9186"/>
                    </a:lnTo>
                    <a:lnTo>
                      <a:pt x="3829" y="8934"/>
                    </a:lnTo>
                    <a:lnTo>
                      <a:pt x="4081" y="8746"/>
                    </a:lnTo>
                    <a:lnTo>
                      <a:pt x="4269" y="8725"/>
                    </a:lnTo>
                    <a:lnTo>
                      <a:pt x="4457" y="8621"/>
                    </a:lnTo>
                    <a:lnTo>
                      <a:pt x="4583" y="8621"/>
                    </a:lnTo>
                    <a:lnTo>
                      <a:pt x="4687" y="8683"/>
                    </a:lnTo>
                    <a:lnTo>
                      <a:pt x="4813" y="8621"/>
                    </a:lnTo>
                    <a:lnTo>
                      <a:pt x="4897" y="8662"/>
                    </a:lnTo>
                    <a:lnTo>
                      <a:pt x="4876" y="8788"/>
                    </a:lnTo>
                    <a:lnTo>
                      <a:pt x="4959" y="8997"/>
                    </a:lnTo>
                    <a:lnTo>
                      <a:pt x="5085" y="9374"/>
                    </a:lnTo>
                    <a:lnTo>
                      <a:pt x="5169" y="9646"/>
                    </a:lnTo>
                    <a:lnTo>
                      <a:pt x="5106" y="9751"/>
                    </a:lnTo>
                    <a:lnTo>
                      <a:pt x="5210" y="9960"/>
                    </a:lnTo>
                    <a:lnTo>
                      <a:pt x="5357" y="10002"/>
                    </a:lnTo>
                    <a:lnTo>
                      <a:pt x="5399" y="10190"/>
                    </a:lnTo>
                    <a:lnTo>
                      <a:pt x="5524" y="10274"/>
                    </a:lnTo>
                    <a:lnTo>
                      <a:pt x="5713" y="10357"/>
                    </a:lnTo>
                    <a:lnTo>
                      <a:pt x="5838" y="10462"/>
                    </a:lnTo>
                    <a:lnTo>
                      <a:pt x="5901" y="10420"/>
                    </a:lnTo>
                    <a:lnTo>
                      <a:pt x="6131" y="10357"/>
                    </a:lnTo>
                    <a:lnTo>
                      <a:pt x="6340" y="10587"/>
                    </a:lnTo>
                    <a:lnTo>
                      <a:pt x="6508" y="10525"/>
                    </a:lnTo>
                    <a:lnTo>
                      <a:pt x="6717" y="10755"/>
                    </a:lnTo>
                    <a:lnTo>
                      <a:pt x="6822" y="10755"/>
                    </a:lnTo>
                    <a:lnTo>
                      <a:pt x="7073" y="10839"/>
                    </a:lnTo>
                    <a:lnTo>
                      <a:pt x="7240" y="10880"/>
                    </a:lnTo>
                    <a:lnTo>
                      <a:pt x="7261" y="11048"/>
                    </a:lnTo>
                    <a:lnTo>
                      <a:pt x="7366" y="11069"/>
                    </a:lnTo>
                    <a:lnTo>
                      <a:pt x="7512" y="11152"/>
                    </a:lnTo>
                    <a:lnTo>
                      <a:pt x="7868" y="11131"/>
                    </a:lnTo>
                    <a:lnTo>
                      <a:pt x="8098" y="11257"/>
                    </a:lnTo>
                    <a:lnTo>
                      <a:pt x="8140" y="11362"/>
                    </a:lnTo>
                    <a:lnTo>
                      <a:pt x="8119" y="11634"/>
                    </a:lnTo>
                    <a:lnTo>
                      <a:pt x="8182" y="11843"/>
                    </a:lnTo>
                    <a:lnTo>
                      <a:pt x="8098" y="11968"/>
                    </a:lnTo>
                    <a:lnTo>
                      <a:pt x="8307" y="12324"/>
                    </a:lnTo>
                    <a:lnTo>
                      <a:pt x="8286" y="12596"/>
                    </a:lnTo>
                    <a:lnTo>
                      <a:pt x="9290" y="12617"/>
                    </a:lnTo>
                    <a:lnTo>
                      <a:pt x="9353" y="12973"/>
                    </a:lnTo>
                    <a:lnTo>
                      <a:pt x="9332" y="13224"/>
                    </a:lnTo>
                    <a:lnTo>
                      <a:pt x="9604" y="13287"/>
                    </a:lnTo>
                    <a:lnTo>
                      <a:pt x="9897" y="13810"/>
                    </a:lnTo>
                    <a:lnTo>
                      <a:pt x="9918" y="14103"/>
                    </a:lnTo>
                    <a:lnTo>
                      <a:pt x="9646" y="14688"/>
                    </a:lnTo>
                    <a:lnTo>
                      <a:pt x="9667" y="14772"/>
                    </a:lnTo>
                    <a:lnTo>
                      <a:pt x="9583" y="14856"/>
                    </a:lnTo>
                    <a:lnTo>
                      <a:pt x="9646" y="14919"/>
                    </a:lnTo>
                    <a:lnTo>
                      <a:pt x="9604" y="15044"/>
                    </a:lnTo>
                    <a:lnTo>
                      <a:pt x="9751" y="15149"/>
                    </a:lnTo>
                    <a:lnTo>
                      <a:pt x="9751" y="15337"/>
                    </a:lnTo>
                    <a:lnTo>
                      <a:pt x="9855" y="15525"/>
                    </a:lnTo>
                    <a:lnTo>
                      <a:pt x="9793" y="15860"/>
                    </a:lnTo>
                    <a:lnTo>
                      <a:pt x="9814" y="15986"/>
                    </a:lnTo>
                    <a:lnTo>
                      <a:pt x="9772" y="16111"/>
                    </a:lnTo>
                    <a:lnTo>
                      <a:pt x="9814" y="16258"/>
                    </a:lnTo>
                    <a:lnTo>
                      <a:pt x="10023" y="16216"/>
                    </a:lnTo>
                    <a:lnTo>
                      <a:pt x="10107" y="16279"/>
                    </a:lnTo>
                    <a:lnTo>
                      <a:pt x="10379" y="16258"/>
                    </a:lnTo>
                    <a:lnTo>
                      <a:pt x="10525" y="16300"/>
                    </a:lnTo>
                    <a:lnTo>
                      <a:pt x="10797" y="16195"/>
                    </a:lnTo>
                    <a:lnTo>
                      <a:pt x="10923" y="16300"/>
                    </a:lnTo>
                    <a:lnTo>
                      <a:pt x="11027" y="16321"/>
                    </a:lnTo>
                    <a:lnTo>
                      <a:pt x="11069" y="16467"/>
                    </a:lnTo>
                    <a:lnTo>
                      <a:pt x="11236" y="17095"/>
                    </a:lnTo>
                    <a:lnTo>
                      <a:pt x="11341" y="17304"/>
                    </a:lnTo>
                    <a:lnTo>
                      <a:pt x="11446" y="17325"/>
                    </a:lnTo>
                    <a:lnTo>
                      <a:pt x="11676" y="17199"/>
                    </a:lnTo>
                    <a:lnTo>
                      <a:pt x="11801" y="17241"/>
                    </a:lnTo>
                    <a:lnTo>
                      <a:pt x="11885" y="17325"/>
                    </a:lnTo>
                    <a:lnTo>
                      <a:pt x="11969" y="17346"/>
                    </a:lnTo>
                    <a:lnTo>
                      <a:pt x="11906" y="17450"/>
                    </a:lnTo>
                    <a:lnTo>
                      <a:pt x="11885" y="17994"/>
                    </a:lnTo>
                    <a:lnTo>
                      <a:pt x="11864" y="18057"/>
                    </a:lnTo>
                    <a:lnTo>
                      <a:pt x="11822" y="18078"/>
                    </a:lnTo>
                    <a:lnTo>
                      <a:pt x="11822" y="18162"/>
                    </a:lnTo>
                    <a:lnTo>
                      <a:pt x="11801" y="18204"/>
                    </a:lnTo>
                    <a:lnTo>
                      <a:pt x="11801" y="18287"/>
                    </a:lnTo>
                    <a:lnTo>
                      <a:pt x="11906" y="18204"/>
                    </a:lnTo>
                    <a:lnTo>
                      <a:pt x="12178" y="18245"/>
                    </a:lnTo>
                    <a:lnTo>
                      <a:pt x="12178" y="18350"/>
                    </a:lnTo>
                    <a:lnTo>
                      <a:pt x="12283" y="18580"/>
                    </a:lnTo>
                    <a:lnTo>
                      <a:pt x="12283" y="18769"/>
                    </a:lnTo>
                    <a:lnTo>
                      <a:pt x="12303" y="18999"/>
                    </a:lnTo>
                    <a:lnTo>
                      <a:pt x="12324" y="19208"/>
                    </a:lnTo>
                    <a:lnTo>
                      <a:pt x="12303" y="19292"/>
                    </a:lnTo>
                    <a:lnTo>
                      <a:pt x="12199" y="19292"/>
                    </a:lnTo>
                    <a:lnTo>
                      <a:pt x="12073" y="19354"/>
                    </a:lnTo>
                    <a:lnTo>
                      <a:pt x="12031" y="19417"/>
                    </a:lnTo>
                    <a:lnTo>
                      <a:pt x="11969" y="19501"/>
                    </a:lnTo>
                    <a:lnTo>
                      <a:pt x="11927" y="19459"/>
                    </a:lnTo>
                    <a:lnTo>
                      <a:pt x="11697" y="19626"/>
                    </a:lnTo>
                    <a:lnTo>
                      <a:pt x="11655" y="19710"/>
                    </a:lnTo>
                    <a:lnTo>
                      <a:pt x="11571" y="19731"/>
                    </a:lnTo>
                    <a:lnTo>
                      <a:pt x="11362" y="19919"/>
                    </a:lnTo>
                    <a:lnTo>
                      <a:pt x="11278" y="19940"/>
                    </a:lnTo>
                    <a:lnTo>
                      <a:pt x="11278" y="20066"/>
                    </a:lnTo>
                    <a:lnTo>
                      <a:pt x="11195" y="20087"/>
                    </a:lnTo>
                    <a:lnTo>
                      <a:pt x="11132" y="20087"/>
                    </a:lnTo>
                    <a:lnTo>
                      <a:pt x="10943" y="20338"/>
                    </a:lnTo>
                    <a:lnTo>
                      <a:pt x="10923" y="20401"/>
                    </a:lnTo>
                    <a:lnTo>
                      <a:pt x="10923" y="20547"/>
                    </a:lnTo>
                    <a:lnTo>
                      <a:pt x="10839" y="20568"/>
                    </a:lnTo>
                    <a:lnTo>
                      <a:pt x="10776" y="20652"/>
                    </a:lnTo>
                    <a:lnTo>
                      <a:pt x="10671" y="20861"/>
                    </a:lnTo>
                    <a:lnTo>
                      <a:pt x="10609" y="20924"/>
                    </a:lnTo>
                    <a:lnTo>
                      <a:pt x="10504" y="21091"/>
                    </a:lnTo>
                    <a:lnTo>
                      <a:pt x="10504" y="21133"/>
                    </a:lnTo>
                    <a:lnTo>
                      <a:pt x="10399" y="21217"/>
                    </a:lnTo>
                    <a:lnTo>
                      <a:pt x="10358" y="21279"/>
                    </a:lnTo>
                    <a:lnTo>
                      <a:pt x="10441" y="21279"/>
                    </a:lnTo>
                    <a:lnTo>
                      <a:pt x="10504" y="21300"/>
                    </a:lnTo>
                    <a:lnTo>
                      <a:pt x="10776" y="21217"/>
                    </a:lnTo>
                    <a:lnTo>
                      <a:pt x="10923" y="21300"/>
                    </a:lnTo>
                    <a:lnTo>
                      <a:pt x="11048" y="21489"/>
                    </a:lnTo>
                    <a:lnTo>
                      <a:pt x="11153" y="21530"/>
                    </a:lnTo>
                    <a:lnTo>
                      <a:pt x="11236" y="21698"/>
                    </a:lnTo>
                    <a:lnTo>
                      <a:pt x="11362" y="21928"/>
                    </a:lnTo>
                    <a:lnTo>
                      <a:pt x="11446" y="21928"/>
                    </a:lnTo>
                    <a:lnTo>
                      <a:pt x="11550" y="21803"/>
                    </a:lnTo>
                    <a:lnTo>
                      <a:pt x="11592" y="21803"/>
                    </a:lnTo>
                    <a:lnTo>
                      <a:pt x="11718" y="22012"/>
                    </a:lnTo>
                    <a:lnTo>
                      <a:pt x="11885" y="22075"/>
                    </a:lnTo>
                    <a:lnTo>
                      <a:pt x="12011" y="22116"/>
                    </a:lnTo>
                    <a:lnTo>
                      <a:pt x="12136" y="22242"/>
                    </a:lnTo>
                    <a:lnTo>
                      <a:pt x="12136" y="22388"/>
                    </a:lnTo>
                    <a:lnTo>
                      <a:pt x="12241" y="22367"/>
                    </a:lnTo>
                    <a:lnTo>
                      <a:pt x="12492" y="22472"/>
                    </a:lnTo>
                    <a:lnTo>
                      <a:pt x="12617" y="22639"/>
                    </a:lnTo>
                    <a:lnTo>
                      <a:pt x="12743" y="22849"/>
                    </a:lnTo>
                    <a:lnTo>
                      <a:pt x="12868" y="22911"/>
                    </a:lnTo>
                    <a:lnTo>
                      <a:pt x="12848" y="23079"/>
                    </a:lnTo>
                    <a:lnTo>
                      <a:pt x="12743" y="23225"/>
                    </a:lnTo>
                    <a:lnTo>
                      <a:pt x="12806" y="23414"/>
                    </a:lnTo>
                    <a:lnTo>
                      <a:pt x="12827" y="23476"/>
                    </a:lnTo>
                    <a:lnTo>
                      <a:pt x="12848" y="23497"/>
                    </a:lnTo>
                    <a:lnTo>
                      <a:pt x="12931" y="23581"/>
                    </a:lnTo>
                    <a:lnTo>
                      <a:pt x="12952" y="23602"/>
                    </a:lnTo>
                    <a:lnTo>
                      <a:pt x="13161" y="23414"/>
                    </a:lnTo>
                    <a:lnTo>
                      <a:pt x="13245" y="23225"/>
                    </a:lnTo>
                    <a:lnTo>
                      <a:pt x="13350" y="22849"/>
                    </a:lnTo>
                    <a:lnTo>
                      <a:pt x="13433" y="22577"/>
                    </a:lnTo>
                    <a:lnTo>
                      <a:pt x="13454" y="22535"/>
                    </a:lnTo>
                    <a:lnTo>
                      <a:pt x="13426" y="22507"/>
                    </a:lnTo>
                    <a:lnTo>
                      <a:pt x="13426" y="22507"/>
                    </a:lnTo>
                    <a:lnTo>
                      <a:pt x="13496" y="22535"/>
                    </a:lnTo>
                    <a:lnTo>
                      <a:pt x="13873" y="22242"/>
                    </a:lnTo>
                    <a:lnTo>
                      <a:pt x="14061" y="22033"/>
                    </a:lnTo>
                    <a:lnTo>
                      <a:pt x="14312" y="21551"/>
                    </a:lnTo>
                    <a:lnTo>
                      <a:pt x="14417" y="21321"/>
                    </a:lnTo>
                    <a:lnTo>
                      <a:pt x="14521" y="21028"/>
                    </a:lnTo>
                    <a:lnTo>
                      <a:pt x="14793" y="20547"/>
                    </a:lnTo>
                    <a:lnTo>
                      <a:pt x="15044" y="20233"/>
                    </a:lnTo>
                    <a:lnTo>
                      <a:pt x="15107" y="20129"/>
                    </a:lnTo>
                    <a:lnTo>
                      <a:pt x="15065" y="20087"/>
                    </a:lnTo>
                    <a:lnTo>
                      <a:pt x="15065" y="20024"/>
                    </a:lnTo>
                    <a:lnTo>
                      <a:pt x="15128" y="19982"/>
                    </a:lnTo>
                    <a:lnTo>
                      <a:pt x="15170" y="19857"/>
                    </a:lnTo>
                    <a:lnTo>
                      <a:pt x="15254" y="19815"/>
                    </a:lnTo>
                    <a:lnTo>
                      <a:pt x="15233" y="19710"/>
                    </a:lnTo>
                    <a:lnTo>
                      <a:pt x="15254" y="19626"/>
                    </a:lnTo>
                    <a:lnTo>
                      <a:pt x="15233" y="19606"/>
                    </a:lnTo>
                    <a:lnTo>
                      <a:pt x="15296" y="19585"/>
                    </a:lnTo>
                    <a:lnTo>
                      <a:pt x="15296" y="19480"/>
                    </a:lnTo>
                    <a:lnTo>
                      <a:pt x="15191" y="19313"/>
                    </a:lnTo>
                    <a:lnTo>
                      <a:pt x="15191" y="19229"/>
                    </a:lnTo>
                    <a:lnTo>
                      <a:pt x="15212" y="19166"/>
                    </a:lnTo>
                    <a:lnTo>
                      <a:pt x="15191" y="19082"/>
                    </a:lnTo>
                    <a:lnTo>
                      <a:pt x="15149" y="18915"/>
                    </a:lnTo>
                    <a:lnTo>
                      <a:pt x="15107" y="18748"/>
                    </a:lnTo>
                    <a:lnTo>
                      <a:pt x="15149" y="18685"/>
                    </a:lnTo>
                    <a:lnTo>
                      <a:pt x="15316" y="18664"/>
                    </a:lnTo>
                    <a:lnTo>
                      <a:pt x="15296" y="18559"/>
                    </a:lnTo>
                    <a:lnTo>
                      <a:pt x="15212" y="18497"/>
                    </a:lnTo>
                    <a:lnTo>
                      <a:pt x="15337" y="18476"/>
                    </a:lnTo>
                    <a:lnTo>
                      <a:pt x="15337" y="18371"/>
                    </a:lnTo>
                    <a:lnTo>
                      <a:pt x="15212" y="18308"/>
                    </a:lnTo>
                    <a:lnTo>
                      <a:pt x="15316" y="18287"/>
                    </a:lnTo>
                    <a:lnTo>
                      <a:pt x="15379" y="18183"/>
                    </a:lnTo>
                    <a:lnTo>
                      <a:pt x="15442" y="18245"/>
                    </a:lnTo>
                    <a:lnTo>
                      <a:pt x="15630" y="18057"/>
                    </a:lnTo>
                    <a:lnTo>
                      <a:pt x="15735" y="17973"/>
                    </a:lnTo>
                    <a:lnTo>
                      <a:pt x="15735" y="17932"/>
                    </a:lnTo>
                    <a:lnTo>
                      <a:pt x="15881" y="17785"/>
                    </a:lnTo>
                    <a:lnTo>
                      <a:pt x="16070" y="17681"/>
                    </a:lnTo>
                    <a:lnTo>
                      <a:pt x="16300" y="17429"/>
                    </a:lnTo>
                    <a:lnTo>
                      <a:pt x="16509" y="17409"/>
                    </a:lnTo>
                    <a:lnTo>
                      <a:pt x="16614" y="17304"/>
                    </a:lnTo>
                    <a:lnTo>
                      <a:pt x="16739" y="17199"/>
                    </a:lnTo>
                    <a:lnTo>
                      <a:pt x="16844" y="17199"/>
                    </a:lnTo>
                    <a:lnTo>
                      <a:pt x="16928" y="17241"/>
                    </a:lnTo>
                    <a:lnTo>
                      <a:pt x="17011" y="17283"/>
                    </a:lnTo>
                    <a:lnTo>
                      <a:pt x="17011" y="17199"/>
                    </a:lnTo>
                    <a:lnTo>
                      <a:pt x="17095" y="17032"/>
                    </a:lnTo>
                    <a:lnTo>
                      <a:pt x="17325" y="16885"/>
                    </a:lnTo>
                    <a:lnTo>
                      <a:pt x="17430" y="16865"/>
                    </a:lnTo>
                    <a:lnTo>
                      <a:pt x="17430" y="16802"/>
                    </a:lnTo>
                    <a:lnTo>
                      <a:pt x="17367" y="16781"/>
                    </a:lnTo>
                    <a:lnTo>
                      <a:pt x="17304" y="16739"/>
                    </a:lnTo>
                    <a:lnTo>
                      <a:pt x="17262" y="16676"/>
                    </a:lnTo>
                    <a:lnTo>
                      <a:pt x="17346" y="16634"/>
                    </a:lnTo>
                    <a:lnTo>
                      <a:pt x="17513" y="16572"/>
                    </a:lnTo>
                    <a:lnTo>
                      <a:pt x="17576" y="16593"/>
                    </a:lnTo>
                    <a:lnTo>
                      <a:pt x="17681" y="16593"/>
                    </a:lnTo>
                    <a:lnTo>
                      <a:pt x="17765" y="16530"/>
                    </a:lnTo>
                    <a:lnTo>
                      <a:pt x="17869" y="16530"/>
                    </a:lnTo>
                    <a:lnTo>
                      <a:pt x="17869" y="16593"/>
                    </a:lnTo>
                    <a:lnTo>
                      <a:pt x="17744" y="16676"/>
                    </a:lnTo>
                    <a:lnTo>
                      <a:pt x="17576" y="16697"/>
                    </a:lnTo>
                    <a:lnTo>
                      <a:pt x="17555" y="16718"/>
                    </a:lnTo>
                    <a:lnTo>
                      <a:pt x="17618" y="16739"/>
                    </a:lnTo>
                    <a:lnTo>
                      <a:pt x="17848" y="16676"/>
                    </a:lnTo>
                    <a:lnTo>
                      <a:pt x="18099" y="16572"/>
                    </a:lnTo>
                    <a:lnTo>
                      <a:pt x="18078" y="16509"/>
                    </a:lnTo>
                    <a:lnTo>
                      <a:pt x="18162" y="16467"/>
                    </a:lnTo>
                    <a:lnTo>
                      <a:pt x="18246" y="16467"/>
                    </a:lnTo>
                    <a:lnTo>
                      <a:pt x="18204" y="16509"/>
                    </a:lnTo>
                    <a:cubicBezTo>
                      <a:pt x="18204" y="16509"/>
                      <a:pt x="18204" y="16613"/>
                      <a:pt x="18246" y="16613"/>
                    </a:cubicBezTo>
                    <a:lnTo>
                      <a:pt x="18392" y="16634"/>
                    </a:lnTo>
                    <a:lnTo>
                      <a:pt x="18497" y="16593"/>
                    </a:lnTo>
                    <a:lnTo>
                      <a:pt x="18664" y="16593"/>
                    </a:lnTo>
                    <a:lnTo>
                      <a:pt x="18832" y="16613"/>
                    </a:lnTo>
                    <a:lnTo>
                      <a:pt x="18936" y="16551"/>
                    </a:lnTo>
                    <a:lnTo>
                      <a:pt x="18936" y="16488"/>
                    </a:lnTo>
                    <a:lnTo>
                      <a:pt x="18915" y="16467"/>
                    </a:lnTo>
                    <a:lnTo>
                      <a:pt x="18936" y="16404"/>
                    </a:lnTo>
                    <a:lnTo>
                      <a:pt x="19208" y="16237"/>
                    </a:lnTo>
                    <a:lnTo>
                      <a:pt x="19418" y="16153"/>
                    </a:lnTo>
                    <a:lnTo>
                      <a:pt x="19522" y="16069"/>
                    </a:lnTo>
                    <a:lnTo>
                      <a:pt x="19543" y="15986"/>
                    </a:lnTo>
                    <a:lnTo>
                      <a:pt x="19522" y="15944"/>
                    </a:lnTo>
                    <a:lnTo>
                      <a:pt x="19418" y="15735"/>
                    </a:lnTo>
                    <a:lnTo>
                      <a:pt x="19501" y="15567"/>
                    </a:lnTo>
                    <a:lnTo>
                      <a:pt x="19564" y="15463"/>
                    </a:lnTo>
                    <a:lnTo>
                      <a:pt x="19564" y="15358"/>
                    </a:lnTo>
                    <a:lnTo>
                      <a:pt x="19627" y="15316"/>
                    </a:lnTo>
                    <a:lnTo>
                      <a:pt x="19731" y="15232"/>
                    </a:lnTo>
                    <a:lnTo>
                      <a:pt x="19752" y="15128"/>
                    </a:lnTo>
                    <a:lnTo>
                      <a:pt x="19731" y="15107"/>
                    </a:lnTo>
                    <a:lnTo>
                      <a:pt x="19878" y="14835"/>
                    </a:lnTo>
                    <a:lnTo>
                      <a:pt x="20087" y="14584"/>
                    </a:lnTo>
                    <a:lnTo>
                      <a:pt x="20087" y="14479"/>
                    </a:lnTo>
                    <a:lnTo>
                      <a:pt x="20045" y="14103"/>
                    </a:lnTo>
                    <a:lnTo>
                      <a:pt x="20003" y="14082"/>
                    </a:lnTo>
                    <a:lnTo>
                      <a:pt x="20066" y="13872"/>
                    </a:lnTo>
                    <a:lnTo>
                      <a:pt x="20129" y="13789"/>
                    </a:lnTo>
                    <a:lnTo>
                      <a:pt x="20129" y="13726"/>
                    </a:lnTo>
                    <a:lnTo>
                      <a:pt x="20317" y="13580"/>
                    </a:lnTo>
                    <a:lnTo>
                      <a:pt x="20338" y="13496"/>
                    </a:lnTo>
                    <a:lnTo>
                      <a:pt x="20275" y="13287"/>
                    </a:lnTo>
                    <a:lnTo>
                      <a:pt x="20359" y="13036"/>
                    </a:lnTo>
                    <a:lnTo>
                      <a:pt x="20338" y="12826"/>
                    </a:lnTo>
                    <a:lnTo>
                      <a:pt x="20359" y="12659"/>
                    </a:lnTo>
                    <a:lnTo>
                      <a:pt x="20359" y="12596"/>
                    </a:lnTo>
                    <a:lnTo>
                      <a:pt x="20422" y="12387"/>
                    </a:lnTo>
                    <a:lnTo>
                      <a:pt x="20359" y="11592"/>
                    </a:lnTo>
                    <a:lnTo>
                      <a:pt x="20359" y="11445"/>
                    </a:lnTo>
                    <a:lnTo>
                      <a:pt x="20422" y="11341"/>
                    </a:lnTo>
                    <a:lnTo>
                      <a:pt x="20422" y="11236"/>
                    </a:lnTo>
                    <a:lnTo>
                      <a:pt x="20359" y="11278"/>
                    </a:lnTo>
                    <a:lnTo>
                      <a:pt x="20275" y="11194"/>
                    </a:lnTo>
                    <a:lnTo>
                      <a:pt x="20275" y="11131"/>
                    </a:lnTo>
                    <a:lnTo>
                      <a:pt x="20359" y="10985"/>
                    </a:lnTo>
                    <a:lnTo>
                      <a:pt x="20338" y="10859"/>
                    </a:lnTo>
                    <a:lnTo>
                      <a:pt x="20359" y="10776"/>
                    </a:lnTo>
                    <a:lnTo>
                      <a:pt x="20443" y="10755"/>
                    </a:lnTo>
                    <a:lnTo>
                      <a:pt x="20464" y="10629"/>
                    </a:lnTo>
                    <a:lnTo>
                      <a:pt x="20380" y="10504"/>
                    </a:lnTo>
                    <a:lnTo>
                      <a:pt x="20234" y="10420"/>
                    </a:lnTo>
                    <a:lnTo>
                      <a:pt x="20275" y="10399"/>
                    </a:lnTo>
                    <a:lnTo>
                      <a:pt x="20317" y="10336"/>
                    </a:lnTo>
                    <a:lnTo>
                      <a:pt x="20338" y="10399"/>
                    </a:lnTo>
                    <a:lnTo>
                      <a:pt x="20422" y="10441"/>
                    </a:lnTo>
                    <a:lnTo>
                      <a:pt x="20485" y="10462"/>
                    </a:lnTo>
                    <a:lnTo>
                      <a:pt x="20526" y="10336"/>
                    </a:lnTo>
                    <a:lnTo>
                      <a:pt x="20589" y="10336"/>
                    </a:lnTo>
                    <a:lnTo>
                      <a:pt x="20631" y="10420"/>
                    </a:lnTo>
                    <a:lnTo>
                      <a:pt x="20673" y="10441"/>
                    </a:lnTo>
                    <a:lnTo>
                      <a:pt x="20631" y="10525"/>
                    </a:lnTo>
                    <a:lnTo>
                      <a:pt x="20547" y="10567"/>
                    </a:lnTo>
                    <a:lnTo>
                      <a:pt x="20526" y="10650"/>
                    </a:lnTo>
                    <a:lnTo>
                      <a:pt x="20568" y="10650"/>
                    </a:lnTo>
                    <a:lnTo>
                      <a:pt x="20673" y="10546"/>
                    </a:lnTo>
                    <a:lnTo>
                      <a:pt x="20840" y="10462"/>
                    </a:lnTo>
                    <a:lnTo>
                      <a:pt x="21008" y="10190"/>
                    </a:lnTo>
                    <a:lnTo>
                      <a:pt x="21091" y="9981"/>
                    </a:lnTo>
                    <a:lnTo>
                      <a:pt x="21112" y="9834"/>
                    </a:lnTo>
                    <a:lnTo>
                      <a:pt x="21196" y="9771"/>
                    </a:lnTo>
                    <a:lnTo>
                      <a:pt x="21280" y="9562"/>
                    </a:lnTo>
                    <a:lnTo>
                      <a:pt x="21363" y="9374"/>
                    </a:lnTo>
                    <a:lnTo>
                      <a:pt x="21677" y="9165"/>
                    </a:lnTo>
                    <a:lnTo>
                      <a:pt x="21698" y="9060"/>
                    </a:lnTo>
                    <a:lnTo>
                      <a:pt x="21803" y="9039"/>
                    </a:lnTo>
                    <a:lnTo>
                      <a:pt x="21887" y="8934"/>
                    </a:lnTo>
                    <a:lnTo>
                      <a:pt x="22138" y="8683"/>
                    </a:lnTo>
                    <a:lnTo>
                      <a:pt x="22368" y="8370"/>
                    </a:lnTo>
                    <a:lnTo>
                      <a:pt x="22431" y="8307"/>
                    </a:lnTo>
                    <a:lnTo>
                      <a:pt x="22556" y="7993"/>
                    </a:lnTo>
                    <a:lnTo>
                      <a:pt x="22577" y="7846"/>
                    </a:lnTo>
                    <a:lnTo>
                      <a:pt x="22661" y="7742"/>
                    </a:lnTo>
                    <a:lnTo>
                      <a:pt x="22661" y="7637"/>
                    </a:lnTo>
                    <a:lnTo>
                      <a:pt x="22577" y="7533"/>
                    </a:lnTo>
                    <a:lnTo>
                      <a:pt x="22619" y="7449"/>
                    </a:lnTo>
                    <a:lnTo>
                      <a:pt x="22682" y="7449"/>
                    </a:lnTo>
                    <a:lnTo>
                      <a:pt x="22661" y="7156"/>
                    </a:lnTo>
                    <a:lnTo>
                      <a:pt x="22577" y="7093"/>
                    </a:lnTo>
                    <a:lnTo>
                      <a:pt x="22556" y="6968"/>
                    </a:lnTo>
                    <a:lnTo>
                      <a:pt x="22347" y="6528"/>
                    </a:lnTo>
                    <a:lnTo>
                      <a:pt x="22347" y="6361"/>
                    </a:lnTo>
                    <a:lnTo>
                      <a:pt x="22326" y="6193"/>
                    </a:lnTo>
                    <a:lnTo>
                      <a:pt x="21949" y="6026"/>
                    </a:lnTo>
                    <a:lnTo>
                      <a:pt x="21740" y="6026"/>
                    </a:lnTo>
                    <a:lnTo>
                      <a:pt x="21594" y="6110"/>
                    </a:lnTo>
                    <a:lnTo>
                      <a:pt x="21489" y="5942"/>
                    </a:lnTo>
                    <a:lnTo>
                      <a:pt x="21342" y="5921"/>
                    </a:lnTo>
                    <a:lnTo>
                      <a:pt x="21217" y="5796"/>
                    </a:lnTo>
                    <a:lnTo>
                      <a:pt x="21070" y="5712"/>
                    </a:lnTo>
                    <a:lnTo>
                      <a:pt x="20966" y="5691"/>
                    </a:lnTo>
                    <a:lnTo>
                      <a:pt x="20694" y="5398"/>
                    </a:lnTo>
                    <a:lnTo>
                      <a:pt x="20485" y="5105"/>
                    </a:lnTo>
                    <a:lnTo>
                      <a:pt x="20380" y="5085"/>
                    </a:lnTo>
                    <a:lnTo>
                      <a:pt x="20254" y="4959"/>
                    </a:lnTo>
                    <a:lnTo>
                      <a:pt x="20129" y="4959"/>
                    </a:lnTo>
                    <a:lnTo>
                      <a:pt x="19773" y="4687"/>
                    </a:lnTo>
                    <a:lnTo>
                      <a:pt x="19627" y="4687"/>
                    </a:lnTo>
                    <a:lnTo>
                      <a:pt x="19438" y="4603"/>
                    </a:lnTo>
                    <a:lnTo>
                      <a:pt x="19334" y="4666"/>
                    </a:lnTo>
                    <a:lnTo>
                      <a:pt x="19187" y="4666"/>
                    </a:lnTo>
                    <a:lnTo>
                      <a:pt x="19083" y="4603"/>
                    </a:lnTo>
                    <a:lnTo>
                      <a:pt x="18978" y="4666"/>
                    </a:lnTo>
                    <a:lnTo>
                      <a:pt x="18915" y="4750"/>
                    </a:lnTo>
                    <a:lnTo>
                      <a:pt x="18832" y="4666"/>
                    </a:lnTo>
                    <a:lnTo>
                      <a:pt x="18685" y="4561"/>
                    </a:lnTo>
                    <a:lnTo>
                      <a:pt x="18685" y="4666"/>
                    </a:lnTo>
                    <a:lnTo>
                      <a:pt x="18602" y="4624"/>
                    </a:lnTo>
                    <a:lnTo>
                      <a:pt x="18581" y="4687"/>
                    </a:lnTo>
                    <a:lnTo>
                      <a:pt x="18581" y="4750"/>
                    </a:lnTo>
                    <a:lnTo>
                      <a:pt x="18476" y="4666"/>
                    </a:lnTo>
                    <a:lnTo>
                      <a:pt x="18455" y="4624"/>
                    </a:lnTo>
                    <a:lnTo>
                      <a:pt x="18371" y="4582"/>
                    </a:lnTo>
                    <a:lnTo>
                      <a:pt x="18371" y="4582"/>
                    </a:lnTo>
                    <a:lnTo>
                      <a:pt x="18392" y="4645"/>
                    </a:lnTo>
                    <a:lnTo>
                      <a:pt x="18371" y="4666"/>
                    </a:lnTo>
                    <a:lnTo>
                      <a:pt x="18183" y="4582"/>
                    </a:lnTo>
                    <a:lnTo>
                      <a:pt x="18141" y="4582"/>
                    </a:lnTo>
                    <a:lnTo>
                      <a:pt x="17995" y="4561"/>
                    </a:lnTo>
                    <a:lnTo>
                      <a:pt x="17702" y="4394"/>
                    </a:lnTo>
                    <a:lnTo>
                      <a:pt x="17555" y="4394"/>
                    </a:lnTo>
                    <a:lnTo>
                      <a:pt x="17555" y="4436"/>
                    </a:lnTo>
                    <a:lnTo>
                      <a:pt x="17597" y="4478"/>
                    </a:lnTo>
                    <a:lnTo>
                      <a:pt x="17555" y="4520"/>
                    </a:lnTo>
                    <a:lnTo>
                      <a:pt x="17472" y="4478"/>
                    </a:lnTo>
                    <a:lnTo>
                      <a:pt x="17451" y="4520"/>
                    </a:lnTo>
                    <a:lnTo>
                      <a:pt x="17430" y="4561"/>
                    </a:lnTo>
                    <a:lnTo>
                      <a:pt x="17325" y="4603"/>
                    </a:lnTo>
                    <a:lnTo>
                      <a:pt x="17262" y="4666"/>
                    </a:lnTo>
                    <a:lnTo>
                      <a:pt x="17241" y="4792"/>
                    </a:lnTo>
                    <a:lnTo>
                      <a:pt x="17200" y="4687"/>
                    </a:lnTo>
                    <a:lnTo>
                      <a:pt x="17158" y="4603"/>
                    </a:lnTo>
                    <a:lnTo>
                      <a:pt x="17116" y="4645"/>
                    </a:lnTo>
                    <a:lnTo>
                      <a:pt x="17116" y="4750"/>
                    </a:lnTo>
                    <a:lnTo>
                      <a:pt x="17011" y="4917"/>
                    </a:lnTo>
                    <a:lnTo>
                      <a:pt x="17011" y="5085"/>
                    </a:lnTo>
                    <a:lnTo>
                      <a:pt x="16990" y="4917"/>
                    </a:lnTo>
                    <a:lnTo>
                      <a:pt x="17011" y="4771"/>
                    </a:lnTo>
                    <a:lnTo>
                      <a:pt x="16990" y="4645"/>
                    </a:lnTo>
                    <a:lnTo>
                      <a:pt x="17032" y="4457"/>
                    </a:lnTo>
                    <a:lnTo>
                      <a:pt x="17095" y="4394"/>
                    </a:lnTo>
                    <a:lnTo>
                      <a:pt x="17032" y="4373"/>
                    </a:lnTo>
                    <a:lnTo>
                      <a:pt x="16928" y="4373"/>
                    </a:lnTo>
                    <a:lnTo>
                      <a:pt x="17053" y="4248"/>
                    </a:lnTo>
                    <a:lnTo>
                      <a:pt x="16907" y="4059"/>
                    </a:lnTo>
                    <a:lnTo>
                      <a:pt x="16823" y="3913"/>
                    </a:lnTo>
                    <a:lnTo>
                      <a:pt x="16739" y="3913"/>
                    </a:lnTo>
                    <a:lnTo>
                      <a:pt x="16614" y="3871"/>
                    </a:lnTo>
                    <a:lnTo>
                      <a:pt x="16530" y="3976"/>
                    </a:lnTo>
                    <a:lnTo>
                      <a:pt x="16467" y="4017"/>
                    </a:lnTo>
                    <a:lnTo>
                      <a:pt x="16425" y="3934"/>
                    </a:lnTo>
                    <a:lnTo>
                      <a:pt x="16384" y="3913"/>
                    </a:lnTo>
                    <a:lnTo>
                      <a:pt x="16363" y="3829"/>
                    </a:lnTo>
                    <a:lnTo>
                      <a:pt x="16279" y="3766"/>
                    </a:lnTo>
                    <a:lnTo>
                      <a:pt x="16195" y="3766"/>
                    </a:lnTo>
                    <a:lnTo>
                      <a:pt x="16153" y="3724"/>
                    </a:lnTo>
                    <a:lnTo>
                      <a:pt x="16070" y="3704"/>
                    </a:lnTo>
                    <a:lnTo>
                      <a:pt x="16007" y="3745"/>
                    </a:lnTo>
                    <a:lnTo>
                      <a:pt x="16007" y="3704"/>
                    </a:lnTo>
                    <a:lnTo>
                      <a:pt x="15965" y="3662"/>
                    </a:lnTo>
                    <a:lnTo>
                      <a:pt x="15902" y="3599"/>
                    </a:lnTo>
                    <a:lnTo>
                      <a:pt x="15840" y="3620"/>
                    </a:lnTo>
                    <a:lnTo>
                      <a:pt x="15693" y="3599"/>
                    </a:lnTo>
                    <a:lnTo>
                      <a:pt x="15526" y="3494"/>
                    </a:lnTo>
                    <a:lnTo>
                      <a:pt x="15463" y="3494"/>
                    </a:lnTo>
                    <a:lnTo>
                      <a:pt x="15442" y="3536"/>
                    </a:lnTo>
                    <a:lnTo>
                      <a:pt x="15337" y="3452"/>
                    </a:lnTo>
                    <a:lnTo>
                      <a:pt x="15254" y="3452"/>
                    </a:lnTo>
                    <a:lnTo>
                      <a:pt x="15233" y="3536"/>
                    </a:lnTo>
                    <a:lnTo>
                      <a:pt x="15170" y="3536"/>
                    </a:lnTo>
                    <a:lnTo>
                      <a:pt x="15149" y="3452"/>
                    </a:lnTo>
                    <a:lnTo>
                      <a:pt x="15024" y="3452"/>
                    </a:lnTo>
                    <a:lnTo>
                      <a:pt x="14919" y="3515"/>
                    </a:lnTo>
                    <a:lnTo>
                      <a:pt x="14856" y="3620"/>
                    </a:lnTo>
                    <a:lnTo>
                      <a:pt x="14856" y="3704"/>
                    </a:lnTo>
                    <a:lnTo>
                      <a:pt x="14731" y="3829"/>
                    </a:lnTo>
                    <a:lnTo>
                      <a:pt x="14584" y="3934"/>
                    </a:lnTo>
                    <a:lnTo>
                      <a:pt x="14375" y="4059"/>
                    </a:lnTo>
                    <a:lnTo>
                      <a:pt x="14270" y="4185"/>
                    </a:lnTo>
                    <a:lnTo>
                      <a:pt x="14208" y="4352"/>
                    </a:lnTo>
                    <a:lnTo>
                      <a:pt x="14187" y="4499"/>
                    </a:lnTo>
                    <a:lnTo>
                      <a:pt x="14124" y="4582"/>
                    </a:lnTo>
                    <a:lnTo>
                      <a:pt x="14019" y="4687"/>
                    </a:lnTo>
                    <a:lnTo>
                      <a:pt x="14019" y="4771"/>
                    </a:lnTo>
                    <a:lnTo>
                      <a:pt x="14061" y="4896"/>
                    </a:lnTo>
                    <a:lnTo>
                      <a:pt x="14019" y="5105"/>
                    </a:lnTo>
                    <a:lnTo>
                      <a:pt x="13998" y="4980"/>
                    </a:lnTo>
                    <a:lnTo>
                      <a:pt x="13915" y="4854"/>
                    </a:lnTo>
                    <a:lnTo>
                      <a:pt x="13915" y="4750"/>
                    </a:lnTo>
                    <a:lnTo>
                      <a:pt x="13998" y="4645"/>
                    </a:lnTo>
                    <a:lnTo>
                      <a:pt x="14103" y="4561"/>
                    </a:lnTo>
                    <a:lnTo>
                      <a:pt x="14082" y="4394"/>
                    </a:lnTo>
                    <a:lnTo>
                      <a:pt x="14124" y="4269"/>
                    </a:lnTo>
                    <a:lnTo>
                      <a:pt x="14124" y="4185"/>
                    </a:lnTo>
                    <a:lnTo>
                      <a:pt x="14061" y="4185"/>
                    </a:lnTo>
                    <a:lnTo>
                      <a:pt x="13915" y="4248"/>
                    </a:lnTo>
                    <a:lnTo>
                      <a:pt x="13768" y="4185"/>
                    </a:lnTo>
                    <a:lnTo>
                      <a:pt x="13643" y="4185"/>
                    </a:lnTo>
                    <a:lnTo>
                      <a:pt x="13538" y="4227"/>
                    </a:lnTo>
                    <a:lnTo>
                      <a:pt x="13454" y="4164"/>
                    </a:lnTo>
                    <a:lnTo>
                      <a:pt x="13538" y="4164"/>
                    </a:lnTo>
                    <a:lnTo>
                      <a:pt x="13643" y="4080"/>
                    </a:lnTo>
                    <a:lnTo>
                      <a:pt x="13747" y="4059"/>
                    </a:lnTo>
                    <a:lnTo>
                      <a:pt x="13915" y="4080"/>
                    </a:lnTo>
                    <a:lnTo>
                      <a:pt x="14019" y="4059"/>
                    </a:lnTo>
                    <a:lnTo>
                      <a:pt x="14103" y="3955"/>
                    </a:lnTo>
                    <a:lnTo>
                      <a:pt x="14166" y="3955"/>
                    </a:lnTo>
                    <a:lnTo>
                      <a:pt x="14208" y="4017"/>
                    </a:lnTo>
                    <a:lnTo>
                      <a:pt x="14270" y="3976"/>
                    </a:lnTo>
                    <a:lnTo>
                      <a:pt x="14375" y="3934"/>
                    </a:lnTo>
                    <a:lnTo>
                      <a:pt x="14521" y="3871"/>
                    </a:lnTo>
                    <a:lnTo>
                      <a:pt x="14521" y="3745"/>
                    </a:lnTo>
                    <a:lnTo>
                      <a:pt x="14689" y="3557"/>
                    </a:lnTo>
                    <a:lnTo>
                      <a:pt x="14689" y="3432"/>
                    </a:lnTo>
                    <a:lnTo>
                      <a:pt x="14731" y="3348"/>
                    </a:lnTo>
                    <a:lnTo>
                      <a:pt x="14731" y="3243"/>
                    </a:lnTo>
                    <a:lnTo>
                      <a:pt x="14584" y="3222"/>
                    </a:lnTo>
                    <a:lnTo>
                      <a:pt x="14438" y="3118"/>
                    </a:lnTo>
                    <a:lnTo>
                      <a:pt x="14333" y="3118"/>
                    </a:lnTo>
                    <a:lnTo>
                      <a:pt x="14187" y="3222"/>
                    </a:lnTo>
                    <a:lnTo>
                      <a:pt x="14061" y="3222"/>
                    </a:lnTo>
                    <a:lnTo>
                      <a:pt x="13852" y="3139"/>
                    </a:lnTo>
                    <a:lnTo>
                      <a:pt x="13643" y="3118"/>
                    </a:lnTo>
                    <a:lnTo>
                      <a:pt x="13475" y="3285"/>
                    </a:lnTo>
                    <a:lnTo>
                      <a:pt x="13475" y="3348"/>
                    </a:lnTo>
                    <a:lnTo>
                      <a:pt x="13538" y="3390"/>
                    </a:lnTo>
                    <a:lnTo>
                      <a:pt x="13559" y="3432"/>
                    </a:lnTo>
                    <a:lnTo>
                      <a:pt x="13475" y="3432"/>
                    </a:lnTo>
                    <a:lnTo>
                      <a:pt x="13433" y="3452"/>
                    </a:lnTo>
                    <a:lnTo>
                      <a:pt x="13371" y="3557"/>
                    </a:lnTo>
                    <a:lnTo>
                      <a:pt x="13350" y="3494"/>
                    </a:lnTo>
                    <a:lnTo>
                      <a:pt x="13287" y="3452"/>
                    </a:lnTo>
                    <a:lnTo>
                      <a:pt x="13161" y="3515"/>
                    </a:lnTo>
                    <a:lnTo>
                      <a:pt x="13036" y="3704"/>
                    </a:lnTo>
                    <a:lnTo>
                      <a:pt x="12848" y="3913"/>
                    </a:lnTo>
                    <a:lnTo>
                      <a:pt x="12973" y="3724"/>
                    </a:lnTo>
                    <a:lnTo>
                      <a:pt x="12973" y="3599"/>
                    </a:lnTo>
                    <a:lnTo>
                      <a:pt x="13015" y="3515"/>
                    </a:lnTo>
                    <a:lnTo>
                      <a:pt x="13015" y="3432"/>
                    </a:lnTo>
                    <a:lnTo>
                      <a:pt x="12952" y="3432"/>
                    </a:lnTo>
                    <a:lnTo>
                      <a:pt x="12848" y="3536"/>
                    </a:lnTo>
                    <a:lnTo>
                      <a:pt x="12806" y="3662"/>
                    </a:lnTo>
                    <a:lnTo>
                      <a:pt x="12743" y="3829"/>
                    </a:lnTo>
                    <a:lnTo>
                      <a:pt x="12638" y="3871"/>
                    </a:lnTo>
                    <a:lnTo>
                      <a:pt x="12722" y="3704"/>
                    </a:lnTo>
                    <a:lnTo>
                      <a:pt x="12743" y="3557"/>
                    </a:lnTo>
                    <a:lnTo>
                      <a:pt x="12952" y="3306"/>
                    </a:lnTo>
                    <a:lnTo>
                      <a:pt x="13015" y="3118"/>
                    </a:lnTo>
                    <a:lnTo>
                      <a:pt x="13078" y="3013"/>
                    </a:lnTo>
                    <a:lnTo>
                      <a:pt x="13182" y="2971"/>
                    </a:lnTo>
                    <a:lnTo>
                      <a:pt x="13329" y="2888"/>
                    </a:lnTo>
                    <a:lnTo>
                      <a:pt x="13392" y="2867"/>
                    </a:lnTo>
                    <a:lnTo>
                      <a:pt x="13496" y="2699"/>
                    </a:lnTo>
                    <a:lnTo>
                      <a:pt x="13768" y="2448"/>
                    </a:lnTo>
                    <a:lnTo>
                      <a:pt x="13789" y="2364"/>
                    </a:lnTo>
                    <a:lnTo>
                      <a:pt x="13852" y="2302"/>
                    </a:lnTo>
                    <a:lnTo>
                      <a:pt x="13789" y="2239"/>
                    </a:lnTo>
                    <a:lnTo>
                      <a:pt x="13810" y="2155"/>
                    </a:lnTo>
                    <a:lnTo>
                      <a:pt x="13852" y="2134"/>
                    </a:lnTo>
                    <a:lnTo>
                      <a:pt x="13852" y="2030"/>
                    </a:lnTo>
                    <a:lnTo>
                      <a:pt x="13747" y="1946"/>
                    </a:lnTo>
                    <a:lnTo>
                      <a:pt x="13601" y="1946"/>
                    </a:lnTo>
                    <a:lnTo>
                      <a:pt x="13580" y="1988"/>
                    </a:lnTo>
                    <a:lnTo>
                      <a:pt x="13538" y="1883"/>
                    </a:lnTo>
                    <a:lnTo>
                      <a:pt x="13454" y="1674"/>
                    </a:lnTo>
                    <a:lnTo>
                      <a:pt x="13329" y="1360"/>
                    </a:lnTo>
                    <a:lnTo>
                      <a:pt x="13224" y="1214"/>
                    </a:lnTo>
                    <a:lnTo>
                      <a:pt x="13140" y="1004"/>
                    </a:lnTo>
                    <a:lnTo>
                      <a:pt x="13140" y="879"/>
                    </a:lnTo>
                    <a:lnTo>
                      <a:pt x="13120" y="732"/>
                    </a:lnTo>
                    <a:lnTo>
                      <a:pt x="13057" y="691"/>
                    </a:lnTo>
                    <a:lnTo>
                      <a:pt x="13036" y="586"/>
                    </a:lnTo>
                    <a:lnTo>
                      <a:pt x="12952" y="460"/>
                    </a:lnTo>
                    <a:lnTo>
                      <a:pt x="12931" y="481"/>
                    </a:lnTo>
                    <a:lnTo>
                      <a:pt x="12931" y="565"/>
                    </a:lnTo>
                    <a:lnTo>
                      <a:pt x="12868" y="628"/>
                    </a:lnTo>
                    <a:lnTo>
                      <a:pt x="12743" y="711"/>
                    </a:lnTo>
                    <a:lnTo>
                      <a:pt x="12701" y="795"/>
                    </a:lnTo>
                    <a:lnTo>
                      <a:pt x="12555" y="984"/>
                    </a:lnTo>
                    <a:lnTo>
                      <a:pt x="12408" y="1151"/>
                    </a:lnTo>
                    <a:lnTo>
                      <a:pt x="12408" y="1256"/>
                    </a:lnTo>
                    <a:lnTo>
                      <a:pt x="12303" y="1507"/>
                    </a:lnTo>
                    <a:lnTo>
                      <a:pt x="12199" y="1653"/>
                    </a:lnTo>
                    <a:lnTo>
                      <a:pt x="12115" y="1779"/>
                    </a:lnTo>
                    <a:lnTo>
                      <a:pt x="12011" y="1820"/>
                    </a:lnTo>
                    <a:lnTo>
                      <a:pt x="11969" y="1862"/>
                    </a:lnTo>
                    <a:lnTo>
                      <a:pt x="11927" y="1967"/>
                    </a:lnTo>
                    <a:lnTo>
                      <a:pt x="11822" y="2051"/>
                    </a:lnTo>
                    <a:lnTo>
                      <a:pt x="11759" y="2030"/>
                    </a:lnTo>
                    <a:lnTo>
                      <a:pt x="11759" y="1862"/>
                    </a:lnTo>
                    <a:lnTo>
                      <a:pt x="11697" y="1841"/>
                    </a:lnTo>
                    <a:lnTo>
                      <a:pt x="11676" y="1779"/>
                    </a:lnTo>
                    <a:lnTo>
                      <a:pt x="11613" y="1779"/>
                    </a:lnTo>
                    <a:lnTo>
                      <a:pt x="11550" y="1820"/>
                    </a:lnTo>
                    <a:lnTo>
                      <a:pt x="11487" y="1883"/>
                    </a:lnTo>
                    <a:lnTo>
                      <a:pt x="11383" y="1862"/>
                    </a:lnTo>
                    <a:lnTo>
                      <a:pt x="11299" y="1779"/>
                    </a:lnTo>
                    <a:lnTo>
                      <a:pt x="11299" y="1737"/>
                    </a:lnTo>
                    <a:lnTo>
                      <a:pt x="11278" y="1716"/>
                    </a:lnTo>
                    <a:lnTo>
                      <a:pt x="11257" y="1611"/>
                    </a:lnTo>
                    <a:lnTo>
                      <a:pt x="11236" y="1548"/>
                    </a:lnTo>
                    <a:lnTo>
                      <a:pt x="11153" y="1528"/>
                    </a:lnTo>
                    <a:lnTo>
                      <a:pt x="11048" y="1423"/>
                    </a:lnTo>
                    <a:lnTo>
                      <a:pt x="10881" y="1423"/>
                    </a:lnTo>
                    <a:lnTo>
                      <a:pt x="10776" y="1465"/>
                    </a:lnTo>
                    <a:lnTo>
                      <a:pt x="10546" y="1465"/>
                    </a:lnTo>
                    <a:lnTo>
                      <a:pt x="10420" y="1444"/>
                    </a:lnTo>
                    <a:lnTo>
                      <a:pt x="10316" y="1528"/>
                    </a:lnTo>
                    <a:lnTo>
                      <a:pt x="10295" y="1632"/>
                    </a:lnTo>
                    <a:lnTo>
                      <a:pt x="10399" y="1737"/>
                    </a:lnTo>
                    <a:lnTo>
                      <a:pt x="10420" y="1820"/>
                    </a:lnTo>
                    <a:lnTo>
                      <a:pt x="10462" y="1946"/>
                    </a:lnTo>
                    <a:lnTo>
                      <a:pt x="10441" y="1988"/>
                    </a:lnTo>
                    <a:lnTo>
                      <a:pt x="10337" y="1988"/>
                    </a:lnTo>
                    <a:lnTo>
                      <a:pt x="10190" y="1946"/>
                    </a:lnTo>
                    <a:lnTo>
                      <a:pt x="10148" y="1925"/>
                    </a:lnTo>
                    <a:lnTo>
                      <a:pt x="9918" y="1925"/>
                    </a:lnTo>
                    <a:lnTo>
                      <a:pt x="9814" y="1946"/>
                    </a:lnTo>
                    <a:lnTo>
                      <a:pt x="9772" y="1883"/>
                    </a:lnTo>
                    <a:lnTo>
                      <a:pt x="9604" y="1883"/>
                    </a:lnTo>
                    <a:lnTo>
                      <a:pt x="9479" y="1946"/>
                    </a:lnTo>
                    <a:lnTo>
                      <a:pt x="9395" y="2134"/>
                    </a:lnTo>
                    <a:lnTo>
                      <a:pt x="9165" y="2134"/>
                    </a:lnTo>
                    <a:lnTo>
                      <a:pt x="9039" y="2155"/>
                    </a:lnTo>
                    <a:lnTo>
                      <a:pt x="8998" y="2197"/>
                    </a:lnTo>
                    <a:lnTo>
                      <a:pt x="8935" y="2302"/>
                    </a:lnTo>
                    <a:lnTo>
                      <a:pt x="8788" y="2302"/>
                    </a:lnTo>
                    <a:lnTo>
                      <a:pt x="8767" y="2281"/>
                    </a:lnTo>
                    <a:lnTo>
                      <a:pt x="8684" y="2302"/>
                    </a:lnTo>
                    <a:lnTo>
                      <a:pt x="8621" y="2385"/>
                    </a:lnTo>
                    <a:lnTo>
                      <a:pt x="8537" y="2364"/>
                    </a:lnTo>
                    <a:lnTo>
                      <a:pt x="8307" y="2176"/>
                    </a:lnTo>
                    <a:lnTo>
                      <a:pt x="8223" y="2072"/>
                    </a:lnTo>
                    <a:lnTo>
                      <a:pt x="8223" y="1988"/>
                    </a:lnTo>
                    <a:lnTo>
                      <a:pt x="8098" y="1862"/>
                    </a:lnTo>
                    <a:lnTo>
                      <a:pt x="7993" y="1758"/>
                    </a:lnTo>
                    <a:lnTo>
                      <a:pt x="7993" y="1653"/>
                    </a:lnTo>
                    <a:lnTo>
                      <a:pt x="8014" y="1569"/>
                    </a:lnTo>
                    <a:lnTo>
                      <a:pt x="7993" y="1528"/>
                    </a:lnTo>
                    <a:lnTo>
                      <a:pt x="8014" y="1423"/>
                    </a:lnTo>
                    <a:lnTo>
                      <a:pt x="8056" y="1339"/>
                    </a:lnTo>
                    <a:lnTo>
                      <a:pt x="8056" y="1214"/>
                    </a:lnTo>
                    <a:lnTo>
                      <a:pt x="8161" y="1025"/>
                    </a:lnTo>
                    <a:lnTo>
                      <a:pt x="8202" y="879"/>
                    </a:lnTo>
                    <a:lnTo>
                      <a:pt x="8307" y="732"/>
                    </a:lnTo>
                    <a:lnTo>
                      <a:pt x="8307" y="691"/>
                    </a:lnTo>
                    <a:lnTo>
                      <a:pt x="8202" y="691"/>
                    </a:lnTo>
                    <a:lnTo>
                      <a:pt x="8140" y="607"/>
                    </a:lnTo>
                    <a:lnTo>
                      <a:pt x="8119" y="523"/>
                    </a:lnTo>
                    <a:lnTo>
                      <a:pt x="7993" y="523"/>
                    </a:lnTo>
                    <a:lnTo>
                      <a:pt x="7889" y="481"/>
                    </a:lnTo>
                    <a:lnTo>
                      <a:pt x="7930" y="398"/>
                    </a:lnTo>
                    <a:lnTo>
                      <a:pt x="8014" y="293"/>
                    </a:lnTo>
                    <a:lnTo>
                      <a:pt x="8014" y="147"/>
                    </a:lnTo>
                    <a:lnTo>
                      <a:pt x="7910" y="0"/>
                    </a:lnTo>
                    <a:lnTo>
                      <a:pt x="7784" y="0"/>
                    </a:lnTo>
                    <a:lnTo>
                      <a:pt x="7721" y="63"/>
                    </a:lnTo>
                    <a:lnTo>
                      <a:pt x="767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2" name="Google Shape;812;p31"/>
            <p:cNvGrpSpPr/>
            <p:nvPr/>
          </p:nvGrpSpPr>
          <p:grpSpPr>
            <a:xfrm>
              <a:off x="2680375" y="3423800"/>
              <a:ext cx="182975" cy="761050"/>
              <a:chOff x="2680375" y="3423800"/>
              <a:chExt cx="182975" cy="761050"/>
            </a:xfrm>
          </p:grpSpPr>
          <p:sp>
            <p:nvSpPr>
              <p:cNvPr id="813" name="Google Shape;813;p31"/>
              <p:cNvSpPr/>
              <p:nvPr/>
            </p:nvSpPr>
            <p:spPr>
              <a:xfrm>
                <a:off x="2698650" y="3423800"/>
                <a:ext cx="164700" cy="703875"/>
              </a:xfrm>
              <a:custGeom>
                <a:avLst/>
                <a:gdLst/>
                <a:ahLst/>
                <a:cxnLst/>
                <a:rect l="l" t="t" r="r" b="b"/>
                <a:pathLst>
                  <a:path w="6588" h="28155" extrusionOk="0">
                    <a:moveTo>
                      <a:pt x="319" y="4568"/>
                    </a:moveTo>
                    <a:lnTo>
                      <a:pt x="107" y="1274"/>
                    </a:lnTo>
                    <a:lnTo>
                      <a:pt x="319" y="0"/>
                    </a:lnTo>
                    <a:lnTo>
                      <a:pt x="6588" y="4356"/>
                    </a:lnTo>
                    <a:lnTo>
                      <a:pt x="4994" y="7331"/>
                    </a:lnTo>
                    <a:lnTo>
                      <a:pt x="1913" y="16149"/>
                    </a:lnTo>
                    <a:lnTo>
                      <a:pt x="2656" y="24330"/>
                    </a:lnTo>
                    <a:lnTo>
                      <a:pt x="4144" y="28155"/>
                    </a:lnTo>
                    <a:lnTo>
                      <a:pt x="1700" y="27836"/>
                    </a:lnTo>
                    <a:lnTo>
                      <a:pt x="532" y="25605"/>
                    </a:lnTo>
                    <a:lnTo>
                      <a:pt x="1063" y="22736"/>
                    </a:lnTo>
                    <a:lnTo>
                      <a:pt x="0" y="17530"/>
                    </a:lnTo>
                    <a:lnTo>
                      <a:pt x="638" y="14024"/>
                    </a:lnTo>
                    <a:lnTo>
                      <a:pt x="213" y="11793"/>
                    </a:lnTo>
                    <a:lnTo>
                      <a:pt x="744" y="7756"/>
                    </a:lnTo>
                    <a:close/>
                  </a:path>
                </a:pathLst>
              </a:custGeom>
              <a:solidFill>
                <a:srgbClr val="FFAD80"/>
              </a:solidFill>
              <a:ln w="9525" cap="flat" cmpd="sng">
                <a:solidFill>
                  <a:srgbClr val="FFAD80"/>
                </a:solidFill>
                <a:prstDash val="solid"/>
                <a:round/>
                <a:headEnd type="none" w="med" len="med"/>
                <a:tailEnd type="none" w="med" len="med"/>
              </a:ln>
            </p:spPr>
          </p:sp>
          <p:sp>
            <p:nvSpPr>
              <p:cNvPr id="814" name="Google Shape;814;p31"/>
              <p:cNvSpPr/>
              <p:nvPr/>
            </p:nvSpPr>
            <p:spPr>
              <a:xfrm>
                <a:off x="2680375" y="3510050"/>
                <a:ext cx="137075" cy="674800"/>
              </a:xfrm>
              <a:custGeom>
                <a:avLst/>
                <a:gdLst/>
                <a:ahLst/>
                <a:cxnLst/>
                <a:rect l="l" t="t" r="r" b="b"/>
                <a:pathLst>
                  <a:path w="5483" h="26992" extrusionOk="0">
                    <a:moveTo>
                      <a:pt x="984" y="23016"/>
                    </a:moveTo>
                    <a:lnTo>
                      <a:pt x="984" y="23121"/>
                    </a:lnTo>
                    <a:lnTo>
                      <a:pt x="1026" y="23058"/>
                    </a:lnTo>
                    <a:lnTo>
                      <a:pt x="1088" y="23016"/>
                    </a:lnTo>
                    <a:close/>
                    <a:moveTo>
                      <a:pt x="1047" y="0"/>
                    </a:moveTo>
                    <a:lnTo>
                      <a:pt x="984" y="105"/>
                    </a:lnTo>
                    <a:lnTo>
                      <a:pt x="963" y="209"/>
                    </a:lnTo>
                    <a:lnTo>
                      <a:pt x="1068" y="314"/>
                    </a:lnTo>
                    <a:lnTo>
                      <a:pt x="1005" y="419"/>
                    </a:lnTo>
                    <a:lnTo>
                      <a:pt x="900" y="502"/>
                    </a:lnTo>
                    <a:lnTo>
                      <a:pt x="837" y="461"/>
                    </a:lnTo>
                    <a:lnTo>
                      <a:pt x="691" y="544"/>
                    </a:lnTo>
                    <a:lnTo>
                      <a:pt x="565" y="628"/>
                    </a:lnTo>
                    <a:lnTo>
                      <a:pt x="628" y="670"/>
                    </a:lnTo>
                    <a:lnTo>
                      <a:pt x="628" y="837"/>
                    </a:lnTo>
                    <a:lnTo>
                      <a:pt x="586" y="963"/>
                    </a:lnTo>
                    <a:lnTo>
                      <a:pt x="628" y="1130"/>
                    </a:lnTo>
                    <a:lnTo>
                      <a:pt x="733" y="1549"/>
                    </a:lnTo>
                    <a:lnTo>
                      <a:pt x="733" y="1695"/>
                    </a:lnTo>
                    <a:lnTo>
                      <a:pt x="691" y="1800"/>
                    </a:lnTo>
                    <a:lnTo>
                      <a:pt x="649" y="1883"/>
                    </a:lnTo>
                    <a:lnTo>
                      <a:pt x="691" y="2093"/>
                    </a:lnTo>
                    <a:lnTo>
                      <a:pt x="775" y="2302"/>
                    </a:lnTo>
                    <a:lnTo>
                      <a:pt x="858" y="2490"/>
                    </a:lnTo>
                    <a:lnTo>
                      <a:pt x="858" y="2762"/>
                    </a:lnTo>
                    <a:lnTo>
                      <a:pt x="837" y="2846"/>
                    </a:lnTo>
                    <a:lnTo>
                      <a:pt x="796" y="2909"/>
                    </a:lnTo>
                    <a:lnTo>
                      <a:pt x="837" y="3327"/>
                    </a:lnTo>
                    <a:lnTo>
                      <a:pt x="837" y="3432"/>
                    </a:lnTo>
                    <a:lnTo>
                      <a:pt x="754" y="3474"/>
                    </a:lnTo>
                    <a:lnTo>
                      <a:pt x="670" y="3536"/>
                    </a:lnTo>
                    <a:lnTo>
                      <a:pt x="670" y="3766"/>
                    </a:lnTo>
                    <a:lnTo>
                      <a:pt x="691" y="3829"/>
                    </a:lnTo>
                    <a:lnTo>
                      <a:pt x="775" y="3766"/>
                    </a:lnTo>
                    <a:lnTo>
                      <a:pt x="837" y="3829"/>
                    </a:lnTo>
                    <a:lnTo>
                      <a:pt x="754" y="3892"/>
                    </a:lnTo>
                    <a:lnTo>
                      <a:pt x="754" y="4499"/>
                    </a:lnTo>
                    <a:lnTo>
                      <a:pt x="837" y="4729"/>
                    </a:lnTo>
                    <a:lnTo>
                      <a:pt x="858" y="4917"/>
                    </a:lnTo>
                    <a:lnTo>
                      <a:pt x="837" y="5064"/>
                    </a:lnTo>
                    <a:lnTo>
                      <a:pt x="733" y="5231"/>
                    </a:lnTo>
                    <a:lnTo>
                      <a:pt x="733" y="5399"/>
                    </a:lnTo>
                    <a:lnTo>
                      <a:pt x="837" y="5566"/>
                    </a:lnTo>
                    <a:lnTo>
                      <a:pt x="796" y="5712"/>
                    </a:lnTo>
                    <a:lnTo>
                      <a:pt x="796" y="5984"/>
                    </a:lnTo>
                    <a:lnTo>
                      <a:pt x="754" y="6089"/>
                    </a:lnTo>
                    <a:lnTo>
                      <a:pt x="754" y="6256"/>
                    </a:lnTo>
                    <a:lnTo>
                      <a:pt x="775" y="6340"/>
                    </a:lnTo>
                    <a:lnTo>
                      <a:pt x="775" y="6403"/>
                    </a:lnTo>
                    <a:lnTo>
                      <a:pt x="670" y="6570"/>
                    </a:lnTo>
                    <a:lnTo>
                      <a:pt x="670" y="6717"/>
                    </a:lnTo>
                    <a:lnTo>
                      <a:pt x="628" y="6821"/>
                    </a:lnTo>
                    <a:lnTo>
                      <a:pt x="649" y="7010"/>
                    </a:lnTo>
                    <a:lnTo>
                      <a:pt x="628" y="7093"/>
                    </a:lnTo>
                    <a:lnTo>
                      <a:pt x="524" y="7303"/>
                    </a:lnTo>
                    <a:lnTo>
                      <a:pt x="524" y="7407"/>
                    </a:lnTo>
                    <a:lnTo>
                      <a:pt x="628" y="7554"/>
                    </a:lnTo>
                    <a:lnTo>
                      <a:pt x="649" y="7721"/>
                    </a:lnTo>
                    <a:lnTo>
                      <a:pt x="733" y="7826"/>
                    </a:lnTo>
                    <a:lnTo>
                      <a:pt x="649" y="7867"/>
                    </a:lnTo>
                    <a:lnTo>
                      <a:pt x="586" y="8014"/>
                    </a:lnTo>
                    <a:lnTo>
                      <a:pt x="670" y="8119"/>
                    </a:lnTo>
                    <a:lnTo>
                      <a:pt x="586" y="8202"/>
                    </a:lnTo>
                    <a:lnTo>
                      <a:pt x="524" y="8244"/>
                    </a:lnTo>
                    <a:lnTo>
                      <a:pt x="524" y="8391"/>
                    </a:lnTo>
                    <a:lnTo>
                      <a:pt x="544" y="8537"/>
                    </a:lnTo>
                    <a:lnTo>
                      <a:pt x="544" y="8663"/>
                    </a:lnTo>
                    <a:lnTo>
                      <a:pt x="670" y="8997"/>
                    </a:lnTo>
                    <a:lnTo>
                      <a:pt x="670" y="9186"/>
                    </a:lnTo>
                    <a:lnTo>
                      <a:pt x="628" y="9228"/>
                    </a:lnTo>
                    <a:lnTo>
                      <a:pt x="628" y="9332"/>
                    </a:lnTo>
                    <a:lnTo>
                      <a:pt x="754" y="9520"/>
                    </a:lnTo>
                    <a:lnTo>
                      <a:pt x="754" y="9730"/>
                    </a:lnTo>
                    <a:lnTo>
                      <a:pt x="733" y="9855"/>
                    </a:lnTo>
                    <a:lnTo>
                      <a:pt x="733" y="9918"/>
                    </a:lnTo>
                    <a:lnTo>
                      <a:pt x="754" y="10023"/>
                    </a:lnTo>
                    <a:lnTo>
                      <a:pt x="733" y="10106"/>
                    </a:lnTo>
                    <a:lnTo>
                      <a:pt x="691" y="10211"/>
                    </a:lnTo>
                    <a:lnTo>
                      <a:pt x="733" y="10253"/>
                    </a:lnTo>
                    <a:lnTo>
                      <a:pt x="858" y="10441"/>
                    </a:lnTo>
                    <a:lnTo>
                      <a:pt x="879" y="10546"/>
                    </a:lnTo>
                    <a:lnTo>
                      <a:pt x="837" y="10650"/>
                    </a:lnTo>
                    <a:lnTo>
                      <a:pt x="754" y="10692"/>
                    </a:lnTo>
                    <a:lnTo>
                      <a:pt x="670" y="10860"/>
                    </a:lnTo>
                    <a:lnTo>
                      <a:pt x="670" y="10901"/>
                    </a:lnTo>
                    <a:lnTo>
                      <a:pt x="733" y="10964"/>
                    </a:lnTo>
                    <a:lnTo>
                      <a:pt x="670" y="11090"/>
                    </a:lnTo>
                    <a:lnTo>
                      <a:pt x="586" y="11173"/>
                    </a:lnTo>
                    <a:lnTo>
                      <a:pt x="586" y="11278"/>
                    </a:lnTo>
                    <a:lnTo>
                      <a:pt x="565" y="11466"/>
                    </a:lnTo>
                    <a:lnTo>
                      <a:pt x="524" y="11571"/>
                    </a:lnTo>
                    <a:lnTo>
                      <a:pt x="524" y="11676"/>
                    </a:lnTo>
                    <a:lnTo>
                      <a:pt x="482" y="11717"/>
                    </a:lnTo>
                    <a:lnTo>
                      <a:pt x="482" y="11843"/>
                    </a:lnTo>
                    <a:lnTo>
                      <a:pt x="419" y="11927"/>
                    </a:lnTo>
                    <a:lnTo>
                      <a:pt x="419" y="11989"/>
                    </a:lnTo>
                    <a:lnTo>
                      <a:pt x="461" y="12052"/>
                    </a:lnTo>
                    <a:lnTo>
                      <a:pt x="377" y="12157"/>
                    </a:lnTo>
                    <a:lnTo>
                      <a:pt x="377" y="12324"/>
                    </a:lnTo>
                    <a:lnTo>
                      <a:pt x="377" y="12429"/>
                    </a:lnTo>
                    <a:lnTo>
                      <a:pt x="314" y="12471"/>
                    </a:lnTo>
                    <a:lnTo>
                      <a:pt x="314" y="12575"/>
                    </a:lnTo>
                    <a:lnTo>
                      <a:pt x="272" y="12659"/>
                    </a:lnTo>
                    <a:lnTo>
                      <a:pt x="272" y="12743"/>
                    </a:lnTo>
                    <a:lnTo>
                      <a:pt x="314" y="12847"/>
                    </a:lnTo>
                    <a:lnTo>
                      <a:pt x="314" y="12952"/>
                    </a:lnTo>
                    <a:lnTo>
                      <a:pt x="231" y="13057"/>
                    </a:lnTo>
                    <a:lnTo>
                      <a:pt x="147" y="13057"/>
                    </a:lnTo>
                    <a:lnTo>
                      <a:pt x="63" y="12994"/>
                    </a:lnTo>
                    <a:lnTo>
                      <a:pt x="0" y="13015"/>
                    </a:lnTo>
                    <a:lnTo>
                      <a:pt x="0" y="13098"/>
                    </a:lnTo>
                    <a:lnTo>
                      <a:pt x="21" y="13224"/>
                    </a:lnTo>
                    <a:lnTo>
                      <a:pt x="21" y="13412"/>
                    </a:lnTo>
                    <a:lnTo>
                      <a:pt x="105" y="13517"/>
                    </a:lnTo>
                    <a:lnTo>
                      <a:pt x="231" y="13621"/>
                    </a:lnTo>
                    <a:lnTo>
                      <a:pt x="252" y="13747"/>
                    </a:lnTo>
                    <a:lnTo>
                      <a:pt x="231" y="13914"/>
                    </a:lnTo>
                    <a:lnTo>
                      <a:pt x="398" y="14228"/>
                    </a:lnTo>
                    <a:lnTo>
                      <a:pt x="440" y="14312"/>
                    </a:lnTo>
                    <a:lnTo>
                      <a:pt x="524" y="14375"/>
                    </a:lnTo>
                    <a:lnTo>
                      <a:pt x="524" y="14563"/>
                    </a:lnTo>
                    <a:lnTo>
                      <a:pt x="461" y="14835"/>
                    </a:lnTo>
                    <a:lnTo>
                      <a:pt x="419" y="14856"/>
                    </a:lnTo>
                    <a:lnTo>
                      <a:pt x="440" y="14940"/>
                    </a:lnTo>
                    <a:lnTo>
                      <a:pt x="419" y="15002"/>
                    </a:lnTo>
                    <a:lnTo>
                      <a:pt x="356" y="14982"/>
                    </a:lnTo>
                    <a:lnTo>
                      <a:pt x="314" y="14982"/>
                    </a:lnTo>
                    <a:lnTo>
                      <a:pt x="272" y="15086"/>
                    </a:lnTo>
                    <a:lnTo>
                      <a:pt x="314" y="15191"/>
                    </a:lnTo>
                    <a:lnTo>
                      <a:pt x="377" y="15254"/>
                    </a:lnTo>
                    <a:lnTo>
                      <a:pt x="335" y="15484"/>
                    </a:lnTo>
                    <a:lnTo>
                      <a:pt x="356" y="15588"/>
                    </a:lnTo>
                    <a:lnTo>
                      <a:pt x="314" y="15672"/>
                    </a:lnTo>
                    <a:lnTo>
                      <a:pt x="356" y="15714"/>
                    </a:lnTo>
                    <a:lnTo>
                      <a:pt x="335" y="15798"/>
                    </a:lnTo>
                    <a:lnTo>
                      <a:pt x="314" y="15818"/>
                    </a:lnTo>
                    <a:lnTo>
                      <a:pt x="335" y="15881"/>
                    </a:lnTo>
                    <a:lnTo>
                      <a:pt x="524" y="16153"/>
                    </a:lnTo>
                    <a:lnTo>
                      <a:pt x="565" y="16216"/>
                    </a:lnTo>
                    <a:lnTo>
                      <a:pt x="565" y="16362"/>
                    </a:lnTo>
                    <a:lnTo>
                      <a:pt x="524" y="16342"/>
                    </a:lnTo>
                    <a:lnTo>
                      <a:pt x="377" y="16342"/>
                    </a:lnTo>
                    <a:lnTo>
                      <a:pt x="314" y="16425"/>
                    </a:lnTo>
                    <a:lnTo>
                      <a:pt x="314" y="16467"/>
                    </a:lnTo>
                    <a:lnTo>
                      <a:pt x="356" y="16530"/>
                    </a:lnTo>
                    <a:lnTo>
                      <a:pt x="356" y="16614"/>
                    </a:lnTo>
                    <a:lnTo>
                      <a:pt x="314" y="16655"/>
                    </a:lnTo>
                    <a:lnTo>
                      <a:pt x="272" y="16739"/>
                    </a:lnTo>
                    <a:lnTo>
                      <a:pt x="314" y="16823"/>
                    </a:lnTo>
                    <a:lnTo>
                      <a:pt x="335" y="16844"/>
                    </a:lnTo>
                    <a:lnTo>
                      <a:pt x="377" y="16969"/>
                    </a:lnTo>
                    <a:lnTo>
                      <a:pt x="419" y="17304"/>
                    </a:lnTo>
                    <a:lnTo>
                      <a:pt x="356" y="17451"/>
                    </a:lnTo>
                    <a:lnTo>
                      <a:pt x="482" y="17492"/>
                    </a:lnTo>
                    <a:lnTo>
                      <a:pt x="670" y="17471"/>
                    </a:lnTo>
                    <a:lnTo>
                      <a:pt x="670" y="17409"/>
                    </a:lnTo>
                    <a:lnTo>
                      <a:pt x="670" y="17283"/>
                    </a:lnTo>
                    <a:lnTo>
                      <a:pt x="733" y="17199"/>
                    </a:lnTo>
                    <a:lnTo>
                      <a:pt x="837" y="17241"/>
                    </a:lnTo>
                    <a:lnTo>
                      <a:pt x="858" y="17199"/>
                    </a:lnTo>
                    <a:lnTo>
                      <a:pt x="733" y="17095"/>
                    </a:lnTo>
                    <a:lnTo>
                      <a:pt x="775" y="17053"/>
                    </a:lnTo>
                    <a:lnTo>
                      <a:pt x="649" y="16927"/>
                    </a:lnTo>
                    <a:lnTo>
                      <a:pt x="649" y="16844"/>
                    </a:lnTo>
                    <a:lnTo>
                      <a:pt x="733" y="16844"/>
                    </a:lnTo>
                    <a:lnTo>
                      <a:pt x="837" y="16886"/>
                    </a:lnTo>
                    <a:lnTo>
                      <a:pt x="837" y="16865"/>
                    </a:lnTo>
                    <a:lnTo>
                      <a:pt x="775" y="16823"/>
                    </a:lnTo>
                    <a:lnTo>
                      <a:pt x="649" y="16718"/>
                    </a:lnTo>
                    <a:lnTo>
                      <a:pt x="775" y="16739"/>
                    </a:lnTo>
                    <a:lnTo>
                      <a:pt x="775" y="16634"/>
                    </a:lnTo>
                    <a:lnTo>
                      <a:pt x="754" y="16572"/>
                    </a:lnTo>
                    <a:lnTo>
                      <a:pt x="754" y="16425"/>
                    </a:lnTo>
                    <a:lnTo>
                      <a:pt x="733" y="16362"/>
                    </a:lnTo>
                    <a:cubicBezTo>
                      <a:pt x="733" y="16321"/>
                      <a:pt x="754" y="16258"/>
                      <a:pt x="775" y="16237"/>
                    </a:cubicBezTo>
                    <a:lnTo>
                      <a:pt x="837" y="16258"/>
                    </a:lnTo>
                    <a:lnTo>
                      <a:pt x="879" y="16237"/>
                    </a:lnTo>
                    <a:cubicBezTo>
                      <a:pt x="879" y="16342"/>
                      <a:pt x="900" y="16467"/>
                      <a:pt x="900" y="16572"/>
                    </a:cubicBezTo>
                    <a:lnTo>
                      <a:pt x="1068" y="17764"/>
                    </a:lnTo>
                    <a:lnTo>
                      <a:pt x="1047" y="17785"/>
                    </a:lnTo>
                    <a:lnTo>
                      <a:pt x="1068" y="17869"/>
                    </a:lnTo>
                    <a:lnTo>
                      <a:pt x="1068" y="18036"/>
                    </a:lnTo>
                    <a:lnTo>
                      <a:pt x="1005" y="18078"/>
                    </a:lnTo>
                    <a:lnTo>
                      <a:pt x="1047" y="18120"/>
                    </a:lnTo>
                    <a:lnTo>
                      <a:pt x="1047" y="18287"/>
                    </a:lnTo>
                    <a:lnTo>
                      <a:pt x="1005" y="18350"/>
                    </a:lnTo>
                    <a:lnTo>
                      <a:pt x="1047" y="18434"/>
                    </a:lnTo>
                    <a:lnTo>
                      <a:pt x="1047" y="18455"/>
                    </a:lnTo>
                    <a:cubicBezTo>
                      <a:pt x="1047" y="18643"/>
                      <a:pt x="1005" y="18852"/>
                      <a:pt x="963" y="19041"/>
                    </a:cubicBezTo>
                    <a:cubicBezTo>
                      <a:pt x="921" y="19187"/>
                      <a:pt x="900" y="19334"/>
                      <a:pt x="858" y="19459"/>
                    </a:cubicBezTo>
                    <a:lnTo>
                      <a:pt x="796" y="19480"/>
                    </a:lnTo>
                    <a:lnTo>
                      <a:pt x="691" y="19564"/>
                    </a:lnTo>
                    <a:lnTo>
                      <a:pt x="649" y="19564"/>
                    </a:lnTo>
                    <a:lnTo>
                      <a:pt x="649" y="19501"/>
                    </a:lnTo>
                    <a:lnTo>
                      <a:pt x="754" y="19480"/>
                    </a:lnTo>
                    <a:lnTo>
                      <a:pt x="837" y="19438"/>
                    </a:lnTo>
                    <a:lnTo>
                      <a:pt x="837" y="19271"/>
                    </a:lnTo>
                    <a:lnTo>
                      <a:pt x="775" y="19250"/>
                    </a:lnTo>
                    <a:lnTo>
                      <a:pt x="670" y="19292"/>
                    </a:lnTo>
                    <a:lnTo>
                      <a:pt x="461" y="19292"/>
                    </a:lnTo>
                    <a:lnTo>
                      <a:pt x="377" y="19271"/>
                    </a:lnTo>
                    <a:lnTo>
                      <a:pt x="293" y="19292"/>
                    </a:lnTo>
                    <a:lnTo>
                      <a:pt x="293" y="19375"/>
                    </a:lnTo>
                    <a:lnTo>
                      <a:pt x="356" y="19501"/>
                    </a:lnTo>
                    <a:lnTo>
                      <a:pt x="398" y="19501"/>
                    </a:lnTo>
                    <a:lnTo>
                      <a:pt x="440" y="19585"/>
                    </a:lnTo>
                    <a:lnTo>
                      <a:pt x="356" y="19585"/>
                    </a:lnTo>
                    <a:lnTo>
                      <a:pt x="335" y="19689"/>
                    </a:lnTo>
                    <a:lnTo>
                      <a:pt x="252" y="19752"/>
                    </a:lnTo>
                    <a:lnTo>
                      <a:pt x="189" y="19857"/>
                    </a:lnTo>
                    <a:lnTo>
                      <a:pt x="42" y="19919"/>
                    </a:lnTo>
                    <a:lnTo>
                      <a:pt x="42" y="20003"/>
                    </a:lnTo>
                    <a:lnTo>
                      <a:pt x="189" y="20192"/>
                    </a:lnTo>
                    <a:lnTo>
                      <a:pt x="272" y="20192"/>
                    </a:lnTo>
                    <a:lnTo>
                      <a:pt x="335" y="20129"/>
                    </a:lnTo>
                    <a:lnTo>
                      <a:pt x="335" y="20066"/>
                    </a:lnTo>
                    <a:lnTo>
                      <a:pt x="231" y="20024"/>
                    </a:lnTo>
                    <a:lnTo>
                      <a:pt x="231" y="19982"/>
                    </a:lnTo>
                    <a:lnTo>
                      <a:pt x="272" y="19878"/>
                    </a:lnTo>
                    <a:lnTo>
                      <a:pt x="440" y="19878"/>
                    </a:lnTo>
                    <a:lnTo>
                      <a:pt x="461" y="19857"/>
                    </a:lnTo>
                    <a:lnTo>
                      <a:pt x="482" y="19982"/>
                    </a:lnTo>
                    <a:lnTo>
                      <a:pt x="586" y="20066"/>
                    </a:lnTo>
                    <a:lnTo>
                      <a:pt x="712" y="20066"/>
                    </a:lnTo>
                    <a:lnTo>
                      <a:pt x="754" y="20003"/>
                    </a:lnTo>
                    <a:lnTo>
                      <a:pt x="754" y="20003"/>
                    </a:lnTo>
                    <a:cubicBezTo>
                      <a:pt x="670" y="20317"/>
                      <a:pt x="649" y="20631"/>
                      <a:pt x="649" y="20924"/>
                    </a:cubicBezTo>
                    <a:lnTo>
                      <a:pt x="586" y="20966"/>
                    </a:lnTo>
                    <a:lnTo>
                      <a:pt x="649" y="21008"/>
                    </a:lnTo>
                    <a:lnTo>
                      <a:pt x="649" y="21154"/>
                    </a:lnTo>
                    <a:lnTo>
                      <a:pt x="565" y="21028"/>
                    </a:lnTo>
                    <a:lnTo>
                      <a:pt x="461" y="21008"/>
                    </a:lnTo>
                    <a:lnTo>
                      <a:pt x="440" y="21049"/>
                    </a:lnTo>
                    <a:lnTo>
                      <a:pt x="440" y="21133"/>
                    </a:lnTo>
                    <a:lnTo>
                      <a:pt x="461" y="21259"/>
                    </a:lnTo>
                    <a:lnTo>
                      <a:pt x="565" y="21280"/>
                    </a:lnTo>
                    <a:lnTo>
                      <a:pt x="649" y="21342"/>
                    </a:lnTo>
                    <a:lnTo>
                      <a:pt x="649" y="21384"/>
                    </a:lnTo>
                    <a:lnTo>
                      <a:pt x="691" y="21552"/>
                    </a:lnTo>
                    <a:lnTo>
                      <a:pt x="754" y="21572"/>
                    </a:lnTo>
                    <a:cubicBezTo>
                      <a:pt x="754" y="21635"/>
                      <a:pt x="775" y="21656"/>
                      <a:pt x="796" y="21698"/>
                    </a:cubicBezTo>
                    <a:lnTo>
                      <a:pt x="670" y="21656"/>
                    </a:lnTo>
                    <a:lnTo>
                      <a:pt x="649" y="21635"/>
                    </a:lnTo>
                    <a:lnTo>
                      <a:pt x="586" y="21677"/>
                    </a:lnTo>
                    <a:lnTo>
                      <a:pt x="649" y="21865"/>
                    </a:lnTo>
                    <a:lnTo>
                      <a:pt x="649" y="21949"/>
                    </a:lnTo>
                    <a:lnTo>
                      <a:pt x="691" y="21970"/>
                    </a:lnTo>
                    <a:lnTo>
                      <a:pt x="796" y="21803"/>
                    </a:lnTo>
                    <a:lnTo>
                      <a:pt x="858" y="21782"/>
                    </a:lnTo>
                    <a:cubicBezTo>
                      <a:pt x="879" y="21844"/>
                      <a:pt x="900" y="21886"/>
                      <a:pt x="921" y="21970"/>
                    </a:cubicBezTo>
                    <a:lnTo>
                      <a:pt x="921" y="22012"/>
                    </a:lnTo>
                    <a:lnTo>
                      <a:pt x="816" y="22054"/>
                    </a:lnTo>
                    <a:lnTo>
                      <a:pt x="921" y="22284"/>
                    </a:lnTo>
                    <a:lnTo>
                      <a:pt x="963" y="22409"/>
                    </a:lnTo>
                    <a:cubicBezTo>
                      <a:pt x="963" y="22493"/>
                      <a:pt x="984" y="22577"/>
                      <a:pt x="1005" y="22640"/>
                    </a:cubicBezTo>
                    <a:lnTo>
                      <a:pt x="984" y="22681"/>
                    </a:lnTo>
                    <a:lnTo>
                      <a:pt x="984" y="22744"/>
                    </a:lnTo>
                    <a:lnTo>
                      <a:pt x="921" y="22807"/>
                    </a:lnTo>
                    <a:lnTo>
                      <a:pt x="1005" y="22849"/>
                    </a:lnTo>
                    <a:lnTo>
                      <a:pt x="1026" y="22932"/>
                    </a:lnTo>
                    <a:lnTo>
                      <a:pt x="1068" y="22932"/>
                    </a:lnTo>
                    <a:cubicBezTo>
                      <a:pt x="1068" y="22953"/>
                      <a:pt x="1068" y="22995"/>
                      <a:pt x="1088" y="23016"/>
                    </a:cubicBezTo>
                    <a:cubicBezTo>
                      <a:pt x="1130" y="23163"/>
                      <a:pt x="1193" y="23330"/>
                      <a:pt x="1235" y="23456"/>
                    </a:cubicBezTo>
                    <a:lnTo>
                      <a:pt x="1277" y="23518"/>
                    </a:lnTo>
                    <a:cubicBezTo>
                      <a:pt x="1277" y="23539"/>
                      <a:pt x="1277" y="23539"/>
                      <a:pt x="1298" y="23560"/>
                    </a:cubicBezTo>
                    <a:lnTo>
                      <a:pt x="1235" y="23665"/>
                    </a:lnTo>
                    <a:lnTo>
                      <a:pt x="1193" y="23728"/>
                    </a:lnTo>
                    <a:lnTo>
                      <a:pt x="1235" y="23749"/>
                    </a:lnTo>
                    <a:lnTo>
                      <a:pt x="1381" y="23728"/>
                    </a:lnTo>
                    <a:lnTo>
                      <a:pt x="1444" y="23874"/>
                    </a:lnTo>
                    <a:lnTo>
                      <a:pt x="1423" y="23874"/>
                    </a:lnTo>
                    <a:lnTo>
                      <a:pt x="1444" y="23937"/>
                    </a:lnTo>
                    <a:lnTo>
                      <a:pt x="1486" y="23958"/>
                    </a:lnTo>
                    <a:lnTo>
                      <a:pt x="1423" y="24000"/>
                    </a:lnTo>
                    <a:lnTo>
                      <a:pt x="1402" y="24062"/>
                    </a:lnTo>
                    <a:lnTo>
                      <a:pt x="1423" y="24146"/>
                    </a:lnTo>
                    <a:lnTo>
                      <a:pt x="1486" y="24167"/>
                    </a:lnTo>
                    <a:lnTo>
                      <a:pt x="1549" y="24188"/>
                    </a:lnTo>
                    <a:lnTo>
                      <a:pt x="1507" y="24104"/>
                    </a:lnTo>
                    <a:lnTo>
                      <a:pt x="1549" y="24083"/>
                    </a:lnTo>
                    <a:cubicBezTo>
                      <a:pt x="1612" y="24167"/>
                      <a:pt x="1653" y="24272"/>
                      <a:pt x="1716" y="24355"/>
                    </a:cubicBezTo>
                    <a:lnTo>
                      <a:pt x="1716" y="24397"/>
                    </a:lnTo>
                    <a:lnTo>
                      <a:pt x="1653" y="24460"/>
                    </a:lnTo>
                    <a:lnTo>
                      <a:pt x="1695" y="24481"/>
                    </a:lnTo>
                    <a:lnTo>
                      <a:pt x="1737" y="24460"/>
                    </a:lnTo>
                    <a:lnTo>
                      <a:pt x="1758" y="24418"/>
                    </a:lnTo>
                    <a:cubicBezTo>
                      <a:pt x="1967" y="24753"/>
                      <a:pt x="2218" y="25004"/>
                      <a:pt x="2469" y="25234"/>
                    </a:cubicBezTo>
                    <a:lnTo>
                      <a:pt x="2449" y="25234"/>
                    </a:lnTo>
                    <a:lnTo>
                      <a:pt x="2365" y="25192"/>
                    </a:lnTo>
                    <a:lnTo>
                      <a:pt x="2260" y="25150"/>
                    </a:lnTo>
                    <a:lnTo>
                      <a:pt x="2156" y="25150"/>
                    </a:lnTo>
                    <a:lnTo>
                      <a:pt x="2072" y="25109"/>
                    </a:lnTo>
                    <a:lnTo>
                      <a:pt x="1946" y="24983"/>
                    </a:lnTo>
                    <a:lnTo>
                      <a:pt x="1863" y="24920"/>
                    </a:lnTo>
                    <a:lnTo>
                      <a:pt x="1842" y="24983"/>
                    </a:lnTo>
                    <a:lnTo>
                      <a:pt x="1863" y="25088"/>
                    </a:lnTo>
                    <a:lnTo>
                      <a:pt x="1946" y="25213"/>
                    </a:lnTo>
                    <a:lnTo>
                      <a:pt x="2072" y="25234"/>
                    </a:lnTo>
                    <a:lnTo>
                      <a:pt x="2239" y="25318"/>
                    </a:lnTo>
                    <a:lnTo>
                      <a:pt x="2281" y="25401"/>
                    </a:lnTo>
                    <a:lnTo>
                      <a:pt x="2365" y="25401"/>
                    </a:lnTo>
                    <a:lnTo>
                      <a:pt x="2428" y="25360"/>
                    </a:lnTo>
                    <a:lnTo>
                      <a:pt x="2574" y="25422"/>
                    </a:lnTo>
                    <a:lnTo>
                      <a:pt x="2679" y="25464"/>
                    </a:lnTo>
                    <a:lnTo>
                      <a:pt x="2783" y="25464"/>
                    </a:lnTo>
                    <a:cubicBezTo>
                      <a:pt x="2804" y="25464"/>
                      <a:pt x="2846" y="25506"/>
                      <a:pt x="2846" y="25527"/>
                    </a:cubicBezTo>
                    <a:lnTo>
                      <a:pt x="2804" y="25527"/>
                    </a:lnTo>
                    <a:lnTo>
                      <a:pt x="2700" y="25569"/>
                    </a:lnTo>
                    <a:lnTo>
                      <a:pt x="2658" y="25548"/>
                    </a:lnTo>
                    <a:lnTo>
                      <a:pt x="2595" y="25506"/>
                    </a:lnTo>
                    <a:lnTo>
                      <a:pt x="2532" y="25506"/>
                    </a:lnTo>
                    <a:lnTo>
                      <a:pt x="2490" y="25548"/>
                    </a:lnTo>
                    <a:lnTo>
                      <a:pt x="2490" y="25611"/>
                    </a:lnTo>
                    <a:lnTo>
                      <a:pt x="2595" y="25653"/>
                    </a:lnTo>
                    <a:lnTo>
                      <a:pt x="2658" y="25757"/>
                    </a:lnTo>
                    <a:lnTo>
                      <a:pt x="2762" y="25799"/>
                    </a:lnTo>
                    <a:lnTo>
                      <a:pt x="2867" y="25925"/>
                    </a:lnTo>
                    <a:lnTo>
                      <a:pt x="2951" y="25945"/>
                    </a:lnTo>
                    <a:lnTo>
                      <a:pt x="3076" y="25925"/>
                    </a:lnTo>
                    <a:lnTo>
                      <a:pt x="3118" y="25945"/>
                    </a:lnTo>
                    <a:lnTo>
                      <a:pt x="3118" y="26029"/>
                    </a:lnTo>
                    <a:lnTo>
                      <a:pt x="3202" y="26092"/>
                    </a:lnTo>
                    <a:lnTo>
                      <a:pt x="3285" y="26071"/>
                    </a:lnTo>
                    <a:lnTo>
                      <a:pt x="3265" y="26029"/>
                    </a:lnTo>
                    <a:lnTo>
                      <a:pt x="3327" y="25945"/>
                    </a:lnTo>
                    <a:lnTo>
                      <a:pt x="3327" y="25883"/>
                    </a:lnTo>
                    <a:lnTo>
                      <a:pt x="3285" y="25862"/>
                    </a:lnTo>
                    <a:lnTo>
                      <a:pt x="3327" y="25841"/>
                    </a:lnTo>
                    <a:lnTo>
                      <a:pt x="3411" y="25841"/>
                    </a:lnTo>
                    <a:lnTo>
                      <a:pt x="3369" y="25757"/>
                    </a:lnTo>
                    <a:lnTo>
                      <a:pt x="3285" y="25736"/>
                    </a:lnTo>
                    <a:lnTo>
                      <a:pt x="3160" y="25757"/>
                    </a:lnTo>
                    <a:lnTo>
                      <a:pt x="3118" y="25715"/>
                    </a:lnTo>
                    <a:lnTo>
                      <a:pt x="3118" y="25715"/>
                    </a:lnTo>
                    <a:cubicBezTo>
                      <a:pt x="3141" y="25721"/>
                      <a:pt x="3164" y="25724"/>
                      <a:pt x="3189" y="25724"/>
                    </a:cubicBezTo>
                    <a:cubicBezTo>
                      <a:pt x="3256" y="25724"/>
                      <a:pt x="3329" y="25704"/>
                      <a:pt x="3390" y="25673"/>
                    </a:cubicBezTo>
                    <a:lnTo>
                      <a:pt x="3411" y="25715"/>
                    </a:lnTo>
                    <a:lnTo>
                      <a:pt x="3578" y="25736"/>
                    </a:lnTo>
                    <a:lnTo>
                      <a:pt x="3683" y="25778"/>
                    </a:lnTo>
                    <a:lnTo>
                      <a:pt x="3746" y="25778"/>
                    </a:lnTo>
                    <a:lnTo>
                      <a:pt x="3829" y="25841"/>
                    </a:lnTo>
                    <a:lnTo>
                      <a:pt x="3892" y="25778"/>
                    </a:lnTo>
                    <a:lnTo>
                      <a:pt x="3955" y="25653"/>
                    </a:lnTo>
                    <a:lnTo>
                      <a:pt x="3913" y="25464"/>
                    </a:lnTo>
                    <a:lnTo>
                      <a:pt x="3934" y="25401"/>
                    </a:lnTo>
                    <a:lnTo>
                      <a:pt x="3934" y="25318"/>
                    </a:lnTo>
                    <a:lnTo>
                      <a:pt x="3955" y="25150"/>
                    </a:lnTo>
                    <a:lnTo>
                      <a:pt x="3955" y="25109"/>
                    </a:lnTo>
                    <a:cubicBezTo>
                      <a:pt x="4018" y="25213"/>
                      <a:pt x="4060" y="25318"/>
                      <a:pt x="4143" y="25422"/>
                    </a:cubicBezTo>
                    <a:lnTo>
                      <a:pt x="4122" y="25527"/>
                    </a:lnTo>
                    <a:lnTo>
                      <a:pt x="4060" y="25632"/>
                    </a:lnTo>
                    <a:lnTo>
                      <a:pt x="4122" y="25736"/>
                    </a:lnTo>
                    <a:lnTo>
                      <a:pt x="4060" y="25820"/>
                    </a:lnTo>
                    <a:lnTo>
                      <a:pt x="4060" y="25883"/>
                    </a:lnTo>
                    <a:lnTo>
                      <a:pt x="4164" y="25945"/>
                    </a:lnTo>
                    <a:lnTo>
                      <a:pt x="4269" y="25966"/>
                    </a:lnTo>
                    <a:lnTo>
                      <a:pt x="4332" y="25987"/>
                    </a:lnTo>
                    <a:lnTo>
                      <a:pt x="4373" y="25945"/>
                    </a:lnTo>
                    <a:lnTo>
                      <a:pt x="4248" y="25841"/>
                    </a:lnTo>
                    <a:lnTo>
                      <a:pt x="4332" y="25757"/>
                    </a:lnTo>
                    <a:lnTo>
                      <a:pt x="4562" y="26155"/>
                    </a:lnTo>
                    <a:lnTo>
                      <a:pt x="4562" y="26155"/>
                    </a:lnTo>
                    <a:lnTo>
                      <a:pt x="4520" y="26134"/>
                    </a:lnTo>
                    <a:lnTo>
                      <a:pt x="4332" y="26050"/>
                    </a:lnTo>
                    <a:lnTo>
                      <a:pt x="4227" y="25987"/>
                    </a:lnTo>
                    <a:lnTo>
                      <a:pt x="4206" y="26029"/>
                    </a:lnTo>
                    <a:lnTo>
                      <a:pt x="4248" y="26071"/>
                    </a:lnTo>
                    <a:lnTo>
                      <a:pt x="4520" y="26197"/>
                    </a:lnTo>
                    <a:lnTo>
                      <a:pt x="4541" y="26259"/>
                    </a:lnTo>
                    <a:lnTo>
                      <a:pt x="4436" y="26259"/>
                    </a:lnTo>
                    <a:lnTo>
                      <a:pt x="4436" y="26322"/>
                    </a:lnTo>
                    <a:lnTo>
                      <a:pt x="4373" y="26322"/>
                    </a:lnTo>
                    <a:lnTo>
                      <a:pt x="4353" y="26238"/>
                    </a:lnTo>
                    <a:lnTo>
                      <a:pt x="4227" y="26155"/>
                    </a:lnTo>
                    <a:lnTo>
                      <a:pt x="4206" y="26176"/>
                    </a:lnTo>
                    <a:lnTo>
                      <a:pt x="4206" y="26259"/>
                    </a:lnTo>
                    <a:lnTo>
                      <a:pt x="4122" y="26259"/>
                    </a:lnTo>
                    <a:lnTo>
                      <a:pt x="3934" y="26280"/>
                    </a:lnTo>
                    <a:lnTo>
                      <a:pt x="3892" y="26322"/>
                    </a:lnTo>
                    <a:lnTo>
                      <a:pt x="3934" y="26364"/>
                    </a:lnTo>
                    <a:lnTo>
                      <a:pt x="3913" y="26385"/>
                    </a:lnTo>
                    <a:lnTo>
                      <a:pt x="3809" y="26364"/>
                    </a:lnTo>
                    <a:lnTo>
                      <a:pt x="3704" y="26385"/>
                    </a:lnTo>
                    <a:lnTo>
                      <a:pt x="3725" y="26448"/>
                    </a:lnTo>
                    <a:lnTo>
                      <a:pt x="3850" y="26469"/>
                    </a:lnTo>
                    <a:lnTo>
                      <a:pt x="3955" y="26469"/>
                    </a:lnTo>
                    <a:lnTo>
                      <a:pt x="3997" y="26427"/>
                    </a:lnTo>
                    <a:lnTo>
                      <a:pt x="4018" y="26385"/>
                    </a:lnTo>
                    <a:lnTo>
                      <a:pt x="4101" y="26427"/>
                    </a:lnTo>
                    <a:lnTo>
                      <a:pt x="4206" y="26490"/>
                    </a:lnTo>
                    <a:lnTo>
                      <a:pt x="4248" y="26469"/>
                    </a:lnTo>
                    <a:lnTo>
                      <a:pt x="4269" y="26531"/>
                    </a:lnTo>
                    <a:lnTo>
                      <a:pt x="4269" y="26573"/>
                    </a:lnTo>
                    <a:lnTo>
                      <a:pt x="4353" y="26636"/>
                    </a:lnTo>
                    <a:lnTo>
                      <a:pt x="4269" y="26678"/>
                    </a:lnTo>
                    <a:lnTo>
                      <a:pt x="4227" y="26782"/>
                    </a:lnTo>
                    <a:lnTo>
                      <a:pt x="4269" y="26866"/>
                    </a:lnTo>
                    <a:lnTo>
                      <a:pt x="4353" y="26866"/>
                    </a:lnTo>
                    <a:lnTo>
                      <a:pt x="4436" y="26887"/>
                    </a:lnTo>
                    <a:lnTo>
                      <a:pt x="4541" y="26992"/>
                    </a:lnTo>
                    <a:lnTo>
                      <a:pt x="4625" y="26992"/>
                    </a:lnTo>
                    <a:lnTo>
                      <a:pt x="4646" y="26971"/>
                    </a:lnTo>
                    <a:lnTo>
                      <a:pt x="4562" y="26908"/>
                    </a:lnTo>
                    <a:lnTo>
                      <a:pt x="4457" y="26845"/>
                    </a:lnTo>
                    <a:lnTo>
                      <a:pt x="4436" y="26782"/>
                    </a:lnTo>
                    <a:lnTo>
                      <a:pt x="4457" y="26782"/>
                    </a:lnTo>
                    <a:lnTo>
                      <a:pt x="4541" y="26803"/>
                    </a:lnTo>
                    <a:lnTo>
                      <a:pt x="4625" y="26762"/>
                    </a:lnTo>
                    <a:lnTo>
                      <a:pt x="4646" y="26699"/>
                    </a:lnTo>
                    <a:lnTo>
                      <a:pt x="4562" y="26678"/>
                    </a:lnTo>
                    <a:lnTo>
                      <a:pt x="4520" y="26636"/>
                    </a:lnTo>
                    <a:lnTo>
                      <a:pt x="4750" y="26531"/>
                    </a:lnTo>
                    <a:lnTo>
                      <a:pt x="4855" y="26469"/>
                    </a:lnTo>
                    <a:lnTo>
                      <a:pt x="4938" y="26490"/>
                    </a:lnTo>
                    <a:cubicBezTo>
                      <a:pt x="4959" y="26531"/>
                      <a:pt x="4959" y="26552"/>
                      <a:pt x="4980" y="26552"/>
                    </a:cubicBezTo>
                    <a:lnTo>
                      <a:pt x="5001" y="26552"/>
                    </a:lnTo>
                    <a:lnTo>
                      <a:pt x="5001" y="26531"/>
                    </a:lnTo>
                    <a:lnTo>
                      <a:pt x="5294" y="26594"/>
                    </a:lnTo>
                    <a:lnTo>
                      <a:pt x="5357" y="26573"/>
                    </a:lnTo>
                    <a:lnTo>
                      <a:pt x="5357" y="26510"/>
                    </a:lnTo>
                    <a:lnTo>
                      <a:pt x="5482" y="26510"/>
                    </a:lnTo>
                    <a:lnTo>
                      <a:pt x="5420" y="26322"/>
                    </a:lnTo>
                    <a:lnTo>
                      <a:pt x="5357" y="26322"/>
                    </a:lnTo>
                    <a:lnTo>
                      <a:pt x="5252" y="26238"/>
                    </a:lnTo>
                    <a:lnTo>
                      <a:pt x="5106" y="26176"/>
                    </a:lnTo>
                    <a:lnTo>
                      <a:pt x="5106" y="26113"/>
                    </a:lnTo>
                    <a:lnTo>
                      <a:pt x="5273" y="26218"/>
                    </a:lnTo>
                    <a:lnTo>
                      <a:pt x="5399" y="26238"/>
                    </a:lnTo>
                    <a:lnTo>
                      <a:pt x="5148" y="25171"/>
                    </a:lnTo>
                    <a:lnTo>
                      <a:pt x="5106" y="25171"/>
                    </a:lnTo>
                    <a:lnTo>
                      <a:pt x="5106" y="25129"/>
                    </a:lnTo>
                    <a:lnTo>
                      <a:pt x="4959" y="24481"/>
                    </a:lnTo>
                    <a:lnTo>
                      <a:pt x="4792" y="24544"/>
                    </a:lnTo>
                    <a:lnTo>
                      <a:pt x="4750" y="24585"/>
                    </a:lnTo>
                    <a:lnTo>
                      <a:pt x="4666" y="24502"/>
                    </a:lnTo>
                    <a:lnTo>
                      <a:pt x="4583" y="24481"/>
                    </a:lnTo>
                    <a:lnTo>
                      <a:pt x="4562" y="24544"/>
                    </a:lnTo>
                    <a:cubicBezTo>
                      <a:pt x="4562" y="24502"/>
                      <a:pt x="4541" y="24502"/>
                      <a:pt x="4541" y="24481"/>
                    </a:cubicBezTo>
                    <a:lnTo>
                      <a:pt x="4541" y="24334"/>
                    </a:lnTo>
                    <a:lnTo>
                      <a:pt x="4625" y="24272"/>
                    </a:lnTo>
                    <a:lnTo>
                      <a:pt x="4750" y="24251"/>
                    </a:lnTo>
                    <a:lnTo>
                      <a:pt x="4897" y="24334"/>
                    </a:lnTo>
                    <a:lnTo>
                      <a:pt x="4980" y="24272"/>
                    </a:lnTo>
                    <a:lnTo>
                      <a:pt x="5001" y="24272"/>
                    </a:lnTo>
                    <a:lnTo>
                      <a:pt x="4855" y="24146"/>
                    </a:lnTo>
                    <a:lnTo>
                      <a:pt x="4520" y="23937"/>
                    </a:lnTo>
                    <a:lnTo>
                      <a:pt x="4457" y="23874"/>
                    </a:lnTo>
                    <a:lnTo>
                      <a:pt x="3725" y="23874"/>
                    </a:lnTo>
                    <a:lnTo>
                      <a:pt x="3306" y="23958"/>
                    </a:lnTo>
                    <a:lnTo>
                      <a:pt x="3202" y="23895"/>
                    </a:lnTo>
                    <a:lnTo>
                      <a:pt x="2930" y="23874"/>
                    </a:lnTo>
                    <a:lnTo>
                      <a:pt x="2846" y="23644"/>
                    </a:lnTo>
                    <a:lnTo>
                      <a:pt x="2783" y="23435"/>
                    </a:lnTo>
                    <a:lnTo>
                      <a:pt x="2658" y="23330"/>
                    </a:lnTo>
                    <a:lnTo>
                      <a:pt x="2637" y="22995"/>
                    </a:lnTo>
                    <a:lnTo>
                      <a:pt x="2637" y="22828"/>
                    </a:lnTo>
                    <a:lnTo>
                      <a:pt x="2511" y="22828"/>
                    </a:lnTo>
                    <a:lnTo>
                      <a:pt x="2323" y="22912"/>
                    </a:lnTo>
                    <a:lnTo>
                      <a:pt x="2218" y="23016"/>
                    </a:lnTo>
                    <a:lnTo>
                      <a:pt x="2093" y="23016"/>
                    </a:lnTo>
                    <a:lnTo>
                      <a:pt x="1842" y="22577"/>
                    </a:lnTo>
                    <a:cubicBezTo>
                      <a:pt x="1821" y="22493"/>
                      <a:pt x="1800" y="22409"/>
                      <a:pt x="1800" y="22326"/>
                    </a:cubicBezTo>
                    <a:lnTo>
                      <a:pt x="1884" y="21844"/>
                    </a:lnTo>
                    <a:lnTo>
                      <a:pt x="2009" y="21656"/>
                    </a:lnTo>
                    <a:lnTo>
                      <a:pt x="2218" y="21447"/>
                    </a:lnTo>
                    <a:lnTo>
                      <a:pt x="2260" y="21154"/>
                    </a:lnTo>
                    <a:lnTo>
                      <a:pt x="2218" y="20840"/>
                    </a:lnTo>
                    <a:lnTo>
                      <a:pt x="2135" y="20610"/>
                    </a:lnTo>
                    <a:lnTo>
                      <a:pt x="2197" y="20338"/>
                    </a:lnTo>
                    <a:lnTo>
                      <a:pt x="2302" y="20212"/>
                    </a:lnTo>
                    <a:lnTo>
                      <a:pt x="2197" y="19961"/>
                    </a:lnTo>
                    <a:lnTo>
                      <a:pt x="2218" y="19815"/>
                    </a:lnTo>
                    <a:lnTo>
                      <a:pt x="2323" y="19710"/>
                    </a:lnTo>
                    <a:lnTo>
                      <a:pt x="2239" y="19480"/>
                    </a:lnTo>
                    <a:lnTo>
                      <a:pt x="2197" y="19166"/>
                    </a:lnTo>
                    <a:lnTo>
                      <a:pt x="2114" y="19020"/>
                    </a:lnTo>
                    <a:lnTo>
                      <a:pt x="2114" y="18915"/>
                    </a:lnTo>
                    <a:lnTo>
                      <a:pt x="2260" y="18769"/>
                    </a:lnTo>
                    <a:lnTo>
                      <a:pt x="2260" y="18643"/>
                    </a:lnTo>
                    <a:lnTo>
                      <a:pt x="2135" y="18434"/>
                    </a:lnTo>
                    <a:lnTo>
                      <a:pt x="1946" y="18308"/>
                    </a:lnTo>
                    <a:lnTo>
                      <a:pt x="1821" y="18308"/>
                    </a:lnTo>
                    <a:lnTo>
                      <a:pt x="1800" y="18329"/>
                    </a:lnTo>
                    <a:lnTo>
                      <a:pt x="1716" y="18246"/>
                    </a:lnTo>
                    <a:lnTo>
                      <a:pt x="1779" y="18141"/>
                    </a:lnTo>
                    <a:lnTo>
                      <a:pt x="2030" y="18141"/>
                    </a:lnTo>
                    <a:lnTo>
                      <a:pt x="2156" y="17995"/>
                    </a:lnTo>
                    <a:lnTo>
                      <a:pt x="2156" y="17869"/>
                    </a:lnTo>
                    <a:lnTo>
                      <a:pt x="2093" y="17827"/>
                    </a:lnTo>
                    <a:lnTo>
                      <a:pt x="2009" y="17890"/>
                    </a:lnTo>
                    <a:lnTo>
                      <a:pt x="1905" y="17869"/>
                    </a:lnTo>
                    <a:lnTo>
                      <a:pt x="1842" y="17597"/>
                    </a:lnTo>
                    <a:lnTo>
                      <a:pt x="1737" y="17367"/>
                    </a:lnTo>
                    <a:lnTo>
                      <a:pt x="1737" y="17199"/>
                    </a:lnTo>
                    <a:lnTo>
                      <a:pt x="1737" y="17032"/>
                    </a:lnTo>
                    <a:lnTo>
                      <a:pt x="1570" y="16969"/>
                    </a:lnTo>
                    <a:lnTo>
                      <a:pt x="1570" y="16948"/>
                    </a:lnTo>
                    <a:cubicBezTo>
                      <a:pt x="1528" y="16865"/>
                      <a:pt x="1528" y="16760"/>
                      <a:pt x="1507" y="16676"/>
                    </a:cubicBezTo>
                    <a:lnTo>
                      <a:pt x="1486" y="16362"/>
                    </a:lnTo>
                    <a:lnTo>
                      <a:pt x="1612" y="16300"/>
                    </a:lnTo>
                    <a:lnTo>
                      <a:pt x="1633" y="16132"/>
                    </a:lnTo>
                    <a:lnTo>
                      <a:pt x="1591" y="16028"/>
                    </a:lnTo>
                    <a:lnTo>
                      <a:pt x="1486" y="15986"/>
                    </a:lnTo>
                    <a:lnTo>
                      <a:pt x="1423" y="15714"/>
                    </a:lnTo>
                    <a:lnTo>
                      <a:pt x="1402" y="15358"/>
                    </a:lnTo>
                    <a:lnTo>
                      <a:pt x="1423" y="14940"/>
                    </a:lnTo>
                    <a:lnTo>
                      <a:pt x="1319" y="14751"/>
                    </a:lnTo>
                    <a:lnTo>
                      <a:pt x="1298" y="14542"/>
                    </a:lnTo>
                    <a:lnTo>
                      <a:pt x="1507" y="14249"/>
                    </a:lnTo>
                    <a:lnTo>
                      <a:pt x="1528" y="13935"/>
                    </a:lnTo>
                    <a:lnTo>
                      <a:pt x="1695" y="13852"/>
                    </a:lnTo>
                    <a:lnTo>
                      <a:pt x="1779" y="13747"/>
                    </a:lnTo>
                    <a:lnTo>
                      <a:pt x="1423" y="13077"/>
                    </a:lnTo>
                    <a:lnTo>
                      <a:pt x="1486" y="12847"/>
                    </a:lnTo>
                    <a:lnTo>
                      <a:pt x="1486" y="12680"/>
                    </a:lnTo>
                    <a:lnTo>
                      <a:pt x="1486" y="12282"/>
                    </a:lnTo>
                    <a:lnTo>
                      <a:pt x="1612" y="12052"/>
                    </a:lnTo>
                    <a:lnTo>
                      <a:pt x="1737" y="11927"/>
                    </a:lnTo>
                    <a:lnTo>
                      <a:pt x="1716" y="11717"/>
                    </a:lnTo>
                    <a:lnTo>
                      <a:pt x="1612" y="11529"/>
                    </a:lnTo>
                    <a:lnTo>
                      <a:pt x="1528" y="11445"/>
                    </a:lnTo>
                    <a:lnTo>
                      <a:pt x="1674" y="11278"/>
                    </a:lnTo>
                    <a:lnTo>
                      <a:pt x="1633" y="11027"/>
                    </a:lnTo>
                    <a:lnTo>
                      <a:pt x="1737" y="10797"/>
                    </a:lnTo>
                    <a:lnTo>
                      <a:pt x="1842" y="10776"/>
                    </a:lnTo>
                    <a:lnTo>
                      <a:pt x="1884" y="10504"/>
                    </a:lnTo>
                    <a:lnTo>
                      <a:pt x="1821" y="10064"/>
                    </a:lnTo>
                    <a:lnTo>
                      <a:pt x="1737" y="9981"/>
                    </a:lnTo>
                    <a:lnTo>
                      <a:pt x="1674" y="9646"/>
                    </a:lnTo>
                    <a:lnTo>
                      <a:pt x="1591" y="9458"/>
                    </a:lnTo>
                    <a:lnTo>
                      <a:pt x="1444" y="9248"/>
                    </a:lnTo>
                    <a:lnTo>
                      <a:pt x="1423" y="9144"/>
                    </a:lnTo>
                    <a:lnTo>
                      <a:pt x="1319" y="9018"/>
                    </a:lnTo>
                    <a:lnTo>
                      <a:pt x="1277" y="8725"/>
                    </a:lnTo>
                    <a:lnTo>
                      <a:pt x="1298" y="8516"/>
                    </a:lnTo>
                    <a:lnTo>
                      <a:pt x="1444" y="8453"/>
                    </a:lnTo>
                    <a:lnTo>
                      <a:pt x="1444" y="8160"/>
                    </a:lnTo>
                    <a:lnTo>
                      <a:pt x="1528" y="8056"/>
                    </a:lnTo>
                    <a:lnTo>
                      <a:pt x="1528" y="7784"/>
                    </a:lnTo>
                    <a:lnTo>
                      <a:pt x="1423" y="7616"/>
                    </a:lnTo>
                    <a:lnTo>
                      <a:pt x="1402" y="7240"/>
                    </a:lnTo>
                    <a:lnTo>
                      <a:pt x="1486" y="7156"/>
                    </a:lnTo>
                    <a:lnTo>
                      <a:pt x="1528" y="6738"/>
                    </a:lnTo>
                    <a:lnTo>
                      <a:pt x="1633" y="6591"/>
                    </a:lnTo>
                    <a:lnTo>
                      <a:pt x="1800" y="6194"/>
                    </a:lnTo>
                    <a:lnTo>
                      <a:pt x="1946" y="6047"/>
                    </a:lnTo>
                    <a:lnTo>
                      <a:pt x="2051" y="5984"/>
                    </a:lnTo>
                    <a:lnTo>
                      <a:pt x="2135" y="5880"/>
                    </a:lnTo>
                    <a:lnTo>
                      <a:pt x="2093" y="5838"/>
                    </a:lnTo>
                    <a:lnTo>
                      <a:pt x="2093" y="5671"/>
                    </a:lnTo>
                    <a:lnTo>
                      <a:pt x="2030" y="5587"/>
                    </a:lnTo>
                    <a:lnTo>
                      <a:pt x="1946" y="5545"/>
                    </a:lnTo>
                    <a:lnTo>
                      <a:pt x="1988" y="5440"/>
                    </a:lnTo>
                    <a:lnTo>
                      <a:pt x="2093" y="5357"/>
                    </a:lnTo>
                    <a:lnTo>
                      <a:pt x="2093" y="5210"/>
                    </a:lnTo>
                    <a:lnTo>
                      <a:pt x="1946" y="5043"/>
                    </a:lnTo>
                    <a:lnTo>
                      <a:pt x="1925" y="4854"/>
                    </a:lnTo>
                    <a:lnTo>
                      <a:pt x="2009" y="4729"/>
                    </a:lnTo>
                    <a:lnTo>
                      <a:pt x="1988" y="4624"/>
                    </a:lnTo>
                    <a:lnTo>
                      <a:pt x="1842" y="4520"/>
                    </a:lnTo>
                    <a:lnTo>
                      <a:pt x="1905" y="4373"/>
                    </a:lnTo>
                    <a:lnTo>
                      <a:pt x="2574" y="3997"/>
                    </a:lnTo>
                    <a:lnTo>
                      <a:pt x="2741" y="3348"/>
                    </a:lnTo>
                    <a:lnTo>
                      <a:pt x="2658" y="3181"/>
                    </a:lnTo>
                    <a:lnTo>
                      <a:pt x="2553" y="3222"/>
                    </a:lnTo>
                    <a:lnTo>
                      <a:pt x="2511" y="3285"/>
                    </a:lnTo>
                    <a:lnTo>
                      <a:pt x="2344" y="3285"/>
                    </a:lnTo>
                    <a:lnTo>
                      <a:pt x="1925" y="2134"/>
                    </a:lnTo>
                    <a:lnTo>
                      <a:pt x="1633" y="1883"/>
                    </a:lnTo>
                    <a:lnTo>
                      <a:pt x="1570" y="1779"/>
                    </a:lnTo>
                    <a:lnTo>
                      <a:pt x="1695" y="1465"/>
                    </a:lnTo>
                    <a:lnTo>
                      <a:pt x="1633" y="1360"/>
                    </a:lnTo>
                    <a:lnTo>
                      <a:pt x="1716" y="1193"/>
                    </a:lnTo>
                    <a:lnTo>
                      <a:pt x="1695" y="1130"/>
                    </a:lnTo>
                    <a:lnTo>
                      <a:pt x="1423" y="921"/>
                    </a:lnTo>
                    <a:lnTo>
                      <a:pt x="1360" y="774"/>
                    </a:lnTo>
                    <a:lnTo>
                      <a:pt x="1319" y="607"/>
                    </a:lnTo>
                    <a:lnTo>
                      <a:pt x="1298" y="544"/>
                    </a:lnTo>
                    <a:lnTo>
                      <a:pt x="1319" y="440"/>
                    </a:lnTo>
                    <a:lnTo>
                      <a:pt x="1298" y="335"/>
                    </a:lnTo>
                    <a:lnTo>
                      <a:pt x="1256" y="293"/>
                    </a:lnTo>
                    <a:lnTo>
                      <a:pt x="1151" y="189"/>
                    </a:lnTo>
                    <a:lnTo>
                      <a:pt x="1151" y="21"/>
                    </a:lnTo>
                    <a:lnTo>
                      <a:pt x="1109" y="21"/>
                    </a:lnTo>
                    <a:lnTo>
                      <a:pt x="104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5" name="Google Shape;815;p31"/>
            <p:cNvGrpSpPr/>
            <p:nvPr/>
          </p:nvGrpSpPr>
          <p:grpSpPr>
            <a:xfrm>
              <a:off x="3918000" y="3561900"/>
              <a:ext cx="236225" cy="207100"/>
              <a:chOff x="3918000" y="3561900"/>
              <a:chExt cx="236225" cy="207100"/>
            </a:xfrm>
          </p:grpSpPr>
          <p:sp>
            <p:nvSpPr>
              <p:cNvPr id="816" name="Google Shape;816;p31"/>
              <p:cNvSpPr/>
              <p:nvPr/>
            </p:nvSpPr>
            <p:spPr>
              <a:xfrm>
                <a:off x="3925800" y="3561900"/>
                <a:ext cx="228425" cy="170000"/>
              </a:xfrm>
              <a:custGeom>
                <a:avLst/>
                <a:gdLst/>
                <a:ahLst/>
                <a:cxnLst/>
                <a:rect l="l" t="t" r="r" b="b"/>
                <a:pathLst>
                  <a:path w="9137" h="6800" extrusionOk="0">
                    <a:moveTo>
                      <a:pt x="0" y="4356"/>
                    </a:moveTo>
                    <a:lnTo>
                      <a:pt x="1381" y="1594"/>
                    </a:lnTo>
                    <a:lnTo>
                      <a:pt x="7012" y="0"/>
                    </a:lnTo>
                    <a:lnTo>
                      <a:pt x="9137" y="532"/>
                    </a:lnTo>
                    <a:lnTo>
                      <a:pt x="8500" y="2444"/>
                    </a:lnTo>
                    <a:lnTo>
                      <a:pt x="6906" y="5206"/>
                    </a:lnTo>
                    <a:lnTo>
                      <a:pt x="3719" y="6800"/>
                    </a:lnTo>
                    <a:close/>
                  </a:path>
                </a:pathLst>
              </a:custGeom>
              <a:solidFill>
                <a:srgbClr val="FFAD80"/>
              </a:solidFill>
              <a:ln w="9525" cap="flat" cmpd="sng">
                <a:solidFill>
                  <a:srgbClr val="FFAD80"/>
                </a:solidFill>
                <a:prstDash val="solid"/>
                <a:round/>
                <a:headEnd type="none" w="med" len="med"/>
                <a:tailEnd type="none" w="med" len="med"/>
              </a:ln>
            </p:spPr>
          </p:sp>
          <p:sp>
            <p:nvSpPr>
              <p:cNvPr id="817" name="Google Shape;817;p31"/>
              <p:cNvSpPr/>
              <p:nvPr/>
            </p:nvSpPr>
            <p:spPr>
              <a:xfrm>
                <a:off x="3918000" y="3569675"/>
                <a:ext cx="229150" cy="199325"/>
              </a:xfrm>
              <a:custGeom>
                <a:avLst/>
                <a:gdLst/>
                <a:ahLst/>
                <a:cxnLst/>
                <a:rect l="l" t="t" r="r" b="b"/>
                <a:pathLst>
                  <a:path w="9166" h="7973" extrusionOk="0">
                    <a:moveTo>
                      <a:pt x="6696" y="3976"/>
                    </a:moveTo>
                    <a:lnTo>
                      <a:pt x="6738" y="4018"/>
                    </a:lnTo>
                    <a:lnTo>
                      <a:pt x="6780" y="3997"/>
                    </a:lnTo>
                    <a:lnTo>
                      <a:pt x="6843" y="4039"/>
                    </a:lnTo>
                    <a:lnTo>
                      <a:pt x="6926" y="4018"/>
                    </a:lnTo>
                    <a:lnTo>
                      <a:pt x="7052" y="4122"/>
                    </a:lnTo>
                    <a:lnTo>
                      <a:pt x="7136" y="4353"/>
                    </a:lnTo>
                    <a:lnTo>
                      <a:pt x="7136" y="4499"/>
                    </a:lnTo>
                    <a:lnTo>
                      <a:pt x="7094" y="4583"/>
                    </a:lnTo>
                    <a:lnTo>
                      <a:pt x="6989" y="4625"/>
                    </a:lnTo>
                    <a:lnTo>
                      <a:pt x="6989" y="4708"/>
                    </a:lnTo>
                    <a:lnTo>
                      <a:pt x="7031" y="4750"/>
                    </a:lnTo>
                    <a:lnTo>
                      <a:pt x="7031" y="4834"/>
                    </a:lnTo>
                    <a:lnTo>
                      <a:pt x="6926" y="4918"/>
                    </a:lnTo>
                    <a:lnTo>
                      <a:pt x="6843" y="4876"/>
                    </a:lnTo>
                    <a:lnTo>
                      <a:pt x="6738" y="4918"/>
                    </a:lnTo>
                    <a:lnTo>
                      <a:pt x="6675" y="4959"/>
                    </a:lnTo>
                    <a:lnTo>
                      <a:pt x="6571" y="5001"/>
                    </a:lnTo>
                    <a:lnTo>
                      <a:pt x="6508" y="5127"/>
                    </a:lnTo>
                    <a:lnTo>
                      <a:pt x="6466" y="5169"/>
                    </a:lnTo>
                    <a:lnTo>
                      <a:pt x="6424" y="5231"/>
                    </a:lnTo>
                    <a:lnTo>
                      <a:pt x="6320" y="5231"/>
                    </a:lnTo>
                    <a:lnTo>
                      <a:pt x="6194" y="5169"/>
                    </a:lnTo>
                    <a:lnTo>
                      <a:pt x="6152" y="5106"/>
                    </a:lnTo>
                    <a:lnTo>
                      <a:pt x="6069" y="5022"/>
                    </a:lnTo>
                    <a:lnTo>
                      <a:pt x="6069" y="4918"/>
                    </a:lnTo>
                    <a:lnTo>
                      <a:pt x="5985" y="4834"/>
                    </a:lnTo>
                    <a:lnTo>
                      <a:pt x="5964" y="4771"/>
                    </a:lnTo>
                    <a:lnTo>
                      <a:pt x="5880" y="4708"/>
                    </a:lnTo>
                    <a:lnTo>
                      <a:pt x="5838" y="4604"/>
                    </a:lnTo>
                    <a:lnTo>
                      <a:pt x="5901" y="4541"/>
                    </a:lnTo>
                    <a:lnTo>
                      <a:pt x="6069" y="4415"/>
                    </a:lnTo>
                    <a:lnTo>
                      <a:pt x="6110" y="4248"/>
                    </a:lnTo>
                    <a:lnTo>
                      <a:pt x="6257" y="4164"/>
                    </a:lnTo>
                    <a:lnTo>
                      <a:pt x="6466" y="4122"/>
                    </a:lnTo>
                    <a:lnTo>
                      <a:pt x="6508" y="4081"/>
                    </a:lnTo>
                    <a:lnTo>
                      <a:pt x="6592" y="4018"/>
                    </a:lnTo>
                    <a:lnTo>
                      <a:pt x="6613" y="3976"/>
                    </a:lnTo>
                    <a:close/>
                    <a:moveTo>
                      <a:pt x="7659" y="1"/>
                    </a:moveTo>
                    <a:lnTo>
                      <a:pt x="7470" y="21"/>
                    </a:lnTo>
                    <a:lnTo>
                      <a:pt x="7387" y="21"/>
                    </a:lnTo>
                    <a:lnTo>
                      <a:pt x="7345" y="63"/>
                    </a:lnTo>
                    <a:lnTo>
                      <a:pt x="7240" y="63"/>
                    </a:lnTo>
                    <a:lnTo>
                      <a:pt x="7178" y="126"/>
                    </a:lnTo>
                    <a:lnTo>
                      <a:pt x="7178" y="168"/>
                    </a:lnTo>
                    <a:lnTo>
                      <a:pt x="7157" y="252"/>
                    </a:lnTo>
                    <a:lnTo>
                      <a:pt x="7073" y="273"/>
                    </a:lnTo>
                    <a:lnTo>
                      <a:pt x="7010" y="356"/>
                    </a:lnTo>
                    <a:lnTo>
                      <a:pt x="6843" y="356"/>
                    </a:lnTo>
                    <a:lnTo>
                      <a:pt x="6822" y="335"/>
                    </a:lnTo>
                    <a:lnTo>
                      <a:pt x="6717" y="356"/>
                    </a:lnTo>
                    <a:lnTo>
                      <a:pt x="6592" y="461"/>
                    </a:lnTo>
                    <a:lnTo>
                      <a:pt x="6529" y="524"/>
                    </a:lnTo>
                    <a:lnTo>
                      <a:pt x="6445" y="565"/>
                    </a:lnTo>
                    <a:lnTo>
                      <a:pt x="6424" y="628"/>
                    </a:lnTo>
                    <a:lnTo>
                      <a:pt x="6341" y="649"/>
                    </a:lnTo>
                    <a:lnTo>
                      <a:pt x="6299" y="691"/>
                    </a:lnTo>
                    <a:lnTo>
                      <a:pt x="6236" y="733"/>
                    </a:lnTo>
                    <a:lnTo>
                      <a:pt x="6173" y="754"/>
                    </a:lnTo>
                    <a:lnTo>
                      <a:pt x="6006" y="963"/>
                    </a:lnTo>
                    <a:lnTo>
                      <a:pt x="5985" y="1089"/>
                    </a:lnTo>
                    <a:lnTo>
                      <a:pt x="6006" y="1151"/>
                    </a:lnTo>
                    <a:lnTo>
                      <a:pt x="6006" y="1214"/>
                    </a:lnTo>
                    <a:lnTo>
                      <a:pt x="5922" y="1256"/>
                    </a:lnTo>
                    <a:lnTo>
                      <a:pt x="5901" y="1298"/>
                    </a:lnTo>
                    <a:lnTo>
                      <a:pt x="5859" y="1319"/>
                    </a:lnTo>
                    <a:lnTo>
                      <a:pt x="5776" y="1402"/>
                    </a:lnTo>
                    <a:lnTo>
                      <a:pt x="5755" y="1486"/>
                    </a:lnTo>
                    <a:lnTo>
                      <a:pt x="5713" y="1507"/>
                    </a:lnTo>
                    <a:lnTo>
                      <a:pt x="5692" y="1570"/>
                    </a:lnTo>
                    <a:lnTo>
                      <a:pt x="5608" y="1570"/>
                    </a:lnTo>
                    <a:lnTo>
                      <a:pt x="5545" y="1612"/>
                    </a:lnTo>
                    <a:lnTo>
                      <a:pt x="5399" y="1633"/>
                    </a:lnTo>
                    <a:lnTo>
                      <a:pt x="5357" y="1737"/>
                    </a:lnTo>
                    <a:lnTo>
                      <a:pt x="5357" y="1905"/>
                    </a:lnTo>
                    <a:lnTo>
                      <a:pt x="5294" y="1967"/>
                    </a:lnTo>
                    <a:lnTo>
                      <a:pt x="5294" y="2030"/>
                    </a:lnTo>
                    <a:lnTo>
                      <a:pt x="5273" y="2135"/>
                    </a:lnTo>
                    <a:lnTo>
                      <a:pt x="5294" y="2197"/>
                    </a:lnTo>
                    <a:lnTo>
                      <a:pt x="5169" y="2260"/>
                    </a:lnTo>
                    <a:lnTo>
                      <a:pt x="5085" y="2239"/>
                    </a:lnTo>
                    <a:lnTo>
                      <a:pt x="5043" y="2197"/>
                    </a:lnTo>
                    <a:lnTo>
                      <a:pt x="4834" y="2197"/>
                    </a:lnTo>
                    <a:lnTo>
                      <a:pt x="4709" y="2218"/>
                    </a:lnTo>
                    <a:lnTo>
                      <a:pt x="4604" y="2197"/>
                    </a:lnTo>
                    <a:lnTo>
                      <a:pt x="4520" y="2218"/>
                    </a:lnTo>
                    <a:lnTo>
                      <a:pt x="4311" y="2093"/>
                    </a:lnTo>
                    <a:lnTo>
                      <a:pt x="4227" y="2093"/>
                    </a:lnTo>
                    <a:lnTo>
                      <a:pt x="4185" y="2009"/>
                    </a:lnTo>
                    <a:lnTo>
                      <a:pt x="3997" y="1988"/>
                    </a:lnTo>
                    <a:lnTo>
                      <a:pt x="3872" y="2009"/>
                    </a:lnTo>
                    <a:lnTo>
                      <a:pt x="3704" y="2135"/>
                    </a:lnTo>
                    <a:lnTo>
                      <a:pt x="3621" y="2365"/>
                    </a:lnTo>
                    <a:lnTo>
                      <a:pt x="3516" y="2469"/>
                    </a:lnTo>
                    <a:lnTo>
                      <a:pt x="3349" y="2553"/>
                    </a:lnTo>
                    <a:lnTo>
                      <a:pt x="3286" y="2637"/>
                    </a:lnTo>
                    <a:lnTo>
                      <a:pt x="3181" y="2721"/>
                    </a:lnTo>
                    <a:lnTo>
                      <a:pt x="3056" y="2742"/>
                    </a:lnTo>
                    <a:lnTo>
                      <a:pt x="2972" y="2783"/>
                    </a:lnTo>
                    <a:lnTo>
                      <a:pt x="2846" y="2762"/>
                    </a:lnTo>
                    <a:lnTo>
                      <a:pt x="2763" y="2825"/>
                    </a:lnTo>
                    <a:lnTo>
                      <a:pt x="2616" y="2783"/>
                    </a:lnTo>
                    <a:lnTo>
                      <a:pt x="2449" y="2825"/>
                    </a:lnTo>
                    <a:lnTo>
                      <a:pt x="2449" y="2721"/>
                    </a:lnTo>
                    <a:lnTo>
                      <a:pt x="2532" y="2532"/>
                    </a:lnTo>
                    <a:lnTo>
                      <a:pt x="2532" y="2365"/>
                    </a:lnTo>
                    <a:lnTo>
                      <a:pt x="2365" y="2051"/>
                    </a:lnTo>
                    <a:lnTo>
                      <a:pt x="2323" y="1905"/>
                    </a:lnTo>
                    <a:lnTo>
                      <a:pt x="2135" y="1779"/>
                    </a:lnTo>
                    <a:lnTo>
                      <a:pt x="2051" y="3871"/>
                    </a:lnTo>
                    <a:lnTo>
                      <a:pt x="1821" y="3871"/>
                    </a:lnTo>
                    <a:lnTo>
                      <a:pt x="1675" y="3934"/>
                    </a:lnTo>
                    <a:lnTo>
                      <a:pt x="1612" y="4039"/>
                    </a:lnTo>
                    <a:lnTo>
                      <a:pt x="1528" y="4081"/>
                    </a:lnTo>
                    <a:lnTo>
                      <a:pt x="1486" y="4122"/>
                    </a:lnTo>
                    <a:lnTo>
                      <a:pt x="1486" y="4248"/>
                    </a:lnTo>
                    <a:lnTo>
                      <a:pt x="1403" y="4227"/>
                    </a:lnTo>
                    <a:lnTo>
                      <a:pt x="1319" y="4227"/>
                    </a:lnTo>
                    <a:lnTo>
                      <a:pt x="1277" y="4143"/>
                    </a:lnTo>
                    <a:lnTo>
                      <a:pt x="1193" y="4143"/>
                    </a:lnTo>
                    <a:lnTo>
                      <a:pt x="1152" y="4206"/>
                    </a:lnTo>
                    <a:lnTo>
                      <a:pt x="1047" y="4185"/>
                    </a:lnTo>
                    <a:lnTo>
                      <a:pt x="984" y="4143"/>
                    </a:lnTo>
                    <a:lnTo>
                      <a:pt x="880" y="4185"/>
                    </a:lnTo>
                    <a:lnTo>
                      <a:pt x="754" y="4102"/>
                    </a:lnTo>
                    <a:lnTo>
                      <a:pt x="566" y="4039"/>
                    </a:lnTo>
                    <a:lnTo>
                      <a:pt x="482" y="3871"/>
                    </a:lnTo>
                    <a:lnTo>
                      <a:pt x="545" y="3725"/>
                    </a:lnTo>
                    <a:lnTo>
                      <a:pt x="440" y="3725"/>
                    </a:lnTo>
                    <a:lnTo>
                      <a:pt x="356" y="3599"/>
                    </a:lnTo>
                    <a:lnTo>
                      <a:pt x="231" y="3662"/>
                    </a:lnTo>
                    <a:lnTo>
                      <a:pt x="168" y="3767"/>
                    </a:lnTo>
                    <a:lnTo>
                      <a:pt x="210" y="3788"/>
                    </a:lnTo>
                    <a:lnTo>
                      <a:pt x="210" y="3871"/>
                    </a:lnTo>
                    <a:lnTo>
                      <a:pt x="64" y="3892"/>
                    </a:lnTo>
                    <a:lnTo>
                      <a:pt x="1" y="3934"/>
                    </a:lnTo>
                    <a:lnTo>
                      <a:pt x="22" y="4122"/>
                    </a:lnTo>
                    <a:lnTo>
                      <a:pt x="210" y="4248"/>
                    </a:lnTo>
                    <a:lnTo>
                      <a:pt x="336" y="4625"/>
                    </a:lnTo>
                    <a:lnTo>
                      <a:pt x="336" y="4771"/>
                    </a:lnTo>
                    <a:lnTo>
                      <a:pt x="461" y="5085"/>
                    </a:lnTo>
                    <a:lnTo>
                      <a:pt x="545" y="5441"/>
                    </a:lnTo>
                    <a:lnTo>
                      <a:pt x="691" y="5650"/>
                    </a:lnTo>
                    <a:lnTo>
                      <a:pt x="691" y="5775"/>
                    </a:lnTo>
                    <a:lnTo>
                      <a:pt x="859" y="6027"/>
                    </a:lnTo>
                    <a:lnTo>
                      <a:pt x="859" y="6110"/>
                    </a:lnTo>
                    <a:lnTo>
                      <a:pt x="900" y="6299"/>
                    </a:lnTo>
                    <a:lnTo>
                      <a:pt x="880" y="6487"/>
                    </a:lnTo>
                    <a:lnTo>
                      <a:pt x="796" y="6550"/>
                    </a:lnTo>
                    <a:lnTo>
                      <a:pt x="754" y="6550"/>
                    </a:lnTo>
                    <a:lnTo>
                      <a:pt x="691" y="6508"/>
                    </a:lnTo>
                    <a:lnTo>
                      <a:pt x="649" y="6550"/>
                    </a:lnTo>
                    <a:lnTo>
                      <a:pt x="649" y="6717"/>
                    </a:lnTo>
                    <a:lnTo>
                      <a:pt x="733" y="6863"/>
                    </a:lnTo>
                    <a:lnTo>
                      <a:pt x="838" y="6968"/>
                    </a:lnTo>
                    <a:lnTo>
                      <a:pt x="942" y="7156"/>
                    </a:lnTo>
                    <a:lnTo>
                      <a:pt x="859" y="7282"/>
                    </a:lnTo>
                    <a:lnTo>
                      <a:pt x="880" y="7449"/>
                    </a:lnTo>
                    <a:lnTo>
                      <a:pt x="838" y="7554"/>
                    </a:lnTo>
                    <a:lnTo>
                      <a:pt x="838" y="7659"/>
                    </a:lnTo>
                    <a:lnTo>
                      <a:pt x="900" y="7700"/>
                    </a:lnTo>
                    <a:lnTo>
                      <a:pt x="900" y="7596"/>
                    </a:lnTo>
                    <a:lnTo>
                      <a:pt x="1005" y="7533"/>
                    </a:lnTo>
                    <a:lnTo>
                      <a:pt x="1152" y="7554"/>
                    </a:lnTo>
                    <a:lnTo>
                      <a:pt x="1172" y="7679"/>
                    </a:lnTo>
                    <a:lnTo>
                      <a:pt x="1110" y="7721"/>
                    </a:lnTo>
                    <a:lnTo>
                      <a:pt x="1172" y="7742"/>
                    </a:lnTo>
                    <a:lnTo>
                      <a:pt x="1256" y="7679"/>
                    </a:lnTo>
                    <a:lnTo>
                      <a:pt x="1361" y="7742"/>
                    </a:lnTo>
                    <a:lnTo>
                      <a:pt x="1361" y="7868"/>
                    </a:lnTo>
                    <a:lnTo>
                      <a:pt x="1403" y="7847"/>
                    </a:lnTo>
                    <a:lnTo>
                      <a:pt x="1696" y="7972"/>
                    </a:lnTo>
                    <a:lnTo>
                      <a:pt x="1737" y="7951"/>
                    </a:lnTo>
                    <a:lnTo>
                      <a:pt x="1800" y="7972"/>
                    </a:lnTo>
                    <a:lnTo>
                      <a:pt x="1821" y="7889"/>
                    </a:lnTo>
                    <a:lnTo>
                      <a:pt x="1926" y="7868"/>
                    </a:lnTo>
                    <a:lnTo>
                      <a:pt x="2051" y="7742"/>
                    </a:lnTo>
                    <a:lnTo>
                      <a:pt x="2198" y="7763"/>
                    </a:lnTo>
                    <a:lnTo>
                      <a:pt x="2219" y="7721"/>
                    </a:lnTo>
                    <a:lnTo>
                      <a:pt x="2344" y="7721"/>
                    </a:lnTo>
                    <a:lnTo>
                      <a:pt x="2512" y="7763"/>
                    </a:lnTo>
                    <a:lnTo>
                      <a:pt x="2574" y="7742"/>
                    </a:lnTo>
                    <a:lnTo>
                      <a:pt x="2721" y="7742"/>
                    </a:lnTo>
                    <a:lnTo>
                      <a:pt x="2742" y="7679"/>
                    </a:lnTo>
                    <a:lnTo>
                      <a:pt x="2784" y="7638"/>
                    </a:lnTo>
                    <a:lnTo>
                      <a:pt x="2867" y="7596"/>
                    </a:lnTo>
                    <a:lnTo>
                      <a:pt x="2930" y="7638"/>
                    </a:lnTo>
                    <a:lnTo>
                      <a:pt x="2951" y="7533"/>
                    </a:lnTo>
                    <a:lnTo>
                      <a:pt x="3035" y="7470"/>
                    </a:lnTo>
                    <a:lnTo>
                      <a:pt x="3349" y="7470"/>
                    </a:lnTo>
                    <a:lnTo>
                      <a:pt x="3474" y="7554"/>
                    </a:lnTo>
                    <a:lnTo>
                      <a:pt x="3558" y="7533"/>
                    </a:lnTo>
                    <a:lnTo>
                      <a:pt x="3558" y="7470"/>
                    </a:lnTo>
                    <a:lnTo>
                      <a:pt x="3725" y="7449"/>
                    </a:lnTo>
                    <a:lnTo>
                      <a:pt x="3997" y="7533"/>
                    </a:lnTo>
                    <a:lnTo>
                      <a:pt x="4081" y="7575"/>
                    </a:lnTo>
                    <a:lnTo>
                      <a:pt x="4353" y="7638"/>
                    </a:lnTo>
                    <a:lnTo>
                      <a:pt x="4395" y="7596"/>
                    </a:lnTo>
                    <a:lnTo>
                      <a:pt x="4353" y="7533"/>
                    </a:lnTo>
                    <a:lnTo>
                      <a:pt x="4437" y="7449"/>
                    </a:lnTo>
                    <a:lnTo>
                      <a:pt x="4541" y="7449"/>
                    </a:lnTo>
                    <a:lnTo>
                      <a:pt x="4667" y="7491"/>
                    </a:lnTo>
                    <a:lnTo>
                      <a:pt x="4876" y="7491"/>
                    </a:lnTo>
                    <a:lnTo>
                      <a:pt x="4876" y="7470"/>
                    </a:lnTo>
                    <a:lnTo>
                      <a:pt x="4813" y="7387"/>
                    </a:lnTo>
                    <a:lnTo>
                      <a:pt x="4855" y="7303"/>
                    </a:lnTo>
                    <a:lnTo>
                      <a:pt x="5022" y="7240"/>
                    </a:lnTo>
                    <a:lnTo>
                      <a:pt x="5190" y="7240"/>
                    </a:lnTo>
                    <a:lnTo>
                      <a:pt x="5253" y="7303"/>
                    </a:lnTo>
                    <a:lnTo>
                      <a:pt x="5378" y="7303"/>
                    </a:lnTo>
                    <a:lnTo>
                      <a:pt x="5504" y="7219"/>
                    </a:lnTo>
                    <a:lnTo>
                      <a:pt x="5713" y="7156"/>
                    </a:lnTo>
                    <a:lnTo>
                      <a:pt x="5713" y="7135"/>
                    </a:lnTo>
                    <a:lnTo>
                      <a:pt x="5859" y="7073"/>
                    </a:lnTo>
                    <a:lnTo>
                      <a:pt x="5922" y="6968"/>
                    </a:lnTo>
                    <a:lnTo>
                      <a:pt x="6320" y="6717"/>
                    </a:lnTo>
                    <a:lnTo>
                      <a:pt x="6424" y="6612"/>
                    </a:lnTo>
                    <a:lnTo>
                      <a:pt x="6424" y="6591"/>
                    </a:lnTo>
                    <a:lnTo>
                      <a:pt x="6508" y="6591"/>
                    </a:lnTo>
                    <a:lnTo>
                      <a:pt x="7115" y="5985"/>
                    </a:lnTo>
                    <a:lnTo>
                      <a:pt x="7136" y="5922"/>
                    </a:lnTo>
                    <a:lnTo>
                      <a:pt x="7198" y="5922"/>
                    </a:lnTo>
                    <a:lnTo>
                      <a:pt x="7282" y="5796"/>
                    </a:lnTo>
                    <a:lnTo>
                      <a:pt x="7387" y="5755"/>
                    </a:lnTo>
                    <a:lnTo>
                      <a:pt x="7429" y="5587"/>
                    </a:lnTo>
                    <a:lnTo>
                      <a:pt x="7596" y="5399"/>
                    </a:lnTo>
                    <a:lnTo>
                      <a:pt x="7847" y="5022"/>
                    </a:lnTo>
                    <a:lnTo>
                      <a:pt x="7910" y="4834"/>
                    </a:lnTo>
                    <a:lnTo>
                      <a:pt x="8014" y="4834"/>
                    </a:lnTo>
                    <a:lnTo>
                      <a:pt x="8077" y="4708"/>
                    </a:lnTo>
                    <a:lnTo>
                      <a:pt x="8077" y="4646"/>
                    </a:lnTo>
                    <a:lnTo>
                      <a:pt x="8182" y="4520"/>
                    </a:lnTo>
                    <a:lnTo>
                      <a:pt x="8266" y="4394"/>
                    </a:lnTo>
                    <a:lnTo>
                      <a:pt x="8391" y="4311"/>
                    </a:lnTo>
                    <a:lnTo>
                      <a:pt x="8433" y="4227"/>
                    </a:lnTo>
                    <a:lnTo>
                      <a:pt x="8538" y="4185"/>
                    </a:lnTo>
                    <a:lnTo>
                      <a:pt x="8579" y="4122"/>
                    </a:lnTo>
                    <a:lnTo>
                      <a:pt x="8621" y="4122"/>
                    </a:lnTo>
                    <a:lnTo>
                      <a:pt x="8789" y="3934"/>
                    </a:lnTo>
                    <a:lnTo>
                      <a:pt x="8810" y="3830"/>
                    </a:lnTo>
                    <a:lnTo>
                      <a:pt x="8893" y="3725"/>
                    </a:lnTo>
                    <a:lnTo>
                      <a:pt x="8935" y="3516"/>
                    </a:lnTo>
                    <a:lnTo>
                      <a:pt x="9019" y="3348"/>
                    </a:lnTo>
                    <a:lnTo>
                      <a:pt x="9040" y="3160"/>
                    </a:lnTo>
                    <a:lnTo>
                      <a:pt x="9123" y="2951"/>
                    </a:lnTo>
                    <a:lnTo>
                      <a:pt x="9103" y="2951"/>
                    </a:lnTo>
                    <a:lnTo>
                      <a:pt x="9165" y="2846"/>
                    </a:lnTo>
                    <a:lnTo>
                      <a:pt x="9165" y="2825"/>
                    </a:lnTo>
                    <a:lnTo>
                      <a:pt x="9061" y="2825"/>
                    </a:lnTo>
                    <a:lnTo>
                      <a:pt x="8935" y="2762"/>
                    </a:lnTo>
                    <a:lnTo>
                      <a:pt x="8830" y="2762"/>
                    </a:lnTo>
                    <a:lnTo>
                      <a:pt x="8768" y="2825"/>
                    </a:lnTo>
                    <a:lnTo>
                      <a:pt x="8768" y="2909"/>
                    </a:lnTo>
                    <a:lnTo>
                      <a:pt x="8726" y="3014"/>
                    </a:lnTo>
                    <a:lnTo>
                      <a:pt x="8663" y="3034"/>
                    </a:lnTo>
                    <a:lnTo>
                      <a:pt x="8454" y="3034"/>
                    </a:lnTo>
                    <a:lnTo>
                      <a:pt x="8266" y="2930"/>
                    </a:lnTo>
                    <a:lnTo>
                      <a:pt x="8182" y="2804"/>
                    </a:lnTo>
                    <a:lnTo>
                      <a:pt x="8140" y="2742"/>
                    </a:lnTo>
                    <a:lnTo>
                      <a:pt x="8098" y="2658"/>
                    </a:lnTo>
                    <a:lnTo>
                      <a:pt x="8161" y="2532"/>
                    </a:lnTo>
                    <a:lnTo>
                      <a:pt x="8286" y="2281"/>
                    </a:lnTo>
                    <a:lnTo>
                      <a:pt x="8307" y="2177"/>
                    </a:lnTo>
                    <a:lnTo>
                      <a:pt x="8412" y="2114"/>
                    </a:lnTo>
                    <a:lnTo>
                      <a:pt x="8579" y="2197"/>
                    </a:lnTo>
                    <a:lnTo>
                      <a:pt x="8663" y="2260"/>
                    </a:lnTo>
                    <a:lnTo>
                      <a:pt x="8768" y="2323"/>
                    </a:lnTo>
                    <a:lnTo>
                      <a:pt x="8768" y="2135"/>
                    </a:lnTo>
                    <a:lnTo>
                      <a:pt x="8768" y="1988"/>
                    </a:lnTo>
                    <a:lnTo>
                      <a:pt x="8810" y="1800"/>
                    </a:lnTo>
                    <a:lnTo>
                      <a:pt x="8810" y="1361"/>
                    </a:lnTo>
                    <a:lnTo>
                      <a:pt x="8789" y="1214"/>
                    </a:lnTo>
                    <a:lnTo>
                      <a:pt x="8747" y="1109"/>
                    </a:lnTo>
                    <a:lnTo>
                      <a:pt x="8747" y="1005"/>
                    </a:lnTo>
                    <a:lnTo>
                      <a:pt x="8747" y="984"/>
                    </a:lnTo>
                    <a:lnTo>
                      <a:pt x="8747" y="733"/>
                    </a:lnTo>
                    <a:lnTo>
                      <a:pt x="8684" y="586"/>
                    </a:lnTo>
                    <a:lnTo>
                      <a:pt x="8642" y="440"/>
                    </a:lnTo>
                    <a:lnTo>
                      <a:pt x="8621" y="273"/>
                    </a:lnTo>
                    <a:lnTo>
                      <a:pt x="8517" y="168"/>
                    </a:lnTo>
                    <a:lnTo>
                      <a:pt x="8328" y="126"/>
                    </a:lnTo>
                    <a:lnTo>
                      <a:pt x="8182" y="147"/>
                    </a:lnTo>
                    <a:lnTo>
                      <a:pt x="8098" y="168"/>
                    </a:lnTo>
                    <a:lnTo>
                      <a:pt x="8056" y="147"/>
                    </a:lnTo>
                    <a:lnTo>
                      <a:pt x="7910" y="105"/>
                    </a:lnTo>
                    <a:lnTo>
                      <a:pt x="7847" y="105"/>
                    </a:lnTo>
                    <a:lnTo>
                      <a:pt x="7784" y="21"/>
                    </a:lnTo>
                    <a:lnTo>
                      <a:pt x="765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8" name="Google Shape;818;p31"/>
            <p:cNvSpPr/>
            <p:nvPr/>
          </p:nvSpPr>
          <p:spPr>
            <a:xfrm>
              <a:off x="2736350" y="2969700"/>
              <a:ext cx="39250" cy="12050"/>
            </a:xfrm>
            <a:custGeom>
              <a:avLst/>
              <a:gdLst/>
              <a:ahLst/>
              <a:cxnLst/>
              <a:rect l="l" t="t" r="r" b="b"/>
              <a:pathLst>
                <a:path w="1570" h="482" extrusionOk="0">
                  <a:moveTo>
                    <a:pt x="189" y="0"/>
                  </a:moveTo>
                  <a:lnTo>
                    <a:pt x="126" y="84"/>
                  </a:lnTo>
                  <a:lnTo>
                    <a:pt x="21" y="147"/>
                  </a:lnTo>
                  <a:lnTo>
                    <a:pt x="21" y="209"/>
                  </a:lnTo>
                  <a:lnTo>
                    <a:pt x="0" y="272"/>
                  </a:lnTo>
                  <a:lnTo>
                    <a:pt x="42" y="377"/>
                  </a:lnTo>
                  <a:lnTo>
                    <a:pt x="314" y="377"/>
                  </a:lnTo>
                  <a:lnTo>
                    <a:pt x="398" y="398"/>
                  </a:lnTo>
                  <a:lnTo>
                    <a:pt x="607" y="356"/>
                  </a:lnTo>
                  <a:lnTo>
                    <a:pt x="691" y="377"/>
                  </a:lnTo>
                  <a:lnTo>
                    <a:pt x="837" y="293"/>
                  </a:lnTo>
                  <a:cubicBezTo>
                    <a:pt x="1026" y="398"/>
                    <a:pt x="1235" y="356"/>
                    <a:pt x="1423" y="481"/>
                  </a:cubicBezTo>
                  <a:lnTo>
                    <a:pt x="1570" y="460"/>
                  </a:lnTo>
                  <a:lnTo>
                    <a:pt x="1528" y="398"/>
                  </a:lnTo>
                  <a:lnTo>
                    <a:pt x="1444" y="460"/>
                  </a:lnTo>
                  <a:lnTo>
                    <a:pt x="1444" y="440"/>
                  </a:lnTo>
                  <a:cubicBezTo>
                    <a:pt x="1360" y="377"/>
                    <a:pt x="1318" y="356"/>
                    <a:pt x="1235" y="335"/>
                  </a:cubicBezTo>
                  <a:lnTo>
                    <a:pt x="1277" y="293"/>
                  </a:lnTo>
                  <a:lnTo>
                    <a:pt x="1130" y="251"/>
                  </a:lnTo>
                  <a:lnTo>
                    <a:pt x="1046" y="335"/>
                  </a:lnTo>
                  <a:cubicBezTo>
                    <a:pt x="1005" y="335"/>
                    <a:pt x="942" y="335"/>
                    <a:pt x="921" y="293"/>
                  </a:cubicBezTo>
                  <a:lnTo>
                    <a:pt x="921" y="272"/>
                  </a:lnTo>
                  <a:lnTo>
                    <a:pt x="1046" y="147"/>
                  </a:lnTo>
                  <a:lnTo>
                    <a:pt x="942" y="105"/>
                  </a:lnTo>
                  <a:lnTo>
                    <a:pt x="921" y="42"/>
                  </a:lnTo>
                  <a:lnTo>
                    <a:pt x="837" y="0"/>
                  </a:lnTo>
                  <a:lnTo>
                    <a:pt x="607" y="42"/>
                  </a:lnTo>
                  <a:lnTo>
                    <a:pt x="18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1"/>
            <p:cNvSpPr/>
            <p:nvPr/>
          </p:nvSpPr>
          <p:spPr>
            <a:xfrm>
              <a:off x="2668350" y="2948250"/>
              <a:ext cx="55475" cy="36625"/>
            </a:xfrm>
            <a:custGeom>
              <a:avLst/>
              <a:gdLst/>
              <a:ahLst/>
              <a:cxnLst/>
              <a:rect l="l" t="t" r="r" b="b"/>
              <a:pathLst>
                <a:path w="2219" h="1465" extrusionOk="0">
                  <a:moveTo>
                    <a:pt x="481" y="0"/>
                  </a:moveTo>
                  <a:lnTo>
                    <a:pt x="293" y="42"/>
                  </a:lnTo>
                  <a:lnTo>
                    <a:pt x="230" y="147"/>
                  </a:lnTo>
                  <a:lnTo>
                    <a:pt x="230" y="209"/>
                  </a:lnTo>
                  <a:lnTo>
                    <a:pt x="189" y="314"/>
                  </a:lnTo>
                  <a:lnTo>
                    <a:pt x="230" y="398"/>
                  </a:lnTo>
                  <a:lnTo>
                    <a:pt x="189" y="523"/>
                  </a:lnTo>
                  <a:lnTo>
                    <a:pt x="105" y="586"/>
                  </a:lnTo>
                  <a:lnTo>
                    <a:pt x="84" y="607"/>
                  </a:lnTo>
                  <a:lnTo>
                    <a:pt x="126" y="733"/>
                  </a:lnTo>
                  <a:lnTo>
                    <a:pt x="126" y="837"/>
                  </a:lnTo>
                  <a:lnTo>
                    <a:pt x="126" y="900"/>
                  </a:lnTo>
                  <a:lnTo>
                    <a:pt x="0" y="1046"/>
                  </a:lnTo>
                  <a:lnTo>
                    <a:pt x="0" y="1109"/>
                  </a:lnTo>
                  <a:lnTo>
                    <a:pt x="63" y="1130"/>
                  </a:lnTo>
                  <a:lnTo>
                    <a:pt x="126" y="1256"/>
                  </a:lnTo>
                  <a:lnTo>
                    <a:pt x="84" y="1339"/>
                  </a:lnTo>
                  <a:lnTo>
                    <a:pt x="189" y="1402"/>
                  </a:lnTo>
                  <a:lnTo>
                    <a:pt x="230" y="1444"/>
                  </a:lnTo>
                  <a:lnTo>
                    <a:pt x="293" y="1465"/>
                  </a:lnTo>
                  <a:lnTo>
                    <a:pt x="377" y="1318"/>
                  </a:lnTo>
                  <a:lnTo>
                    <a:pt x="502" y="1130"/>
                  </a:lnTo>
                  <a:lnTo>
                    <a:pt x="502" y="1088"/>
                  </a:lnTo>
                  <a:lnTo>
                    <a:pt x="544" y="984"/>
                  </a:lnTo>
                  <a:lnTo>
                    <a:pt x="607" y="1046"/>
                  </a:lnTo>
                  <a:lnTo>
                    <a:pt x="691" y="1046"/>
                  </a:lnTo>
                  <a:lnTo>
                    <a:pt x="753" y="921"/>
                  </a:lnTo>
                  <a:lnTo>
                    <a:pt x="837" y="984"/>
                  </a:lnTo>
                  <a:lnTo>
                    <a:pt x="837" y="1088"/>
                  </a:lnTo>
                  <a:lnTo>
                    <a:pt x="921" y="1130"/>
                  </a:lnTo>
                  <a:lnTo>
                    <a:pt x="1067" y="1088"/>
                  </a:lnTo>
                  <a:lnTo>
                    <a:pt x="1235" y="942"/>
                  </a:lnTo>
                  <a:lnTo>
                    <a:pt x="1381" y="900"/>
                  </a:lnTo>
                  <a:lnTo>
                    <a:pt x="1569" y="921"/>
                  </a:lnTo>
                  <a:lnTo>
                    <a:pt x="1674" y="900"/>
                  </a:lnTo>
                  <a:lnTo>
                    <a:pt x="1758" y="942"/>
                  </a:lnTo>
                  <a:lnTo>
                    <a:pt x="1883" y="984"/>
                  </a:lnTo>
                  <a:lnTo>
                    <a:pt x="2072" y="1005"/>
                  </a:lnTo>
                  <a:lnTo>
                    <a:pt x="2093" y="921"/>
                  </a:lnTo>
                  <a:lnTo>
                    <a:pt x="2176" y="921"/>
                  </a:lnTo>
                  <a:lnTo>
                    <a:pt x="2218" y="816"/>
                  </a:lnTo>
                  <a:lnTo>
                    <a:pt x="2176" y="733"/>
                  </a:lnTo>
                  <a:lnTo>
                    <a:pt x="1946" y="607"/>
                  </a:lnTo>
                  <a:lnTo>
                    <a:pt x="1862" y="607"/>
                  </a:lnTo>
                  <a:lnTo>
                    <a:pt x="1695" y="565"/>
                  </a:lnTo>
                  <a:lnTo>
                    <a:pt x="1632" y="565"/>
                  </a:lnTo>
                  <a:lnTo>
                    <a:pt x="1465" y="502"/>
                  </a:lnTo>
                  <a:lnTo>
                    <a:pt x="1277" y="398"/>
                  </a:lnTo>
                  <a:lnTo>
                    <a:pt x="1172" y="398"/>
                  </a:lnTo>
                  <a:lnTo>
                    <a:pt x="1256" y="377"/>
                  </a:lnTo>
                  <a:lnTo>
                    <a:pt x="1423" y="419"/>
                  </a:lnTo>
                  <a:lnTo>
                    <a:pt x="1674" y="419"/>
                  </a:lnTo>
                  <a:lnTo>
                    <a:pt x="1779" y="398"/>
                  </a:lnTo>
                  <a:lnTo>
                    <a:pt x="1695" y="356"/>
                  </a:lnTo>
                  <a:lnTo>
                    <a:pt x="1632" y="356"/>
                  </a:lnTo>
                  <a:lnTo>
                    <a:pt x="1444" y="314"/>
                  </a:lnTo>
                  <a:lnTo>
                    <a:pt x="1360" y="147"/>
                  </a:lnTo>
                  <a:lnTo>
                    <a:pt x="1256" y="147"/>
                  </a:lnTo>
                  <a:lnTo>
                    <a:pt x="1214" y="168"/>
                  </a:lnTo>
                  <a:lnTo>
                    <a:pt x="1130" y="105"/>
                  </a:lnTo>
                  <a:lnTo>
                    <a:pt x="649" y="0"/>
                  </a:lnTo>
                  <a:lnTo>
                    <a:pt x="586" y="42"/>
                  </a:lnTo>
                  <a:lnTo>
                    <a:pt x="48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1"/>
            <p:cNvSpPr/>
            <p:nvPr/>
          </p:nvSpPr>
          <p:spPr>
            <a:xfrm>
              <a:off x="2980100" y="1451675"/>
              <a:ext cx="608375" cy="778925"/>
            </a:xfrm>
            <a:custGeom>
              <a:avLst/>
              <a:gdLst/>
              <a:ahLst/>
              <a:cxnLst/>
              <a:rect l="l" t="t" r="r" b="b"/>
              <a:pathLst>
                <a:path w="24335" h="31157" extrusionOk="0">
                  <a:moveTo>
                    <a:pt x="19167" y="16300"/>
                  </a:moveTo>
                  <a:lnTo>
                    <a:pt x="19161" y="16311"/>
                  </a:lnTo>
                  <a:lnTo>
                    <a:pt x="19167" y="16321"/>
                  </a:lnTo>
                  <a:lnTo>
                    <a:pt x="19167" y="16300"/>
                  </a:lnTo>
                  <a:close/>
                  <a:moveTo>
                    <a:pt x="16572" y="17849"/>
                  </a:moveTo>
                  <a:lnTo>
                    <a:pt x="16593" y="17870"/>
                  </a:lnTo>
                  <a:lnTo>
                    <a:pt x="16509" y="17870"/>
                  </a:lnTo>
                  <a:lnTo>
                    <a:pt x="16509" y="17849"/>
                  </a:lnTo>
                  <a:close/>
                  <a:moveTo>
                    <a:pt x="4771" y="22933"/>
                  </a:moveTo>
                  <a:lnTo>
                    <a:pt x="4813" y="22996"/>
                  </a:lnTo>
                  <a:lnTo>
                    <a:pt x="4792" y="23038"/>
                  </a:lnTo>
                  <a:lnTo>
                    <a:pt x="4750" y="23038"/>
                  </a:lnTo>
                  <a:lnTo>
                    <a:pt x="4688" y="23059"/>
                  </a:lnTo>
                  <a:lnTo>
                    <a:pt x="4709" y="23142"/>
                  </a:lnTo>
                  <a:lnTo>
                    <a:pt x="4792" y="23205"/>
                  </a:lnTo>
                  <a:lnTo>
                    <a:pt x="4960" y="23205"/>
                  </a:lnTo>
                  <a:lnTo>
                    <a:pt x="4981" y="23163"/>
                  </a:lnTo>
                  <a:lnTo>
                    <a:pt x="4960" y="23121"/>
                  </a:lnTo>
                  <a:lnTo>
                    <a:pt x="4960" y="23059"/>
                  </a:lnTo>
                  <a:lnTo>
                    <a:pt x="5001" y="23038"/>
                  </a:lnTo>
                  <a:lnTo>
                    <a:pt x="5127" y="23059"/>
                  </a:lnTo>
                  <a:lnTo>
                    <a:pt x="5169" y="23121"/>
                  </a:lnTo>
                  <a:lnTo>
                    <a:pt x="5106" y="23163"/>
                  </a:lnTo>
                  <a:lnTo>
                    <a:pt x="4960" y="23226"/>
                  </a:lnTo>
                  <a:lnTo>
                    <a:pt x="4750" y="23226"/>
                  </a:lnTo>
                  <a:lnTo>
                    <a:pt x="4750" y="23268"/>
                  </a:lnTo>
                  <a:lnTo>
                    <a:pt x="4855" y="23435"/>
                  </a:lnTo>
                  <a:lnTo>
                    <a:pt x="4981" y="23519"/>
                  </a:lnTo>
                  <a:lnTo>
                    <a:pt x="5064" y="23540"/>
                  </a:lnTo>
                  <a:lnTo>
                    <a:pt x="5085" y="23519"/>
                  </a:lnTo>
                  <a:lnTo>
                    <a:pt x="5190" y="23477"/>
                  </a:lnTo>
                  <a:lnTo>
                    <a:pt x="5211" y="23540"/>
                  </a:lnTo>
                  <a:lnTo>
                    <a:pt x="5190" y="23561"/>
                  </a:lnTo>
                  <a:lnTo>
                    <a:pt x="5127" y="23561"/>
                  </a:lnTo>
                  <a:lnTo>
                    <a:pt x="5064" y="23582"/>
                  </a:lnTo>
                  <a:lnTo>
                    <a:pt x="4897" y="23540"/>
                  </a:lnTo>
                  <a:lnTo>
                    <a:pt x="4771" y="23477"/>
                  </a:lnTo>
                  <a:lnTo>
                    <a:pt x="4646" y="23352"/>
                  </a:lnTo>
                  <a:lnTo>
                    <a:pt x="4541" y="23310"/>
                  </a:lnTo>
                  <a:lnTo>
                    <a:pt x="4436" y="23310"/>
                  </a:lnTo>
                  <a:lnTo>
                    <a:pt x="4332" y="23205"/>
                  </a:lnTo>
                  <a:lnTo>
                    <a:pt x="4185" y="23142"/>
                  </a:lnTo>
                  <a:lnTo>
                    <a:pt x="4164" y="23121"/>
                  </a:lnTo>
                  <a:lnTo>
                    <a:pt x="4081" y="23121"/>
                  </a:lnTo>
                  <a:lnTo>
                    <a:pt x="4018" y="23142"/>
                  </a:lnTo>
                  <a:lnTo>
                    <a:pt x="3913" y="23142"/>
                  </a:lnTo>
                  <a:lnTo>
                    <a:pt x="3892" y="23132"/>
                  </a:lnTo>
                  <a:lnTo>
                    <a:pt x="3892" y="23132"/>
                  </a:lnTo>
                  <a:lnTo>
                    <a:pt x="3913" y="23121"/>
                  </a:lnTo>
                  <a:lnTo>
                    <a:pt x="3976" y="23121"/>
                  </a:lnTo>
                  <a:lnTo>
                    <a:pt x="4123" y="23100"/>
                  </a:lnTo>
                  <a:lnTo>
                    <a:pt x="4164" y="23038"/>
                  </a:lnTo>
                  <a:lnTo>
                    <a:pt x="4185" y="23038"/>
                  </a:lnTo>
                  <a:lnTo>
                    <a:pt x="4185" y="23100"/>
                  </a:lnTo>
                  <a:lnTo>
                    <a:pt x="4248" y="23121"/>
                  </a:lnTo>
                  <a:lnTo>
                    <a:pt x="4332" y="23121"/>
                  </a:lnTo>
                  <a:lnTo>
                    <a:pt x="4436" y="23247"/>
                  </a:lnTo>
                  <a:lnTo>
                    <a:pt x="4478" y="23268"/>
                  </a:lnTo>
                  <a:lnTo>
                    <a:pt x="4562" y="23226"/>
                  </a:lnTo>
                  <a:lnTo>
                    <a:pt x="4604" y="23142"/>
                  </a:lnTo>
                  <a:lnTo>
                    <a:pt x="4604" y="23059"/>
                  </a:lnTo>
                  <a:lnTo>
                    <a:pt x="4583" y="23017"/>
                  </a:lnTo>
                  <a:lnTo>
                    <a:pt x="4583" y="22954"/>
                  </a:lnTo>
                  <a:lnTo>
                    <a:pt x="4688" y="22954"/>
                  </a:lnTo>
                  <a:lnTo>
                    <a:pt x="4709" y="22933"/>
                  </a:lnTo>
                  <a:close/>
                  <a:moveTo>
                    <a:pt x="4269" y="25193"/>
                  </a:moveTo>
                  <a:lnTo>
                    <a:pt x="4290" y="25277"/>
                  </a:lnTo>
                  <a:lnTo>
                    <a:pt x="4395" y="25297"/>
                  </a:lnTo>
                  <a:lnTo>
                    <a:pt x="4436" y="25339"/>
                  </a:lnTo>
                  <a:lnTo>
                    <a:pt x="4353" y="25339"/>
                  </a:lnTo>
                  <a:lnTo>
                    <a:pt x="4290" y="25318"/>
                  </a:lnTo>
                  <a:lnTo>
                    <a:pt x="4123" y="25318"/>
                  </a:lnTo>
                  <a:lnTo>
                    <a:pt x="4060" y="25381"/>
                  </a:lnTo>
                  <a:lnTo>
                    <a:pt x="4039" y="25318"/>
                  </a:lnTo>
                  <a:lnTo>
                    <a:pt x="3976" y="25339"/>
                  </a:lnTo>
                  <a:lnTo>
                    <a:pt x="3955" y="25444"/>
                  </a:lnTo>
                  <a:lnTo>
                    <a:pt x="3913" y="25486"/>
                  </a:lnTo>
                  <a:lnTo>
                    <a:pt x="3851" y="25528"/>
                  </a:lnTo>
                  <a:lnTo>
                    <a:pt x="3725" y="25549"/>
                  </a:lnTo>
                  <a:lnTo>
                    <a:pt x="3641" y="25611"/>
                  </a:lnTo>
                  <a:lnTo>
                    <a:pt x="3725" y="25528"/>
                  </a:lnTo>
                  <a:lnTo>
                    <a:pt x="3830" y="25507"/>
                  </a:lnTo>
                  <a:lnTo>
                    <a:pt x="3872" y="25444"/>
                  </a:lnTo>
                  <a:lnTo>
                    <a:pt x="3913" y="25381"/>
                  </a:lnTo>
                  <a:lnTo>
                    <a:pt x="3955" y="25318"/>
                  </a:lnTo>
                  <a:lnTo>
                    <a:pt x="4018" y="25318"/>
                  </a:lnTo>
                  <a:lnTo>
                    <a:pt x="4227" y="25193"/>
                  </a:lnTo>
                  <a:close/>
                  <a:moveTo>
                    <a:pt x="16614" y="1"/>
                  </a:moveTo>
                  <a:lnTo>
                    <a:pt x="16530" y="22"/>
                  </a:lnTo>
                  <a:lnTo>
                    <a:pt x="16489" y="84"/>
                  </a:lnTo>
                  <a:lnTo>
                    <a:pt x="16489" y="168"/>
                  </a:lnTo>
                  <a:lnTo>
                    <a:pt x="16509" y="273"/>
                  </a:lnTo>
                  <a:lnTo>
                    <a:pt x="16509" y="336"/>
                  </a:lnTo>
                  <a:lnTo>
                    <a:pt x="16468" y="398"/>
                  </a:lnTo>
                  <a:lnTo>
                    <a:pt x="16405" y="336"/>
                  </a:lnTo>
                  <a:lnTo>
                    <a:pt x="16384" y="210"/>
                  </a:lnTo>
                  <a:lnTo>
                    <a:pt x="16321" y="126"/>
                  </a:lnTo>
                  <a:lnTo>
                    <a:pt x="16279" y="126"/>
                  </a:lnTo>
                  <a:lnTo>
                    <a:pt x="16216" y="84"/>
                  </a:lnTo>
                  <a:lnTo>
                    <a:pt x="16175" y="64"/>
                  </a:lnTo>
                  <a:lnTo>
                    <a:pt x="16154" y="105"/>
                  </a:lnTo>
                  <a:lnTo>
                    <a:pt x="16112" y="210"/>
                  </a:lnTo>
                  <a:lnTo>
                    <a:pt x="16070" y="273"/>
                  </a:lnTo>
                  <a:lnTo>
                    <a:pt x="15986" y="231"/>
                  </a:lnTo>
                  <a:lnTo>
                    <a:pt x="15903" y="273"/>
                  </a:lnTo>
                  <a:lnTo>
                    <a:pt x="15882" y="377"/>
                  </a:lnTo>
                  <a:lnTo>
                    <a:pt x="15924" y="440"/>
                  </a:lnTo>
                  <a:lnTo>
                    <a:pt x="15965" y="503"/>
                  </a:lnTo>
                  <a:lnTo>
                    <a:pt x="15882" y="587"/>
                  </a:lnTo>
                  <a:lnTo>
                    <a:pt x="15777" y="712"/>
                  </a:lnTo>
                  <a:lnTo>
                    <a:pt x="15777" y="754"/>
                  </a:lnTo>
                  <a:lnTo>
                    <a:pt x="15861" y="796"/>
                  </a:lnTo>
                  <a:lnTo>
                    <a:pt x="15882" y="838"/>
                  </a:lnTo>
                  <a:lnTo>
                    <a:pt x="15840" y="901"/>
                  </a:lnTo>
                  <a:lnTo>
                    <a:pt x="15777" y="901"/>
                  </a:lnTo>
                  <a:lnTo>
                    <a:pt x="15631" y="817"/>
                  </a:lnTo>
                  <a:lnTo>
                    <a:pt x="15421" y="817"/>
                  </a:lnTo>
                  <a:lnTo>
                    <a:pt x="15380" y="963"/>
                  </a:lnTo>
                  <a:lnTo>
                    <a:pt x="15421" y="1131"/>
                  </a:lnTo>
                  <a:lnTo>
                    <a:pt x="15484" y="1277"/>
                  </a:lnTo>
                  <a:lnTo>
                    <a:pt x="15631" y="1340"/>
                  </a:lnTo>
                  <a:lnTo>
                    <a:pt x="15672" y="1382"/>
                  </a:lnTo>
                  <a:lnTo>
                    <a:pt x="15672" y="1445"/>
                  </a:lnTo>
                  <a:lnTo>
                    <a:pt x="15547" y="1403"/>
                  </a:lnTo>
                  <a:lnTo>
                    <a:pt x="15421" y="1340"/>
                  </a:lnTo>
                  <a:lnTo>
                    <a:pt x="15317" y="1152"/>
                  </a:lnTo>
                  <a:lnTo>
                    <a:pt x="15128" y="1026"/>
                  </a:lnTo>
                  <a:lnTo>
                    <a:pt x="15045" y="963"/>
                  </a:lnTo>
                  <a:lnTo>
                    <a:pt x="15024" y="1026"/>
                  </a:lnTo>
                  <a:lnTo>
                    <a:pt x="15045" y="1068"/>
                  </a:lnTo>
                  <a:lnTo>
                    <a:pt x="15045" y="1173"/>
                  </a:lnTo>
                  <a:lnTo>
                    <a:pt x="15066" y="1256"/>
                  </a:lnTo>
                  <a:lnTo>
                    <a:pt x="15128" y="1340"/>
                  </a:lnTo>
                  <a:lnTo>
                    <a:pt x="15128" y="1465"/>
                  </a:lnTo>
                  <a:lnTo>
                    <a:pt x="15045" y="1549"/>
                  </a:lnTo>
                  <a:lnTo>
                    <a:pt x="15045" y="1382"/>
                  </a:lnTo>
                  <a:lnTo>
                    <a:pt x="15003" y="1256"/>
                  </a:lnTo>
                  <a:lnTo>
                    <a:pt x="14919" y="1110"/>
                  </a:lnTo>
                  <a:lnTo>
                    <a:pt x="14919" y="1026"/>
                  </a:lnTo>
                  <a:lnTo>
                    <a:pt x="14836" y="921"/>
                  </a:lnTo>
                  <a:lnTo>
                    <a:pt x="14731" y="859"/>
                  </a:lnTo>
                  <a:lnTo>
                    <a:pt x="14647" y="984"/>
                  </a:lnTo>
                  <a:lnTo>
                    <a:pt x="14605" y="1068"/>
                  </a:lnTo>
                  <a:lnTo>
                    <a:pt x="14543" y="984"/>
                  </a:lnTo>
                  <a:lnTo>
                    <a:pt x="14605" y="921"/>
                  </a:lnTo>
                  <a:lnTo>
                    <a:pt x="14605" y="859"/>
                  </a:lnTo>
                  <a:lnTo>
                    <a:pt x="14522" y="817"/>
                  </a:lnTo>
                  <a:lnTo>
                    <a:pt x="14501" y="733"/>
                  </a:lnTo>
                  <a:lnTo>
                    <a:pt x="14480" y="691"/>
                  </a:lnTo>
                  <a:lnTo>
                    <a:pt x="14375" y="691"/>
                  </a:lnTo>
                  <a:lnTo>
                    <a:pt x="14292" y="733"/>
                  </a:lnTo>
                  <a:lnTo>
                    <a:pt x="14271" y="712"/>
                  </a:lnTo>
                  <a:lnTo>
                    <a:pt x="14292" y="628"/>
                  </a:lnTo>
                  <a:lnTo>
                    <a:pt x="14375" y="545"/>
                  </a:lnTo>
                  <a:lnTo>
                    <a:pt x="14271" y="566"/>
                  </a:lnTo>
                  <a:lnTo>
                    <a:pt x="14166" y="670"/>
                  </a:lnTo>
                  <a:lnTo>
                    <a:pt x="14124" y="754"/>
                  </a:lnTo>
                  <a:lnTo>
                    <a:pt x="14020" y="817"/>
                  </a:lnTo>
                  <a:lnTo>
                    <a:pt x="13957" y="838"/>
                  </a:lnTo>
                  <a:lnTo>
                    <a:pt x="13852" y="984"/>
                  </a:lnTo>
                  <a:lnTo>
                    <a:pt x="13810" y="984"/>
                  </a:lnTo>
                  <a:lnTo>
                    <a:pt x="13768" y="880"/>
                  </a:lnTo>
                  <a:lnTo>
                    <a:pt x="13685" y="817"/>
                  </a:lnTo>
                  <a:lnTo>
                    <a:pt x="13643" y="817"/>
                  </a:lnTo>
                  <a:lnTo>
                    <a:pt x="13601" y="880"/>
                  </a:lnTo>
                  <a:lnTo>
                    <a:pt x="13580" y="963"/>
                  </a:lnTo>
                  <a:lnTo>
                    <a:pt x="13601" y="1089"/>
                  </a:lnTo>
                  <a:lnTo>
                    <a:pt x="13768" y="1193"/>
                  </a:lnTo>
                  <a:lnTo>
                    <a:pt x="13768" y="1256"/>
                  </a:lnTo>
                  <a:lnTo>
                    <a:pt x="13685" y="1256"/>
                  </a:lnTo>
                  <a:lnTo>
                    <a:pt x="13643" y="1382"/>
                  </a:lnTo>
                  <a:lnTo>
                    <a:pt x="13643" y="1507"/>
                  </a:lnTo>
                  <a:lnTo>
                    <a:pt x="13768" y="1591"/>
                  </a:lnTo>
                  <a:lnTo>
                    <a:pt x="13852" y="1570"/>
                  </a:lnTo>
                  <a:lnTo>
                    <a:pt x="13915" y="1507"/>
                  </a:lnTo>
                  <a:lnTo>
                    <a:pt x="14103" y="1507"/>
                  </a:lnTo>
                  <a:lnTo>
                    <a:pt x="14229" y="1675"/>
                  </a:lnTo>
                  <a:lnTo>
                    <a:pt x="14333" y="1717"/>
                  </a:lnTo>
                  <a:lnTo>
                    <a:pt x="14396" y="1800"/>
                  </a:lnTo>
                  <a:lnTo>
                    <a:pt x="14375" y="1863"/>
                  </a:lnTo>
                  <a:lnTo>
                    <a:pt x="14375" y="1926"/>
                  </a:lnTo>
                  <a:lnTo>
                    <a:pt x="14396" y="2072"/>
                  </a:lnTo>
                  <a:lnTo>
                    <a:pt x="14333" y="2219"/>
                  </a:lnTo>
                  <a:lnTo>
                    <a:pt x="14333" y="2302"/>
                  </a:lnTo>
                  <a:lnTo>
                    <a:pt x="14417" y="2407"/>
                  </a:lnTo>
                  <a:lnTo>
                    <a:pt x="14417" y="2533"/>
                  </a:lnTo>
                  <a:lnTo>
                    <a:pt x="14438" y="2616"/>
                  </a:lnTo>
                  <a:lnTo>
                    <a:pt x="14543" y="2700"/>
                  </a:lnTo>
                  <a:lnTo>
                    <a:pt x="14626" y="2700"/>
                  </a:lnTo>
                  <a:lnTo>
                    <a:pt x="14710" y="2784"/>
                  </a:lnTo>
                  <a:lnTo>
                    <a:pt x="14836" y="2846"/>
                  </a:lnTo>
                  <a:lnTo>
                    <a:pt x="14836" y="2909"/>
                  </a:lnTo>
                  <a:lnTo>
                    <a:pt x="14856" y="2993"/>
                  </a:lnTo>
                  <a:lnTo>
                    <a:pt x="14731" y="2888"/>
                  </a:lnTo>
                  <a:lnTo>
                    <a:pt x="14584" y="2805"/>
                  </a:lnTo>
                  <a:lnTo>
                    <a:pt x="14417" y="2805"/>
                  </a:lnTo>
                  <a:lnTo>
                    <a:pt x="14333" y="2742"/>
                  </a:lnTo>
                  <a:lnTo>
                    <a:pt x="14312" y="2679"/>
                  </a:lnTo>
                  <a:lnTo>
                    <a:pt x="14312" y="2533"/>
                  </a:lnTo>
                  <a:lnTo>
                    <a:pt x="14271" y="2323"/>
                  </a:lnTo>
                  <a:lnTo>
                    <a:pt x="14312" y="2219"/>
                  </a:lnTo>
                  <a:lnTo>
                    <a:pt x="14312" y="2114"/>
                  </a:lnTo>
                  <a:lnTo>
                    <a:pt x="14208" y="2009"/>
                  </a:lnTo>
                  <a:lnTo>
                    <a:pt x="14208" y="1926"/>
                  </a:lnTo>
                  <a:lnTo>
                    <a:pt x="14166" y="1779"/>
                  </a:lnTo>
                  <a:lnTo>
                    <a:pt x="14103" y="1737"/>
                  </a:lnTo>
                  <a:lnTo>
                    <a:pt x="14020" y="1696"/>
                  </a:lnTo>
                  <a:lnTo>
                    <a:pt x="13957" y="1654"/>
                  </a:lnTo>
                  <a:lnTo>
                    <a:pt x="13852" y="1633"/>
                  </a:lnTo>
                  <a:lnTo>
                    <a:pt x="13748" y="1675"/>
                  </a:lnTo>
                  <a:lnTo>
                    <a:pt x="13601" y="1696"/>
                  </a:lnTo>
                  <a:lnTo>
                    <a:pt x="13538" y="1675"/>
                  </a:lnTo>
                  <a:lnTo>
                    <a:pt x="13476" y="1675"/>
                  </a:lnTo>
                  <a:lnTo>
                    <a:pt x="13434" y="1863"/>
                  </a:lnTo>
                  <a:lnTo>
                    <a:pt x="13476" y="1905"/>
                  </a:lnTo>
                  <a:lnTo>
                    <a:pt x="13476" y="2009"/>
                  </a:lnTo>
                  <a:lnTo>
                    <a:pt x="13434" y="2072"/>
                  </a:lnTo>
                  <a:lnTo>
                    <a:pt x="13266" y="1989"/>
                  </a:lnTo>
                  <a:lnTo>
                    <a:pt x="13078" y="1779"/>
                  </a:lnTo>
                  <a:lnTo>
                    <a:pt x="13036" y="1779"/>
                  </a:lnTo>
                  <a:lnTo>
                    <a:pt x="12973" y="1821"/>
                  </a:lnTo>
                  <a:lnTo>
                    <a:pt x="12931" y="1821"/>
                  </a:lnTo>
                  <a:lnTo>
                    <a:pt x="12869" y="1758"/>
                  </a:lnTo>
                  <a:lnTo>
                    <a:pt x="12701" y="1717"/>
                  </a:lnTo>
                  <a:lnTo>
                    <a:pt x="12639" y="1779"/>
                  </a:lnTo>
                  <a:lnTo>
                    <a:pt x="12639" y="1884"/>
                  </a:lnTo>
                  <a:lnTo>
                    <a:pt x="12701" y="2009"/>
                  </a:lnTo>
                  <a:lnTo>
                    <a:pt x="12639" y="2093"/>
                  </a:lnTo>
                  <a:lnTo>
                    <a:pt x="12701" y="2198"/>
                  </a:lnTo>
                  <a:lnTo>
                    <a:pt x="12743" y="2344"/>
                  </a:lnTo>
                  <a:lnTo>
                    <a:pt x="12722" y="2491"/>
                  </a:lnTo>
                  <a:lnTo>
                    <a:pt x="12743" y="2533"/>
                  </a:lnTo>
                  <a:lnTo>
                    <a:pt x="12764" y="2700"/>
                  </a:lnTo>
                  <a:lnTo>
                    <a:pt x="12743" y="2742"/>
                  </a:lnTo>
                  <a:lnTo>
                    <a:pt x="12743" y="2846"/>
                  </a:lnTo>
                  <a:lnTo>
                    <a:pt x="12827" y="3014"/>
                  </a:lnTo>
                  <a:lnTo>
                    <a:pt x="12848" y="3118"/>
                  </a:lnTo>
                  <a:lnTo>
                    <a:pt x="12827" y="3265"/>
                  </a:lnTo>
                  <a:lnTo>
                    <a:pt x="12827" y="3349"/>
                  </a:lnTo>
                  <a:lnTo>
                    <a:pt x="12911" y="3453"/>
                  </a:lnTo>
                  <a:lnTo>
                    <a:pt x="12931" y="3579"/>
                  </a:lnTo>
                  <a:lnTo>
                    <a:pt x="12931" y="3662"/>
                  </a:lnTo>
                  <a:lnTo>
                    <a:pt x="13057" y="3767"/>
                  </a:lnTo>
                  <a:lnTo>
                    <a:pt x="13120" y="3851"/>
                  </a:lnTo>
                  <a:lnTo>
                    <a:pt x="13120" y="3955"/>
                  </a:lnTo>
                  <a:lnTo>
                    <a:pt x="13162" y="3997"/>
                  </a:lnTo>
                  <a:lnTo>
                    <a:pt x="13245" y="3997"/>
                  </a:lnTo>
                  <a:lnTo>
                    <a:pt x="13245" y="4060"/>
                  </a:lnTo>
                  <a:lnTo>
                    <a:pt x="13266" y="4123"/>
                  </a:lnTo>
                  <a:lnTo>
                    <a:pt x="13371" y="4186"/>
                  </a:lnTo>
                  <a:lnTo>
                    <a:pt x="13392" y="4206"/>
                  </a:lnTo>
                  <a:lnTo>
                    <a:pt x="13371" y="4227"/>
                  </a:lnTo>
                  <a:lnTo>
                    <a:pt x="13266" y="4227"/>
                  </a:lnTo>
                  <a:lnTo>
                    <a:pt x="13224" y="4206"/>
                  </a:lnTo>
                  <a:lnTo>
                    <a:pt x="13141" y="4206"/>
                  </a:lnTo>
                  <a:lnTo>
                    <a:pt x="13078" y="4165"/>
                  </a:lnTo>
                  <a:lnTo>
                    <a:pt x="13078" y="4081"/>
                  </a:lnTo>
                  <a:lnTo>
                    <a:pt x="13057" y="4018"/>
                  </a:lnTo>
                  <a:lnTo>
                    <a:pt x="12973" y="3997"/>
                  </a:lnTo>
                  <a:lnTo>
                    <a:pt x="12911" y="4018"/>
                  </a:lnTo>
                  <a:lnTo>
                    <a:pt x="12848" y="4018"/>
                  </a:lnTo>
                  <a:lnTo>
                    <a:pt x="12827" y="3976"/>
                  </a:lnTo>
                  <a:lnTo>
                    <a:pt x="12827" y="3872"/>
                  </a:lnTo>
                  <a:lnTo>
                    <a:pt x="12806" y="3851"/>
                  </a:lnTo>
                  <a:lnTo>
                    <a:pt x="12743" y="3893"/>
                  </a:lnTo>
                  <a:lnTo>
                    <a:pt x="12659" y="4060"/>
                  </a:lnTo>
                  <a:lnTo>
                    <a:pt x="12534" y="4102"/>
                  </a:lnTo>
                  <a:lnTo>
                    <a:pt x="12450" y="4102"/>
                  </a:lnTo>
                  <a:lnTo>
                    <a:pt x="12325" y="3997"/>
                  </a:lnTo>
                  <a:lnTo>
                    <a:pt x="12220" y="3997"/>
                  </a:lnTo>
                  <a:lnTo>
                    <a:pt x="12178" y="3914"/>
                  </a:lnTo>
                  <a:lnTo>
                    <a:pt x="12178" y="3809"/>
                  </a:lnTo>
                  <a:lnTo>
                    <a:pt x="12199" y="3683"/>
                  </a:lnTo>
                  <a:lnTo>
                    <a:pt x="12115" y="3495"/>
                  </a:lnTo>
                  <a:lnTo>
                    <a:pt x="12074" y="3453"/>
                  </a:lnTo>
                  <a:lnTo>
                    <a:pt x="12032" y="3328"/>
                  </a:lnTo>
                  <a:lnTo>
                    <a:pt x="12032" y="3244"/>
                  </a:lnTo>
                  <a:lnTo>
                    <a:pt x="12095" y="3181"/>
                  </a:lnTo>
                  <a:lnTo>
                    <a:pt x="12115" y="3139"/>
                  </a:lnTo>
                  <a:lnTo>
                    <a:pt x="12095" y="2867"/>
                  </a:lnTo>
                  <a:lnTo>
                    <a:pt x="12011" y="2742"/>
                  </a:lnTo>
                  <a:lnTo>
                    <a:pt x="11906" y="2595"/>
                  </a:lnTo>
                  <a:lnTo>
                    <a:pt x="11906" y="2491"/>
                  </a:lnTo>
                  <a:lnTo>
                    <a:pt x="11802" y="2240"/>
                  </a:lnTo>
                  <a:lnTo>
                    <a:pt x="11760" y="2135"/>
                  </a:lnTo>
                  <a:lnTo>
                    <a:pt x="11676" y="2093"/>
                  </a:lnTo>
                  <a:lnTo>
                    <a:pt x="11655" y="2009"/>
                  </a:lnTo>
                  <a:lnTo>
                    <a:pt x="11571" y="1989"/>
                  </a:lnTo>
                  <a:lnTo>
                    <a:pt x="11467" y="1968"/>
                  </a:lnTo>
                  <a:lnTo>
                    <a:pt x="11383" y="1905"/>
                  </a:lnTo>
                  <a:lnTo>
                    <a:pt x="11279" y="1926"/>
                  </a:lnTo>
                  <a:lnTo>
                    <a:pt x="11237" y="1989"/>
                  </a:lnTo>
                  <a:lnTo>
                    <a:pt x="11237" y="2114"/>
                  </a:lnTo>
                  <a:lnTo>
                    <a:pt x="11195" y="2177"/>
                  </a:lnTo>
                  <a:lnTo>
                    <a:pt x="11237" y="2240"/>
                  </a:lnTo>
                  <a:lnTo>
                    <a:pt x="11195" y="2323"/>
                  </a:lnTo>
                  <a:lnTo>
                    <a:pt x="11132" y="2533"/>
                  </a:lnTo>
                  <a:lnTo>
                    <a:pt x="11132" y="2658"/>
                  </a:lnTo>
                  <a:lnTo>
                    <a:pt x="11153" y="2825"/>
                  </a:lnTo>
                  <a:lnTo>
                    <a:pt x="11195" y="2867"/>
                  </a:lnTo>
                  <a:lnTo>
                    <a:pt x="11174" y="3035"/>
                  </a:lnTo>
                  <a:lnTo>
                    <a:pt x="11132" y="3181"/>
                  </a:lnTo>
                  <a:lnTo>
                    <a:pt x="11153" y="3286"/>
                  </a:lnTo>
                  <a:lnTo>
                    <a:pt x="11153" y="3495"/>
                  </a:lnTo>
                  <a:lnTo>
                    <a:pt x="11090" y="3537"/>
                  </a:lnTo>
                  <a:lnTo>
                    <a:pt x="11048" y="3474"/>
                  </a:lnTo>
                  <a:lnTo>
                    <a:pt x="10986" y="3453"/>
                  </a:lnTo>
                  <a:lnTo>
                    <a:pt x="10944" y="3495"/>
                  </a:lnTo>
                  <a:lnTo>
                    <a:pt x="10860" y="3474"/>
                  </a:lnTo>
                  <a:lnTo>
                    <a:pt x="10839" y="3453"/>
                  </a:lnTo>
                  <a:lnTo>
                    <a:pt x="10755" y="3432"/>
                  </a:lnTo>
                  <a:lnTo>
                    <a:pt x="10630" y="3390"/>
                  </a:lnTo>
                  <a:lnTo>
                    <a:pt x="10546" y="3328"/>
                  </a:lnTo>
                  <a:lnTo>
                    <a:pt x="10504" y="3328"/>
                  </a:lnTo>
                  <a:lnTo>
                    <a:pt x="10462" y="3349"/>
                  </a:lnTo>
                  <a:lnTo>
                    <a:pt x="10504" y="3432"/>
                  </a:lnTo>
                  <a:lnTo>
                    <a:pt x="10567" y="3495"/>
                  </a:lnTo>
                  <a:lnTo>
                    <a:pt x="10567" y="3558"/>
                  </a:lnTo>
                  <a:lnTo>
                    <a:pt x="10546" y="3600"/>
                  </a:lnTo>
                  <a:lnTo>
                    <a:pt x="10525" y="3662"/>
                  </a:lnTo>
                  <a:lnTo>
                    <a:pt x="10462" y="3662"/>
                  </a:lnTo>
                  <a:lnTo>
                    <a:pt x="10442" y="3641"/>
                  </a:lnTo>
                  <a:lnTo>
                    <a:pt x="10358" y="3641"/>
                  </a:lnTo>
                  <a:lnTo>
                    <a:pt x="10316" y="3579"/>
                  </a:lnTo>
                  <a:lnTo>
                    <a:pt x="10316" y="3432"/>
                  </a:lnTo>
                  <a:lnTo>
                    <a:pt x="10232" y="3286"/>
                  </a:lnTo>
                  <a:lnTo>
                    <a:pt x="10211" y="3160"/>
                  </a:lnTo>
                  <a:lnTo>
                    <a:pt x="10190" y="3056"/>
                  </a:lnTo>
                  <a:lnTo>
                    <a:pt x="10107" y="2972"/>
                  </a:lnTo>
                  <a:lnTo>
                    <a:pt x="10107" y="2909"/>
                  </a:lnTo>
                  <a:lnTo>
                    <a:pt x="10044" y="2825"/>
                  </a:lnTo>
                  <a:lnTo>
                    <a:pt x="9981" y="2909"/>
                  </a:lnTo>
                  <a:lnTo>
                    <a:pt x="10023" y="2993"/>
                  </a:lnTo>
                  <a:lnTo>
                    <a:pt x="9981" y="3035"/>
                  </a:lnTo>
                  <a:lnTo>
                    <a:pt x="9981" y="3118"/>
                  </a:lnTo>
                  <a:lnTo>
                    <a:pt x="9939" y="3202"/>
                  </a:lnTo>
                  <a:lnTo>
                    <a:pt x="9898" y="3244"/>
                  </a:lnTo>
                  <a:lnTo>
                    <a:pt x="9814" y="3265"/>
                  </a:lnTo>
                  <a:lnTo>
                    <a:pt x="9772" y="3369"/>
                  </a:lnTo>
                  <a:lnTo>
                    <a:pt x="9667" y="3537"/>
                  </a:lnTo>
                  <a:lnTo>
                    <a:pt x="9584" y="3621"/>
                  </a:lnTo>
                  <a:lnTo>
                    <a:pt x="9584" y="3662"/>
                  </a:lnTo>
                  <a:lnTo>
                    <a:pt x="9521" y="3725"/>
                  </a:lnTo>
                  <a:lnTo>
                    <a:pt x="9458" y="3851"/>
                  </a:lnTo>
                  <a:lnTo>
                    <a:pt x="9395" y="3851"/>
                  </a:lnTo>
                  <a:lnTo>
                    <a:pt x="9374" y="3788"/>
                  </a:lnTo>
                  <a:lnTo>
                    <a:pt x="9395" y="3683"/>
                  </a:lnTo>
                  <a:lnTo>
                    <a:pt x="9479" y="3579"/>
                  </a:lnTo>
                  <a:lnTo>
                    <a:pt x="9500" y="3474"/>
                  </a:lnTo>
                  <a:lnTo>
                    <a:pt x="9563" y="3432"/>
                  </a:lnTo>
                  <a:lnTo>
                    <a:pt x="9667" y="3369"/>
                  </a:lnTo>
                  <a:lnTo>
                    <a:pt x="9709" y="3244"/>
                  </a:lnTo>
                  <a:lnTo>
                    <a:pt x="9793" y="3160"/>
                  </a:lnTo>
                  <a:lnTo>
                    <a:pt x="9814" y="3077"/>
                  </a:lnTo>
                  <a:lnTo>
                    <a:pt x="9814" y="3035"/>
                  </a:lnTo>
                  <a:lnTo>
                    <a:pt x="9772" y="2993"/>
                  </a:lnTo>
                  <a:lnTo>
                    <a:pt x="9793" y="2930"/>
                  </a:lnTo>
                  <a:lnTo>
                    <a:pt x="9877" y="2909"/>
                  </a:lnTo>
                  <a:lnTo>
                    <a:pt x="9898" y="2825"/>
                  </a:lnTo>
                  <a:lnTo>
                    <a:pt x="9898" y="2742"/>
                  </a:lnTo>
                  <a:lnTo>
                    <a:pt x="9939" y="2637"/>
                  </a:lnTo>
                  <a:lnTo>
                    <a:pt x="10023" y="2470"/>
                  </a:lnTo>
                  <a:lnTo>
                    <a:pt x="10023" y="2365"/>
                  </a:lnTo>
                  <a:lnTo>
                    <a:pt x="10086" y="2198"/>
                  </a:lnTo>
                  <a:lnTo>
                    <a:pt x="10107" y="1947"/>
                  </a:lnTo>
                  <a:lnTo>
                    <a:pt x="10086" y="1863"/>
                  </a:lnTo>
                  <a:lnTo>
                    <a:pt x="9918" y="1842"/>
                  </a:lnTo>
                  <a:lnTo>
                    <a:pt x="9814" y="1863"/>
                  </a:lnTo>
                  <a:lnTo>
                    <a:pt x="9709" y="1947"/>
                  </a:lnTo>
                  <a:lnTo>
                    <a:pt x="9605" y="1884"/>
                  </a:lnTo>
                  <a:lnTo>
                    <a:pt x="9521" y="1863"/>
                  </a:lnTo>
                  <a:lnTo>
                    <a:pt x="9479" y="1884"/>
                  </a:lnTo>
                  <a:lnTo>
                    <a:pt x="9500" y="1968"/>
                  </a:lnTo>
                  <a:lnTo>
                    <a:pt x="9584" y="2051"/>
                  </a:lnTo>
                  <a:lnTo>
                    <a:pt x="9584" y="2198"/>
                  </a:lnTo>
                  <a:lnTo>
                    <a:pt x="9563" y="2281"/>
                  </a:lnTo>
                  <a:lnTo>
                    <a:pt x="9500" y="2219"/>
                  </a:lnTo>
                  <a:lnTo>
                    <a:pt x="9479" y="2093"/>
                  </a:lnTo>
                  <a:lnTo>
                    <a:pt x="9395" y="2009"/>
                  </a:lnTo>
                  <a:lnTo>
                    <a:pt x="9312" y="1989"/>
                  </a:lnTo>
                  <a:lnTo>
                    <a:pt x="9165" y="2114"/>
                  </a:lnTo>
                  <a:lnTo>
                    <a:pt x="9165" y="2219"/>
                  </a:lnTo>
                  <a:lnTo>
                    <a:pt x="9207" y="2302"/>
                  </a:lnTo>
                  <a:lnTo>
                    <a:pt x="9165" y="2386"/>
                  </a:lnTo>
                  <a:lnTo>
                    <a:pt x="9061" y="2386"/>
                  </a:lnTo>
                  <a:lnTo>
                    <a:pt x="9061" y="2323"/>
                  </a:lnTo>
                  <a:lnTo>
                    <a:pt x="9061" y="2219"/>
                  </a:lnTo>
                  <a:lnTo>
                    <a:pt x="9040" y="2114"/>
                  </a:lnTo>
                  <a:lnTo>
                    <a:pt x="8956" y="2072"/>
                  </a:lnTo>
                  <a:lnTo>
                    <a:pt x="8747" y="2072"/>
                  </a:lnTo>
                  <a:lnTo>
                    <a:pt x="8538" y="2156"/>
                  </a:lnTo>
                  <a:lnTo>
                    <a:pt x="8307" y="2156"/>
                  </a:lnTo>
                  <a:lnTo>
                    <a:pt x="8140" y="2093"/>
                  </a:lnTo>
                  <a:lnTo>
                    <a:pt x="8056" y="2093"/>
                  </a:lnTo>
                  <a:lnTo>
                    <a:pt x="7994" y="2114"/>
                  </a:lnTo>
                  <a:lnTo>
                    <a:pt x="7910" y="2093"/>
                  </a:lnTo>
                  <a:lnTo>
                    <a:pt x="7805" y="2093"/>
                  </a:lnTo>
                  <a:lnTo>
                    <a:pt x="7701" y="2177"/>
                  </a:lnTo>
                  <a:lnTo>
                    <a:pt x="7680" y="2219"/>
                  </a:lnTo>
                  <a:lnTo>
                    <a:pt x="7722" y="2302"/>
                  </a:lnTo>
                  <a:lnTo>
                    <a:pt x="7722" y="2386"/>
                  </a:lnTo>
                  <a:lnTo>
                    <a:pt x="7784" y="2491"/>
                  </a:lnTo>
                  <a:lnTo>
                    <a:pt x="7805" y="2533"/>
                  </a:lnTo>
                  <a:lnTo>
                    <a:pt x="7784" y="2616"/>
                  </a:lnTo>
                  <a:lnTo>
                    <a:pt x="7722" y="2784"/>
                  </a:lnTo>
                  <a:lnTo>
                    <a:pt x="7742" y="2930"/>
                  </a:lnTo>
                  <a:lnTo>
                    <a:pt x="7889" y="3118"/>
                  </a:lnTo>
                  <a:lnTo>
                    <a:pt x="7889" y="3223"/>
                  </a:lnTo>
                  <a:lnTo>
                    <a:pt x="7910" y="3432"/>
                  </a:lnTo>
                  <a:lnTo>
                    <a:pt x="7889" y="3453"/>
                  </a:lnTo>
                  <a:lnTo>
                    <a:pt x="7826" y="3411"/>
                  </a:lnTo>
                  <a:lnTo>
                    <a:pt x="7784" y="3307"/>
                  </a:lnTo>
                  <a:lnTo>
                    <a:pt x="7638" y="3160"/>
                  </a:lnTo>
                  <a:lnTo>
                    <a:pt x="7596" y="3118"/>
                  </a:lnTo>
                  <a:lnTo>
                    <a:pt x="7596" y="2909"/>
                  </a:lnTo>
                  <a:lnTo>
                    <a:pt x="7617" y="2700"/>
                  </a:lnTo>
                  <a:lnTo>
                    <a:pt x="7617" y="2595"/>
                  </a:lnTo>
                  <a:lnTo>
                    <a:pt x="7512" y="2428"/>
                  </a:lnTo>
                  <a:lnTo>
                    <a:pt x="7512" y="2323"/>
                  </a:lnTo>
                  <a:lnTo>
                    <a:pt x="7491" y="2281"/>
                  </a:lnTo>
                  <a:lnTo>
                    <a:pt x="7429" y="2261"/>
                  </a:lnTo>
                  <a:lnTo>
                    <a:pt x="7303" y="2302"/>
                  </a:lnTo>
                  <a:lnTo>
                    <a:pt x="7177" y="2386"/>
                  </a:lnTo>
                  <a:lnTo>
                    <a:pt x="7010" y="2407"/>
                  </a:lnTo>
                  <a:lnTo>
                    <a:pt x="6947" y="2470"/>
                  </a:lnTo>
                  <a:lnTo>
                    <a:pt x="6905" y="2595"/>
                  </a:lnTo>
                  <a:lnTo>
                    <a:pt x="6947" y="2700"/>
                  </a:lnTo>
                  <a:lnTo>
                    <a:pt x="6905" y="2825"/>
                  </a:lnTo>
                  <a:lnTo>
                    <a:pt x="6843" y="2930"/>
                  </a:lnTo>
                  <a:lnTo>
                    <a:pt x="6801" y="2993"/>
                  </a:lnTo>
                  <a:lnTo>
                    <a:pt x="6843" y="3035"/>
                  </a:lnTo>
                  <a:lnTo>
                    <a:pt x="6885" y="3035"/>
                  </a:lnTo>
                  <a:lnTo>
                    <a:pt x="6947" y="3056"/>
                  </a:lnTo>
                  <a:lnTo>
                    <a:pt x="6947" y="3202"/>
                  </a:lnTo>
                  <a:lnTo>
                    <a:pt x="6885" y="3307"/>
                  </a:lnTo>
                  <a:lnTo>
                    <a:pt x="6738" y="3411"/>
                  </a:lnTo>
                  <a:lnTo>
                    <a:pt x="6633" y="3411"/>
                  </a:lnTo>
                  <a:lnTo>
                    <a:pt x="6592" y="3453"/>
                  </a:lnTo>
                  <a:lnTo>
                    <a:pt x="6571" y="3558"/>
                  </a:lnTo>
                  <a:lnTo>
                    <a:pt x="6529" y="3621"/>
                  </a:lnTo>
                  <a:lnTo>
                    <a:pt x="6487" y="3683"/>
                  </a:lnTo>
                  <a:lnTo>
                    <a:pt x="6529" y="3767"/>
                  </a:lnTo>
                  <a:lnTo>
                    <a:pt x="6487" y="3830"/>
                  </a:lnTo>
                  <a:lnTo>
                    <a:pt x="6424" y="3830"/>
                  </a:lnTo>
                  <a:lnTo>
                    <a:pt x="6382" y="3851"/>
                  </a:lnTo>
                  <a:lnTo>
                    <a:pt x="6236" y="3872"/>
                  </a:lnTo>
                  <a:lnTo>
                    <a:pt x="6131" y="3830"/>
                  </a:lnTo>
                  <a:lnTo>
                    <a:pt x="6089" y="3767"/>
                  </a:lnTo>
                  <a:lnTo>
                    <a:pt x="6089" y="3683"/>
                  </a:lnTo>
                  <a:lnTo>
                    <a:pt x="6048" y="3662"/>
                  </a:lnTo>
                  <a:lnTo>
                    <a:pt x="5985" y="3662"/>
                  </a:lnTo>
                  <a:lnTo>
                    <a:pt x="5964" y="3621"/>
                  </a:lnTo>
                  <a:lnTo>
                    <a:pt x="5943" y="3537"/>
                  </a:lnTo>
                  <a:lnTo>
                    <a:pt x="5838" y="3537"/>
                  </a:lnTo>
                  <a:lnTo>
                    <a:pt x="5797" y="3579"/>
                  </a:lnTo>
                  <a:lnTo>
                    <a:pt x="5755" y="3641"/>
                  </a:lnTo>
                  <a:lnTo>
                    <a:pt x="5671" y="3641"/>
                  </a:lnTo>
                  <a:lnTo>
                    <a:pt x="5629" y="3662"/>
                  </a:lnTo>
                  <a:lnTo>
                    <a:pt x="5629" y="3830"/>
                  </a:lnTo>
                  <a:lnTo>
                    <a:pt x="5608" y="3893"/>
                  </a:lnTo>
                  <a:lnTo>
                    <a:pt x="5608" y="3997"/>
                  </a:lnTo>
                  <a:lnTo>
                    <a:pt x="5650" y="4165"/>
                  </a:lnTo>
                  <a:lnTo>
                    <a:pt x="5629" y="4353"/>
                  </a:lnTo>
                  <a:lnTo>
                    <a:pt x="5566" y="4416"/>
                  </a:lnTo>
                  <a:lnTo>
                    <a:pt x="5525" y="4416"/>
                  </a:lnTo>
                  <a:lnTo>
                    <a:pt x="5545" y="4206"/>
                  </a:lnTo>
                  <a:lnTo>
                    <a:pt x="5545" y="4060"/>
                  </a:lnTo>
                  <a:lnTo>
                    <a:pt x="5525" y="3976"/>
                  </a:lnTo>
                  <a:lnTo>
                    <a:pt x="5525" y="3767"/>
                  </a:lnTo>
                  <a:lnTo>
                    <a:pt x="5504" y="3662"/>
                  </a:lnTo>
                  <a:lnTo>
                    <a:pt x="5462" y="3641"/>
                  </a:lnTo>
                  <a:lnTo>
                    <a:pt x="5420" y="3662"/>
                  </a:lnTo>
                  <a:lnTo>
                    <a:pt x="5336" y="3662"/>
                  </a:lnTo>
                  <a:lnTo>
                    <a:pt x="5253" y="3767"/>
                  </a:lnTo>
                  <a:lnTo>
                    <a:pt x="5190" y="3788"/>
                  </a:lnTo>
                  <a:lnTo>
                    <a:pt x="5085" y="3872"/>
                  </a:lnTo>
                  <a:lnTo>
                    <a:pt x="5043" y="3955"/>
                  </a:lnTo>
                  <a:lnTo>
                    <a:pt x="5043" y="4039"/>
                  </a:lnTo>
                  <a:lnTo>
                    <a:pt x="4918" y="4186"/>
                  </a:lnTo>
                  <a:lnTo>
                    <a:pt x="4876" y="4206"/>
                  </a:lnTo>
                  <a:lnTo>
                    <a:pt x="4834" y="4165"/>
                  </a:lnTo>
                  <a:lnTo>
                    <a:pt x="4729" y="4165"/>
                  </a:lnTo>
                  <a:lnTo>
                    <a:pt x="4688" y="4186"/>
                  </a:lnTo>
                  <a:lnTo>
                    <a:pt x="4688" y="4248"/>
                  </a:lnTo>
                  <a:lnTo>
                    <a:pt x="4771" y="4269"/>
                  </a:lnTo>
                  <a:lnTo>
                    <a:pt x="4792" y="4290"/>
                  </a:lnTo>
                  <a:lnTo>
                    <a:pt x="4709" y="4311"/>
                  </a:lnTo>
                  <a:lnTo>
                    <a:pt x="4562" y="4311"/>
                  </a:lnTo>
                  <a:lnTo>
                    <a:pt x="4478" y="4353"/>
                  </a:lnTo>
                  <a:lnTo>
                    <a:pt x="4416" y="4416"/>
                  </a:lnTo>
                  <a:lnTo>
                    <a:pt x="4248" y="4478"/>
                  </a:lnTo>
                  <a:lnTo>
                    <a:pt x="4248" y="4520"/>
                  </a:lnTo>
                  <a:lnTo>
                    <a:pt x="4185" y="4583"/>
                  </a:lnTo>
                  <a:lnTo>
                    <a:pt x="4081" y="4625"/>
                  </a:lnTo>
                  <a:lnTo>
                    <a:pt x="3997" y="4625"/>
                  </a:lnTo>
                  <a:lnTo>
                    <a:pt x="3976" y="4688"/>
                  </a:lnTo>
                  <a:lnTo>
                    <a:pt x="3976" y="4771"/>
                  </a:lnTo>
                  <a:lnTo>
                    <a:pt x="4039" y="4813"/>
                  </a:lnTo>
                  <a:lnTo>
                    <a:pt x="3997" y="4876"/>
                  </a:lnTo>
                  <a:lnTo>
                    <a:pt x="3955" y="4897"/>
                  </a:lnTo>
                  <a:lnTo>
                    <a:pt x="3892" y="4939"/>
                  </a:lnTo>
                  <a:lnTo>
                    <a:pt x="3851" y="5022"/>
                  </a:lnTo>
                  <a:lnTo>
                    <a:pt x="3767" y="5043"/>
                  </a:lnTo>
                  <a:lnTo>
                    <a:pt x="3746" y="5127"/>
                  </a:lnTo>
                  <a:lnTo>
                    <a:pt x="3746" y="5169"/>
                  </a:lnTo>
                  <a:lnTo>
                    <a:pt x="3767" y="5211"/>
                  </a:lnTo>
                  <a:lnTo>
                    <a:pt x="3767" y="5294"/>
                  </a:lnTo>
                  <a:lnTo>
                    <a:pt x="3767" y="5336"/>
                  </a:lnTo>
                  <a:lnTo>
                    <a:pt x="3830" y="5357"/>
                  </a:lnTo>
                  <a:lnTo>
                    <a:pt x="3892" y="5357"/>
                  </a:lnTo>
                  <a:lnTo>
                    <a:pt x="3976" y="5420"/>
                  </a:lnTo>
                  <a:lnTo>
                    <a:pt x="4039" y="5420"/>
                  </a:lnTo>
                  <a:lnTo>
                    <a:pt x="4081" y="5357"/>
                  </a:lnTo>
                  <a:lnTo>
                    <a:pt x="4144" y="5357"/>
                  </a:lnTo>
                  <a:lnTo>
                    <a:pt x="4248" y="5441"/>
                  </a:lnTo>
                  <a:lnTo>
                    <a:pt x="4269" y="5525"/>
                  </a:lnTo>
                  <a:lnTo>
                    <a:pt x="4353" y="5525"/>
                  </a:lnTo>
                  <a:lnTo>
                    <a:pt x="4457" y="5441"/>
                  </a:lnTo>
                  <a:lnTo>
                    <a:pt x="4499" y="5441"/>
                  </a:lnTo>
                  <a:lnTo>
                    <a:pt x="4604" y="5462"/>
                  </a:lnTo>
                  <a:lnTo>
                    <a:pt x="4792" y="5462"/>
                  </a:lnTo>
                  <a:lnTo>
                    <a:pt x="4834" y="5441"/>
                  </a:lnTo>
                  <a:lnTo>
                    <a:pt x="4834" y="5336"/>
                  </a:lnTo>
                  <a:lnTo>
                    <a:pt x="4918" y="5253"/>
                  </a:lnTo>
                  <a:lnTo>
                    <a:pt x="4939" y="5253"/>
                  </a:lnTo>
                  <a:lnTo>
                    <a:pt x="4939" y="5357"/>
                  </a:lnTo>
                  <a:lnTo>
                    <a:pt x="4981" y="5378"/>
                  </a:lnTo>
                  <a:lnTo>
                    <a:pt x="4939" y="5441"/>
                  </a:lnTo>
                  <a:lnTo>
                    <a:pt x="4813" y="5483"/>
                  </a:lnTo>
                  <a:lnTo>
                    <a:pt x="4709" y="5566"/>
                  </a:lnTo>
                  <a:lnTo>
                    <a:pt x="4562" y="5546"/>
                  </a:lnTo>
                  <a:lnTo>
                    <a:pt x="4457" y="5566"/>
                  </a:lnTo>
                  <a:lnTo>
                    <a:pt x="4416" y="5629"/>
                  </a:lnTo>
                  <a:lnTo>
                    <a:pt x="4416" y="5671"/>
                  </a:lnTo>
                  <a:lnTo>
                    <a:pt x="4520" y="5755"/>
                  </a:lnTo>
                  <a:lnTo>
                    <a:pt x="4667" y="5755"/>
                  </a:lnTo>
                  <a:lnTo>
                    <a:pt x="4688" y="5776"/>
                  </a:lnTo>
                  <a:lnTo>
                    <a:pt x="4667" y="5859"/>
                  </a:lnTo>
                  <a:lnTo>
                    <a:pt x="4520" y="5943"/>
                  </a:lnTo>
                  <a:lnTo>
                    <a:pt x="4290" y="5943"/>
                  </a:lnTo>
                  <a:lnTo>
                    <a:pt x="4206" y="6048"/>
                  </a:lnTo>
                  <a:lnTo>
                    <a:pt x="4206" y="6152"/>
                  </a:lnTo>
                  <a:lnTo>
                    <a:pt x="4290" y="6194"/>
                  </a:lnTo>
                  <a:lnTo>
                    <a:pt x="4269" y="6299"/>
                  </a:lnTo>
                  <a:lnTo>
                    <a:pt x="4185" y="6320"/>
                  </a:lnTo>
                  <a:lnTo>
                    <a:pt x="4081" y="6487"/>
                  </a:lnTo>
                  <a:lnTo>
                    <a:pt x="4039" y="6571"/>
                  </a:lnTo>
                  <a:lnTo>
                    <a:pt x="3892" y="6613"/>
                  </a:lnTo>
                  <a:lnTo>
                    <a:pt x="3788" y="6738"/>
                  </a:lnTo>
                  <a:lnTo>
                    <a:pt x="3725" y="6843"/>
                  </a:lnTo>
                  <a:lnTo>
                    <a:pt x="3620" y="6947"/>
                  </a:lnTo>
                  <a:lnTo>
                    <a:pt x="3620" y="7010"/>
                  </a:lnTo>
                  <a:lnTo>
                    <a:pt x="3537" y="7031"/>
                  </a:lnTo>
                  <a:lnTo>
                    <a:pt x="3453" y="7031"/>
                  </a:lnTo>
                  <a:lnTo>
                    <a:pt x="3348" y="6947"/>
                  </a:lnTo>
                  <a:lnTo>
                    <a:pt x="3307" y="6906"/>
                  </a:lnTo>
                  <a:lnTo>
                    <a:pt x="3202" y="6885"/>
                  </a:lnTo>
                  <a:lnTo>
                    <a:pt x="3139" y="6822"/>
                  </a:lnTo>
                  <a:lnTo>
                    <a:pt x="3014" y="6801"/>
                  </a:lnTo>
                  <a:lnTo>
                    <a:pt x="2888" y="6822"/>
                  </a:lnTo>
                  <a:lnTo>
                    <a:pt x="2784" y="6885"/>
                  </a:lnTo>
                  <a:lnTo>
                    <a:pt x="2679" y="6843"/>
                  </a:lnTo>
                  <a:lnTo>
                    <a:pt x="2616" y="6822"/>
                  </a:lnTo>
                  <a:lnTo>
                    <a:pt x="2512" y="6843"/>
                  </a:lnTo>
                  <a:lnTo>
                    <a:pt x="2344" y="6843"/>
                  </a:lnTo>
                  <a:lnTo>
                    <a:pt x="2177" y="6927"/>
                  </a:lnTo>
                  <a:lnTo>
                    <a:pt x="2156" y="7010"/>
                  </a:lnTo>
                  <a:lnTo>
                    <a:pt x="2198" y="7052"/>
                  </a:lnTo>
                  <a:lnTo>
                    <a:pt x="2177" y="7115"/>
                  </a:lnTo>
                  <a:lnTo>
                    <a:pt x="2156" y="7052"/>
                  </a:lnTo>
                  <a:lnTo>
                    <a:pt x="2072" y="7052"/>
                  </a:lnTo>
                  <a:lnTo>
                    <a:pt x="1654" y="7157"/>
                  </a:lnTo>
                  <a:lnTo>
                    <a:pt x="1549" y="7157"/>
                  </a:lnTo>
                  <a:lnTo>
                    <a:pt x="1486" y="7199"/>
                  </a:lnTo>
                  <a:lnTo>
                    <a:pt x="1465" y="7199"/>
                  </a:lnTo>
                  <a:lnTo>
                    <a:pt x="1382" y="7157"/>
                  </a:lnTo>
                  <a:lnTo>
                    <a:pt x="1319" y="7219"/>
                  </a:lnTo>
                  <a:lnTo>
                    <a:pt x="1277" y="7261"/>
                  </a:lnTo>
                  <a:lnTo>
                    <a:pt x="1214" y="7303"/>
                  </a:lnTo>
                  <a:lnTo>
                    <a:pt x="1172" y="7261"/>
                  </a:lnTo>
                  <a:lnTo>
                    <a:pt x="1172" y="7240"/>
                  </a:lnTo>
                  <a:lnTo>
                    <a:pt x="1110" y="7219"/>
                  </a:lnTo>
                  <a:lnTo>
                    <a:pt x="1026" y="7219"/>
                  </a:lnTo>
                  <a:lnTo>
                    <a:pt x="942" y="7261"/>
                  </a:lnTo>
                  <a:lnTo>
                    <a:pt x="859" y="7261"/>
                  </a:lnTo>
                  <a:lnTo>
                    <a:pt x="817" y="7240"/>
                  </a:lnTo>
                  <a:lnTo>
                    <a:pt x="733" y="7240"/>
                  </a:lnTo>
                  <a:lnTo>
                    <a:pt x="691" y="7303"/>
                  </a:lnTo>
                  <a:lnTo>
                    <a:pt x="607" y="7324"/>
                  </a:lnTo>
                  <a:lnTo>
                    <a:pt x="607" y="7366"/>
                  </a:lnTo>
                  <a:lnTo>
                    <a:pt x="607" y="7429"/>
                  </a:lnTo>
                  <a:lnTo>
                    <a:pt x="419" y="7512"/>
                  </a:lnTo>
                  <a:lnTo>
                    <a:pt x="315" y="7512"/>
                  </a:lnTo>
                  <a:lnTo>
                    <a:pt x="294" y="7554"/>
                  </a:lnTo>
                  <a:lnTo>
                    <a:pt x="335" y="7638"/>
                  </a:lnTo>
                  <a:lnTo>
                    <a:pt x="419" y="7638"/>
                  </a:lnTo>
                  <a:lnTo>
                    <a:pt x="482" y="7659"/>
                  </a:lnTo>
                  <a:lnTo>
                    <a:pt x="482" y="7722"/>
                  </a:lnTo>
                  <a:lnTo>
                    <a:pt x="398" y="7722"/>
                  </a:lnTo>
                  <a:lnTo>
                    <a:pt x="377" y="7680"/>
                  </a:lnTo>
                  <a:lnTo>
                    <a:pt x="335" y="7722"/>
                  </a:lnTo>
                  <a:lnTo>
                    <a:pt x="294" y="7784"/>
                  </a:lnTo>
                  <a:lnTo>
                    <a:pt x="189" y="7847"/>
                  </a:lnTo>
                  <a:lnTo>
                    <a:pt x="105" y="7868"/>
                  </a:lnTo>
                  <a:lnTo>
                    <a:pt x="168" y="7931"/>
                  </a:lnTo>
                  <a:lnTo>
                    <a:pt x="273" y="7973"/>
                  </a:lnTo>
                  <a:lnTo>
                    <a:pt x="315" y="8035"/>
                  </a:lnTo>
                  <a:lnTo>
                    <a:pt x="419" y="8266"/>
                  </a:lnTo>
                  <a:lnTo>
                    <a:pt x="482" y="8307"/>
                  </a:lnTo>
                  <a:lnTo>
                    <a:pt x="587" y="8307"/>
                  </a:lnTo>
                  <a:lnTo>
                    <a:pt x="628" y="8349"/>
                  </a:lnTo>
                  <a:lnTo>
                    <a:pt x="649" y="8391"/>
                  </a:lnTo>
                  <a:lnTo>
                    <a:pt x="607" y="8454"/>
                  </a:lnTo>
                  <a:lnTo>
                    <a:pt x="545" y="8496"/>
                  </a:lnTo>
                  <a:lnTo>
                    <a:pt x="524" y="8559"/>
                  </a:lnTo>
                  <a:lnTo>
                    <a:pt x="587" y="8621"/>
                  </a:lnTo>
                  <a:lnTo>
                    <a:pt x="691" y="8663"/>
                  </a:lnTo>
                  <a:lnTo>
                    <a:pt x="817" y="8621"/>
                  </a:lnTo>
                  <a:lnTo>
                    <a:pt x="921" y="8559"/>
                  </a:lnTo>
                  <a:lnTo>
                    <a:pt x="963" y="8496"/>
                  </a:lnTo>
                  <a:lnTo>
                    <a:pt x="1005" y="8475"/>
                  </a:lnTo>
                  <a:lnTo>
                    <a:pt x="1047" y="8496"/>
                  </a:lnTo>
                  <a:lnTo>
                    <a:pt x="1068" y="8559"/>
                  </a:lnTo>
                  <a:lnTo>
                    <a:pt x="1005" y="8684"/>
                  </a:lnTo>
                  <a:lnTo>
                    <a:pt x="900" y="8726"/>
                  </a:lnTo>
                  <a:lnTo>
                    <a:pt x="796" y="8768"/>
                  </a:lnTo>
                  <a:lnTo>
                    <a:pt x="754" y="8810"/>
                  </a:lnTo>
                  <a:lnTo>
                    <a:pt x="796" y="8893"/>
                  </a:lnTo>
                  <a:lnTo>
                    <a:pt x="900" y="8914"/>
                  </a:lnTo>
                  <a:lnTo>
                    <a:pt x="963" y="8872"/>
                  </a:lnTo>
                  <a:lnTo>
                    <a:pt x="1110" y="8810"/>
                  </a:lnTo>
                  <a:lnTo>
                    <a:pt x="1151" y="8831"/>
                  </a:lnTo>
                  <a:lnTo>
                    <a:pt x="1151" y="8872"/>
                  </a:lnTo>
                  <a:lnTo>
                    <a:pt x="963" y="8935"/>
                  </a:lnTo>
                  <a:lnTo>
                    <a:pt x="838" y="8998"/>
                  </a:lnTo>
                  <a:lnTo>
                    <a:pt x="817" y="9040"/>
                  </a:lnTo>
                  <a:lnTo>
                    <a:pt x="1005" y="9228"/>
                  </a:lnTo>
                  <a:lnTo>
                    <a:pt x="1131" y="9291"/>
                  </a:lnTo>
                  <a:lnTo>
                    <a:pt x="1277" y="9291"/>
                  </a:lnTo>
                  <a:lnTo>
                    <a:pt x="1340" y="9228"/>
                  </a:lnTo>
                  <a:lnTo>
                    <a:pt x="1361" y="9103"/>
                  </a:lnTo>
                  <a:lnTo>
                    <a:pt x="1319" y="9040"/>
                  </a:lnTo>
                  <a:lnTo>
                    <a:pt x="1277" y="8998"/>
                  </a:lnTo>
                  <a:lnTo>
                    <a:pt x="1319" y="8977"/>
                  </a:lnTo>
                  <a:lnTo>
                    <a:pt x="1361" y="8977"/>
                  </a:lnTo>
                  <a:lnTo>
                    <a:pt x="1444" y="9082"/>
                  </a:lnTo>
                  <a:lnTo>
                    <a:pt x="1465" y="9103"/>
                  </a:lnTo>
                  <a:lnTo>
                    <a:pt x="1465" y="9144"/>
                  </a:lnTo>
                  <a:lnTo>
                    <a:pt x="1570" y="9207"/>
                  </a:lnTo>
                  <a:lnTo>
                    <a:pt x="1758" y="9228"/>
                  </a:lnTo>
                  <a:lnTo>
                    <a:pt x="1884" y="9228"/>
                  </a:lnTo>
                  <a:lnTo>
                    <a:pt x="1988" y="9144"/>
                  </a:lnTo>
                  <a:lnTo>
                    <a:pt x="2051" y="9123"/>
                  </a:lnTo>
                  <a:lnTo>
                    <a:pt x="2114" y="9144"/>
                  </a:lnTo>
                  <a:lnTo>
                    <a:pt x="2114" y="9228"/>
                  </a:lnTo>
                  <a:lnTo>
                    <a:pt x="2177" y="9291"/>
                  </a:lnTo>
                  <a:lnTo>
                    <a:pt x="2219" y="9291"/>
                  </a:lnTo>
                  <a:lnTo>
                    <a:pt x="2281" y="9312"/>
                  </a:lnTo>
                  <a:lnTo>
                    <a:pt x="2302" y="9458"/>
                  </a:lnTo>
                  <a:lnTo>
                    <a:pt x="2260" y="9458"/>
                  </a:lnTo>
                  <a:lnTo>
                    <a:pt x="2114" y="9542"/>
                  </a:lnTo>
                  <a:lnTo>
                    <a:pt x="2114" y="9626"/>
                  </a:lnTo>
                  <a:lnTo>
                    <a:pt x="2156" y="9667"/>
                  </a:lnTo>
                  <a:lnTo>
                    <a:pt x="2156" y="9730"/>
                  </a:lnTo>
                  <a:lnTo>
                    <a:pt x="2072" y="9667"/>
                  </a:lnTo>
                  <a:lnTo>
                    <a:pt x="2051" y="9647"/>
                  </a:lnTo>
                  <a:lnTo>
                    <a:pt x="1968" y="9626"/>
                  </a:lnTo>
                  <a:lnTo>
                    <a:pt x="1884" y="9542"/>
                  </a:lnTo>
                  <a:lnTo>
                    <a:pt x="1696" y="9458"/>
                  </a:lnTo>
                  <a:lnTo>
                    <a:pt x="1465" y="9458"/>
                  </a:lnTo>
                  <a:lnTo>
                    <a:pt x="1319" y="9437"/>
                  </a:lnTo>
                  <a:lnTo>
                    <a:pt x="1110" y="9500"/>
                  </a:lnTo>
                  <a:lnTo>
                    <a:pt x="1110" y="9542"/>
                  </a:lnTo>
                  <a:lnTo>
                    <a:pt x="1214" y="9626"/>
                  </a:lnTo>
                  <a:lnTo>
                    <a:pt x="1361" y="9647"/>
                  </a:lnTo>
                  <a:lnTo>
                    <a:pt x="1486" y="9667"/>
                  </a:lnTo>
                  <a:lnTo>
                    <a:pt x="1654" y="9772"/>
                  </a:lnTo>
                  <a:lnTo>
                    <a:pt x="1842" y="9856"/>
                  </a:lnTo>
                  <a:lnTo>
                    <a:pt x="1947" y="9856"/>
                  </a:lnTo>
                  <a:lnTo>
                    <a:pt x="2009" y="9877"/>
                  </a:lnTo>
                  <a:lnTo>
                    <a:pt x="1884" y="9940"/>
                  </a:lnTo>
                  <a:lnTo>
                    <a:pt x="1654" y="9940"/>
                  </a:lnTo>
                  <a:lnTo>
                    <a:pt x="1444" y="9814"/>
                  </a:lnTo>
                  <a:lnTo>
                    <a:pt x="1361" y="9751"/>
                  </a:lnTo>
                  <a:lnTo>
                    <a:pt x="1214" y="9751"/>
                  </a:lnTo>
                  <a:lnTo>
                    <a:pt x="1005" y="9647"/>
                  </a:lnTo>
                  <a:lnTo>
                    <a:pt x="796" y="9647"/>
                  </a:lnTo>
                  <a:lnTo>
                    <a:pt x="649" y="9563"/>
                  </a:lnTo>
                  <a:lnTo>
                    <a:pt x="482" y="9521"/>
                  </a:lnTo>
                  <a:lnTo>
                    <a:pt x="294" y="9605"/>
                  </a:lnTo>
                  <a:lnTo>
                    <a:pt x="294" y="9730"/>
                  </a:lnTo>
                  <a:lnTo>
                    <a:pt x="231" y="9667"/>
                  </a:lnTo>
                  <a:lnTo>
                    <a:pt x="168" y="9667"/>
                  </a:lnTo>
                  <a:lnTo>
                    <a:pt x="105" y="9730"/>
                  </a:lnTo>
                  <a:lnTo>
                    <a:pt x="63" y="9730"/>
                  </a:lnTo>
                  <a:lnTo>
                    <a:pt x="1" y="9814"/>
                  </a:lnTo>
                  <a:lnTo>
                    <a:pt x="1" y="9877"/>
                  </a:lnTo>
                  <a:lnTo>
                    <a:pt x="1" y="9960"/>
                  </a:lnTo>
                  <a:lnTo>
                    <a:pt x="63" y="9940"/>
                  </a:lnTo>
                  <a:lnTo>
                    <a:pt x="105" y="9940"/>
                  </a:lnTo>
                  <a:lnTo>
                    <a:pt x="147" y="9960"/>
                  </a:lnTo>
                  <a:lnTo>
                    <a:pt x="63" y="10023"/>
                  </a:lnTo>
                  <a:lnTo>
                    <a:pt x="22" y="10086"/>
                  </a:lnTo>
                  <a:lnTo>
                    <a:pt x="63" y="10191"/>
                  </a:lnTo>
                  <a:lnTo>
                    <a:pt x="189" y="10253"/>
                  </a:lnTo>
                  <a:lnTo>
                    <a:pt x="273" y="10170"/>
                  </a:lnTo>
                  <a:lnTo>
                    <a:pt x="315" y="10149"/>
                  </a:lnTo>
                  <a:lnTo>
                    <a:pt x="377" y="10149"/>
                  </a:lnTo>
                  <a:lnTo>
                    <a:pt x="440" y="10023"/>
                  </a:lnTo>
                  <a:lnTo>
                    <a:pt x="503" y="9981"/>
                  </a:lnTo>
                  <a:lnTo>
                    <a:pt x="587" y="9981"/>
                  </a:lnTo>
                  <a:lnTo>
                    <a:pt x="524" y="10044"/>
                  </a:lnTo>
                  <a:lnTo>
                    <a:pt x="482" y="10170"/>
                  </a:lnTo>
                  <a:lnTo>
                    <a:pt x="398" y="10232"/>
                  </a:lnTo>
                  <a:lnTo>
                    <a:pt x="315" y="10274"/>
                  </a:lnTo>
                  <a:lnTo>
                    <a:pt x="356" y="10442"/>
                  </a:lnTo>
                  <a:lnTo>
                    <a:pt x="503" y="10588"/>
                  </a:lnTo>
                  <a:lnTo>
                    <a:pt x="566" y="10546"/>
                  </a:lnTo>
                  <a:lnTo>
                    <a:pt x="607" y="10546"/>
                  </a:lnTo>
                  <a:lnTo>
                    <a:pt x="775" y="10609"/>
                  </a:lnTo>
                  <a:lnTo>
                    <a:pt x="879" y="10609"/>
                  </a:lnTo>
                  <a:lnTo>
                    <a:pt x="879" y="10672"/>
                  </a:lnTo>
                  <a:lnTo>
                    <a:pt x="817" y="10756"/>
                  </a:lnTo>
                  <a:lnTo>
                    <a:pt x="733" y="10797"/>
                  </a:lnTo>
                  <a:lnTo>
                    <a:pt x="712" y="10776"/>
                  </a:lnTo>
                  <a:lnTo>
                    <a:pt x="545" y="10776"/>
                  </a:lnTo>
                  <a:lnTo>
                    <a:pt x="482" y="10797"/>
                  </a:lnTo>
                  <a:lnTo>
                    <a:pt x="419" y="10881"/>
                  </a:lnTo>
                  <a:lnTo>
                    <a:pt x="273" y="10881"/>
                  </a:lnTo>
                  <a:lnTo>
                    <a:pt x="210" y="10923"/>
                  </a:lnTo>
                  <a:lnTo>
                    <a:pt x="210" y="11069"/>
                  </a:lnTo>
                  <a:lnTo>
                    <a:pt x="294" y="11174"/>
                  </a:lnTo>
                  <a:lnTo>
                    <a:pt x="335" y="11237"/>
                  </a:lnTo>
                  <a:lnTo>
                    <a:pt x="419" y="11425"/>
                  </a:lnTo>
                  <a:lnTo>
                    <a:pt x="545" y="11488"/>
                  </a:lnTo>
                  <a:lnTo>
                    <a:pt x="503" y="11509"/>
                  </a:lnTo>
                  <a:lnTo>
                    <a:pt x="503" y="11530"/>
                  </a:lnTo>
                  <a:lnTo>
                    <a:pt x="587" y="11592"/>
                  </a:lnTo>
                  <a:lnTo>
                    <a:pt x="670" y="11697"/>
                  </a:lnTo>
                  <a:lnTo>
                    <a:pt x="754" y="11760"/>
                  </a:lnTo>
                  <a:lnTo>
                    <a:pt x="859" y="11823"/>
                  </a:lnTo>
                  <a:lnTo>
                    <a:pt x="963" y="11927"/>
                  </a:lnTo>
                  <a:lnTo>
                    <a:pt x="1047" y="11969"/>
                  </a:lnTo>
                  <a:lnTo>
                    <a:pt x="1068" y="11948"/>
                  </a:lnTo>
                  <a:lnTo>
                    <a:pt x="1068" y="11864"/>
                  </a:lnTo>
                  <a:lnTo>
                    <a:pt x="1047" y="11718"/>
                  </a:lnTo>
                  <a:lnTo>
                    <a:pt x="1047" y="11634"/>
                  </a:lnTo>
                  <a:lnTo>
                    <a:pt x="1110" y="11592"/>
                  </a:lnTo>
                  <a:lnTo>
                    <a:pt x="1131" y="11488"/>
                  </a:lnTo>
                  <a:lnTo>
                    <a:pt x="1131" y="11404"/>
                  </a:lnTo>
                  <a:lnTo>
                    <a:pt x="1172" y="11383"/>
                  </a:lnTo>
                  <a:lnTo>
                    <a:pt x="1214" y="11383"/>
                  </a:lnTo>
                  <a:lnTo>
                    <a:pt x="1235" y="11488"/>
                  </a:lnTo>
                  <a:lnTo>
                    <a:pt x="1277" y="11592"/>
                  </a:lnTo>
                  <a:lnTo>
                    <a:pt x="1277" y="11655"/>
                  </a:lnTo>
                  <a:lnTo>
                    <a:pt x="1319" y="11718"/>
                  </a:lnTo>
                  <a:lnTo>
                    <a:pt x="1340" y="11697"/>
                  </a:lnTo>
                  <a:lnTo>
                    <a:pt x="1361" y="11634"/>
                  </a:lnTo>
                  <a:lnTo>
                    <a:pt x="1444" y="11634"/>
                  </a:lnTo>
                  <a:lnTo>
                    <a:pt x="1549" y="11551"/>
                  </a:lnTo>
                  <a:lnTo>
                    <a:pt x="1570" y="11592"/>
                  </a:lnTo>
                  <a:lnTo>
                    <a:pt x="1654" y="11592"/>
                  </a:lnTo>
                  <a:lnTo>
                    <a:pt x="1675" y="11634"/>
                  </a:lnTo>
                  <a:lnTo>
                    <a:pt x="1612" y="11718"/>
                  </a:lnTo>
                  <a:lnTo>
                    <a:pt x="1549" y="11823"/>
                  </a:lnTo>
                  <a:lnTo>
                    <a:pt x="1549" y="11927"/>
                  </a:lnTo>
                  <a:lnTo>
                    <a:pt x="1633" y="11948"/>
                  </a:lnTo>
                  <a:lnTo>
                    <a:pt x="1675" y="11927"/>
                  </a:lnTo>
                  <a:lnTo>
                    <a:pt x="1737" y="11739"/>
                  </a:lnTo>
                  <a:lnTo>
                    <a:pt x="1758" y="11655"/>
                  </a:lnTo>
                  <a:lnTo>
                    <a:pt x="1842" y="11697"/>
                  </a:lnTo>
                  <a:lnTo>
                    <a:pt x="1926" y="11823"/>
                  </a:lnTo>
                  <a:lnTo>
                    <a:pt x="1968" y="11844"/>
                  </a:lnTo>
                  <a:lnTo>
                    <a:pt x="2051" y="11802"/>
                  </a:lnTo>
                  <a:lnTo>
                    <a:pt x="2051" y="11718"/>
                  </a:lnTo>
                  <a:lnTo>
                    <a:pt x="2093" y="11634"/>
                  </a:lnTo>
                  <a:lnTo>
                    <a:pt x="2198" y="11634"/>
                  </a:lnTo>
                  <a:lnTo>
                    <a:pt x="2240" y="11655"/>
                  </a:lnTo>
                  <a:lnTo>
                    <a:pt x="2240" y="11760"/>
                  </a:lnTo>
                  <a:lnTo>
                    <a:pt x="2177" y="11864"/>
                  </a:lnTo>
                  <a:lnTo>
                    <a:pt x="2177" y="11969"/>
                  </a:lnTo>
                  <a:lnTo>
                    <a:pt x="2240" y="11927"/>
                  </a:lnTo>
                  <a:lnTo>
                    <a:pt x="2344" y="11844"/>
                  </a:lnTo>
                  <a:lnTo>
                    <a:pt x="2386" y="11739"/>
                  </a:lnTo>
                  <a:lnTo>
                    <a:pt x="2470" y="11655"/>
                  </a:lnTo>
                  <a:lnTo>
                    <a:pt x="2595" y="11634"/>
                  </a:lnTo>
                  <a:lnTo>
                    <a:pt x="2700" y="11655"/>
                  </a:lnTo>
                  <a:lnTo>
                    <a:pt x="2784" y="11739"/>
                  </a:lnTo>
                  <a:lnTo>
                    <a:pt x="2909" y="11802"/>
                  </a:lnTo>
                  <a:lnTo>
                    <a:pt x="3076" y="11927"/>
                  </a:lnTo>
                  <a:lnTo>
                    <a:pt x="3181" y="11948"/>
                  </a:lnTo>
                  <a:lnTo>
                    <a:pt x="3223" y="11906"/>
                  </a:lnTo>
                  <a:lnTo>
                    <a:pt x="3286" y="11906"/>
                  </a:lnTo>
                  <a:lnTo>
                    <a:pt x="3390" y="12011"/>
                  </a:lnTo>
                  <a:lnTo>
                    <a:pt x="3516" y="12116"/>
                  </a:lnTo>
                  <a:lnTo>
                    <a:pt x="3495" y="12220"/>
                  </a:lnTo>
                  <a:lnTo>
                    <a:pt x="3495" y="12241"/>
                  </a:lnTo>
                  <a:lnTo>
                    <a:pt x="3537" y="12241"/>
                  </a:lnTo>
                  <a:lnTo>
                    <a:pt x="3558" y="12220"/>
                  </a:lnTo>
                  <a:lnTo>
                    <a:pt x="3620" y="12241"/>
                  </a:lnTo>
                  <a:lnTo>
                    <a:pt x="3662" y="12325"/>
                  </a:lnTo>
                  <a:lnTo>
                    <a:pt x="3746" y="12367"/>
                  </a:lnTo>
                  <a:lnTo>
                    <a:pt x="3809" y="12429"/>
                  </a:lnTo>
                  <a:lnTo>
                    <a:pt x="3830" y="12492"/>
                  </a:lnTo>
                  <a:lnTo>
                    <a:pt x="3851" y="12534"/>
                  </a:lnTo>
                  <a:lnTo>
                    <a:pt x="3913" y="12534"/>
                  </a:lnTo>
                  <a:lnTo>
                    <a:pt x="3913" y="12471"/>
                  </a:lnTo>
                  <a:lnTo>
                    <a:pt x="3955" y="12471"/>
                  </a:lnTo>
                  <a:lnTo>
                    <a:pt x="4018" y="12492"/>
                  </a:lnTo>
                  <a:lnTo>
                    <a:pt x="4039" y="12576"/>
                  </a:lnTo>
                  <a:lnTo>
                    <a:pt x="4164" y="12681"/>
                  </a:lnTo>
                  <a:lnTo>
                    <a:pt x="4248" y="12785"/>
                  </a:lnTo>
                  <a:lnTo>
                    <a:pt x="4290" y="12806"/>
                  </a:lnTo>
                  <a:lnTo>
                    <a:pt x="4353" y="12869"/>
                  </a:lnTo>
                  <a:lnTo>
                    <a:pt x="4332" y="12953"/>
                  </a:lnTo>
                  <a:lnTo>
                    <a:pt x="4353" y="12973"/>
                  </a:lnTo>
                  <a:lnTo>
                    <a:pt x="4353" y="13015"/>
                  </a:lnTo>
                  <a:lnTo>
                    <a:pt x="4290" y="13078"/>
                  </a:lnTo>
                  <a:lnTo>
                    <a:pt x="4248" y="13183"/>
                  </a:lnTo>
                  <a:lnTo>
                    <a:pt x="4164" y="13225"/>
                  </a:lnTo>
                  <a:lnTo>
                    <a:pt x="4164" y="13266"/>
                  </a:lnTo>
                  <a:lnTo>
                    <a:pt x="4269" y="13266"/>
                  </a:lnTo>
                  <a:lnTo>
                    <a:pt x="4290" y="13287"/>
                  </a:lnTo>
                  <a:lnTo>
                    <a:pt x="4269" y="13329"/>
                  </a:lnTo>
                  <a:lnTo>
                    <a:pt x="4227" y="13371"/>
                  </a:lnTo>
                  <a:lnTo>
                    <a:pt x="4123" y="13476"/>
                  </a:lnTo>
                  <a:lnTo>
                    <a:pt x="4081" y="13497"/>
                  </a:lnTo>
                  <a:lnTo>
                    <a:pt x="4081" y="13538"/>
                  </a:lnTo>
                  <a:lnTo>
                    <a:pt x="4144" y="13601"/>
                  </a:lnTo>
                  <a:lnTo>
                    <a:pt x="4185" y="13685"/>
                  </a:lnTo>
                  <a:lnTo>
                    <a:pt x="4185" y="13727"/>
                  </a:lnTo>
                  <a:lnTo>
                    <a:pt x="4374" y="13894"/>
                  </a:lnTo>
                  <a:lnTo>
                    <a:pt x="4416" y="13957"/>
                  </a:lnTo>
                  <a:lnTo>
                    <a:pt x="4416" y="14061"/>
                  </a:lnTo>
                  <a:lnTo>
                    <a:pt x="4457" y="14124"/>
                  </a:lnTo>
                  <a:lnTo>
                    <a:pt x="4416" y="14166"/>
                  </a:lnTo>
                  <a:lnTo>
                    <a:pt x="4416" y="14250"/>
                  </a:lnTo>
                  <a:lnTo>
                    <a:pt x="4478" y="14333"/>
                  </a:lnTo>
                  <a:lnTo>
                    <a:pt x="4520" y="14333"/>
                  </a:lnTo>
                  <a:lnTo>
                    <a:pt x="4562" y="14354"/>
                  </a:lnTo>
                  <a:lnTo>
                    <a:pt x="4583" y="14438"/>
                  </a:lnTo>
                  <a:lnTo>
                    <a:pt x="4667" y="14543"/>
                  </a:lnTo>
                  <a:lnTo>
                    <a:pt x="4709" y="14585"/>
                  </a:lnTo>
                  <a:lnTo>
                    <a:pt x="4709" y="14668"/>
                  </a:lnTo>
                  <a:lnTo>
                    <a:pt x="4688" y="14752"/>
                  </a:lnTo>
                  <a:lnTo>
                    <a:pt x="4604" y="14773"/>
                  </a:lnTo>
                  <a:lnTo>
                    <a:pt x="4520" y="14857"/>
                  </a:lnTo>
                  <a:lnTo>
                    <a:pt x="4499" y="14940"/>
                  </a:lnTo>
                  <a:lnTo>
                    <a:pt x="4457" y="15003"/>
                  </a:lnTo>
                  <a:lnTo>
                    <a:pt x="4395" y="15003"/>
                  </a:lnTo>
                  <a:lnTo>
                    <a:pt x="4290" y="15087"/>
                  </a:lnTo>
                  <a:lnTo>
                    <a:pt x="4269" y="15149"/>
                  </a:lnTo>
                  <a:lnTo>
                    <a:pt x="4311" y="15170"/>
                  </a:lnTo>
                  <a:lnTo>
                    <a:pt x="4374" y="15149"/>
                  </a:lnTo>
                  <a:lnTo>
                    <a:pt x="4416" y="15087"/>
                  </a:lnTo>
                  <a:lnTo>
                    <a:pt x="4478" y="15087"/>
                  </a:lnTo>
                  <a:lnTo>
                    <a:pt x="4583" y="14982"/>
                  </a:lnTo>
                  <a:lnTo>
                    <a:pt x="4688" y="14982"/>
                  </a:lnTo>
                  <a:lnTo>
                    <a:pt x="4667" y="15108"/>
                  </a:lnTo>
                  <a:lnTo>
                    <a:pt x="4625" y="15170"/>
                  </a:lnTo>
                  <a:lnTo>
                    <a:pt x="4667" y="15254"/>
                  </a:lnTo>
                  <a:lnTo>
                    <a:pt x="4667" y="15317"/>
                  </a:lnTo>
                  <a:lnTo>
                    <a:pt x="4709" y="15421"/>
                  </a:lnTo>
                  <a:lnTo>
                    <a:pt x="4729" y="15526"/>
                  </a:lnTo>
                  <a:lnTo>
                    <a:pt x="4688" y="15631"/>
                  </a:lnTo>
                  <a:lnTo>
                    <a:pt x="4688" y="15694"/>
                  </a:lnTo>
                  <a:lnTo>
                    <a:pt x="4709" y="15777"/>
                  </a:lnTo>
                  <a:lnTo>
                    <a:pt x="4709" y="15798"/>
                  </a:lnTo>
                  <a:lnTo>
                    <a:pt x="4667" y="15735"/>
                  </a:lnTo>
                  <a:lnTo>
                    <a:pt x="4604" y="15777"/>
                  </a:lnTo>
                  <a:lnTo>
                    <a:pt x="4625" y="15903"/>
                  </a:lnTo>
                  <a:lnTo>
                    <a:pt x="4688" y="16007"/>
                  </a:lnTo>
                  <a:lnTo>
                    <a:pt x="4688" y="16049"/>
                  </a:lnTo>
                  <a:lnTo>
                    <a:pt x="4667" y="16049"/>
                  </a:lnTo>
                  <a:lnTo>
                    <a:pt x="4604" y="16112"/>
                  </a:lnTo>
                  <a:lnTo>
                    <a:pt x="4625" y="16196"/>
                  </a:lnTo>
                  <a:lnTo>
                    <a:pt x="4667" y="16238"/>
                  </a:lnTo>
                  <a:lnTo>
                    <a:pt x="4729" y="16238"/>
                  </a:lnTo>
                  <a:lnTo>
                    <a:pt x="4792" y="16300"/>
                  </a:lnTo>
                  <a:lnTo>
                    <a:pt x="4792" y="16342"/>
                  </a:lnTo>
                  <a:lnTo>
                    <a:pt x="4729" y="16405"/>
                  </a:lnTo>
                  <a:lnTo>
                    <a:pt x="4729" y="16468"/>
                  </a:lnTo>
                  <a:lnTo>
                    <a:pt x="4667" y="16551"/>
                  </a:lnTo>
                  <a:lnTo>
                    <a:pt x="4604" y="16572"/>
                  </a:lnTo>
                  <a:lnTo>
                    <a:pt x="4520" y="16551"/>
                  </a:lnTo>
                  <a:lnTo>
                    <a:pt x="4478" y="16572"/>
                  </a:lnTo>
                  <a:lnTo>
                    <a:pt x="4478" y="16635"/>
                  </a:lnTo>
                  <a:lnTo>
                    <a:pt x="4562" y="16656"/>
                  </a:lnTo>
                  <a:lnTo>
                    <a:pt x="4625" y="16656"/>
                  </a:lnTo>
                  <a:lnTo>
                    <a:pt x="4688" y="16719"/>
                  </a:lnTo>
                  <a:lnTo>
                    <a:pt x="4729" y="16719"/>
                  </a:lnTo>
                  <a:lnTo>
                    <a:pt x="4813" y="16740"/>
                  </a:lnTo>
                  <a:lnTo>
                    <a:pt x="4855" y="16782"/>
                  </a:lnTo>
                  <a:lnTo>
                    <a:pt x="4855" y="16886"/>
                  </a:lnTo>
                  <a:lnTo>
                    <a:pt x="4876" y="17033"/>
                  </a:lnTo>
                  <a:lnTo>
                    <a:pt x="4771" y="17137"/>
                  </a:lnTo>
                  <a:lnTo>
                    <a:pt x="4750" y="17200"/>
                  </a:lnTo>
                  <a:lnTo>
                    <a:pt x="4792" y="17263"/>
                  </a:lnTo>
                  <a:lnTo>
                    <a:pt x="4709" y="17409"/>
                  </a:lnTo>
                  <a:lnTo>
                    <a:pt x="4604" y="17472"/>
                  </a:lnTo>
                  <a:lnTo>
                    <a:pt x="4541" y="17472"/>
                  </a:lnTo>
                  <a:lnTo>
                    <a:pt x="4478" y="17409"/>
                  </a:lnTo>
                  <a:lnTo>
                    <a:pt x="4436" y="17409"/>
                  </a:lnTo>
                  <a:lnTo>
                    <a:pt x="4332" y="17493"/>
                  </a:lnTo>
                  <a:lnTo>
                    <a:pt x="4290" y="17577"/>
                  </a:lnTo>
                  <a:lnTo>
                    <a:pt x="4332" y="17598"/>
                  </a:lnTo>
                  <a:lnTo>
                    <a:pt x="4374" y="17598"/>
                  </a:lnTo>
                  <a:lnTo>
                    <a:pt x="4541" y="17618"/>
                  </a:lnTo>
                  <a:lnTo>
                    <a:pt x="4583" y="17577"/>
                  </a:lnTo>
                  <a:lnTo>
                    <a:pt x="4604" y="17556"/>
                  </a:lnTo>
                  <a:lnTo>
                    <a:pt x="4646" y="17577"/>
                  </a:lnTo>
                  <a:lnTo>
                    <a:pt x="4646" y="17618"/>
                  </a:lnTo>
                  <a:lnTo>
                    <a:pt x="4667" y="17660"/>
                  </a:lnTo>
                  <a:lnTo>
                    <a:pt x="4604" y="17702"/>
                  </a:lnTo>
                  <a:lnTo>
                    <a:pt x="4562" y="17702"/>
                  </a:lnTo>
                  <a:lnTo>
                    <a:pt x="4541" y="17723"/>
                  </a:lnTo>
                  <a:lnTo>
                    <a:pt x="4541" y="17807"/>
                  </a:lnTo>
                  <a:lnTo>
                    <a:pt x="4499" y="17828"/>
                  </a:lnTo>
                  <a:lnTo>
                    <a:pt x="4436" y="17828"/>
                  </a:lnTo>
                  <a:lnTo>
                    <a:pt x="4290" y="17932"/>
                  </a:lnTo>
                  <a:lnTo>
                    <a:pt x="4185" y="17995"/>
                  </a:lnTo>
                  <a:lnTo>
                    <a:pt x="4185" y="18037"/>
                  </a:lnTo>
                  <a:lnTo>
                    <a:pt x="4269" y="18121"/>
                  </a:lnTo>
                  <a:lnTo>
                    <a:pt x="4395" y="18142"/>
                  </a:lnTo>
                  <a:lnTo>
                    <a:pt x="4499" y="18121"/>
                  </a:lnTo>
                  <a:lnTo>
                    <a:pt x="4583" y="18016"/>
                  </a:lnTo>
                  <a:lnTo>
                    <a:pt x="4646" y="17911"/>
                  </a:lnTo>
                  <a:lnTo>
                    <a:pt x="4688" y="17870"/>
                  </a:lnTo>
                  <a:lnTo>
                    <a:pt x="4709" y="17870"/>
                  </a:lnTo>
                  <a:lnTo>
                    <a:pt x="4709" y="17911"/>
                  </a:lnTo>
                  <a:lnTo>
                    <a:pt x="4604" y="18079"/>
                  </a:lnTo>
                  <a:lnTo>
                    <a:pt x="4478" y="18204"/>
                  </a:lnTo>
                  <a:lnTo>
                    <a:pt x="4436" y="18183"/>
                  </a:lnTo>
                  <a:lnTo>
                    <a:pt x="4269" y="18204"/>
                  </a:lnTo>
                  <a:lnTo>
                    <a:pt x="4227" y="18225"/>
                  </a:lnTo>
                  <a:lnTo>
                    <a:pt x="4164" y="18309"/>
                  </a:lnTo>
                  <a:lnTo>
                    <a:pt x="4144" y="18288"/>
                  </a:lnTo>
                  <a:lnTo>
                    <a:pt x="4039" y="18288"/>
                  </a:lnTo>
                  <a:lnTo>
                    <a:pt x="3934" y="18330"/>
                  </a:lnTo>
                  <a:lnTo>
                    <a:pt x="3934" y="18393"/>
                  </a:lnTo>
                  <a:lnTo>
                    <a:pt x="3955" y="18414"/>
                  </a:lnTo>
                  <a:lnTo>
                    <a:pt x="3976" y="18455"/>
                  </a:lnTo>
                  <a:lnTo>
                    <a:pt x="3955" y="18539"/>
                  </a:lnTo>
                  <a:lnTo>
                    <a:pt x="4018" y="18665"/>
                  </a:lnTo>
                  <a:lnTo>
                    <a:pt x="4039" y="18665"/>
                  </a:lnTo>
                  <a:lnTo>
                    <a:pt x="4060" y="18602"/>
                  </a:lnTo>
                  <a:lnTo>
                    <a:pt x="4123" y="18602"/>
                  </a:lnTo>
                  <a:lnTo>
                    <a:pt x="4164" y="18644"/>
                  </a:lnTo>
                  <a:lnTo>
                    <a:pt x="4185" y="18707"/>
                  </a:lnTo>
                  <a:lnTo>
                    <a:pt x="4185" y="18769"/>
                  </a:lnTo>
                  <a:lnTo>
                    <a:pt x="4248" y="18832"/>
                  </a:lnTo>
                  <a:lnTo>
                    <a:pt x="4374" y="18832"/>
                  </a:lnTo>
                  <a:lnTo>
                    <a:pt x="4457" y="18769"/>
                  </a:lnTo>
                  <a:lnTo>
                    <a:pt x="4478" y="18748"/>
                  </a:lnTo>
                  <a:lnTo>
                    <a:pt x="4541" y="18748"/>
                  </a:lnTo>
                  <a:lnTo>
                    <a:pt x="4646" y="18727"/>
                  </a:lnTo>
                  <a:lnTo>
                    <a:pt x="4688" y="18665"/>
                  </a:lnTo>
                  <a:lnTo>
                    <a:pt x="4709" y="18560"/>
                  </a:lnTo>
                  <a:lnTo>
                    <a:pt x="4688" y="18497"/>
                  </a:lnTo>
                  <a:lnTo>
                    <a:pt x="4646" y="18434"/>
                  </a:lnTo>
                  <a:lnTo>
                    <a:pt x="4750" y="18434"/>
                  </a:lnTo>
                  <a:lnTo>
                    <a:pt x="4750" y="18393"/>
                  </a:lnTo>
                  <a:lnTo>
                    <a:pt x="4771" y="18225"/>
                  </a:lnTo>
                  <a:lnTo>
                    <a:pt x="4813" y="18309"/>
                  </a:lnTo>
                  <a:lnTo>
                    <a:pt x="4876" y="18351"/>
                  </a:lnTo>
                  <a:lnTo>
                    <a:pt x="4918" y="18351"/>
                  </a:lnTo>
                  <a:lnTo>
                    <a:pt x="4981" y="18288"/>
                  </a:lnTo>
                  <a:lnTo>
                    <a:pt x="4981" y="18121"/>
                  </a:lnTo>
                  <a:lnTo>
                    <a:pt x="4981" y="18016"/>
                  </a:lnTo>
                  <a:lnTo>
                    <a:pt x="4918" y="17911"/>
                  </a:lnTo>
                  <a:lnTo>
                    <a:pt x="4897" y="17828"/>
                  </a:lnTo>
                  <a:lnTo>
                    <a:pt x="4918" y="17618"/>
                  </a:lnTo>
                  <a:lnTo>
                    <a:pt x="4960" y="17577"/>
                  </a:lnTo>
                  <a:lnTo>
                    <a:pt x="4981" y="17577"/>
                  </a:lnTo>
                  <a:lnTo>
                    <a:pt x="4981" y="17660"/>
                  </a:lnTo>
                  <a:lnTo>
                    <a:pt x="4960" y="17723"/>
                  </a:lnTo>
                  <a:lnTo>
                    <a:pt x="4981" y="17828"/>
                  </a:lnTo>
                  <a:lnTo>
                    <a:pt x="5022" y="17932"/>
                  </a:lnTo>
                  <a:lnTo>
                    <a:pt x="5022" y="18079"/>
                  </a:lnTo>
                  <a:lnTo>
                    <a:pt x="5001" y="18204"/>
                  </a:lnTo>
                  <a:lnTo>
                    <a:pt x="5001" y="18309"/>
                  </a:lnTo>
                  <a:lnTo>
                    <a:pt x="5064" y="18309"/>
                  </a:lnTo>
                  <a:lnTo>
                    <a:pt x="5085" y="18288"/>
                  </a:lnTo>
                  <a:lnTo>
                    <a:pt x="5169" y="18225"/>
                  </a:lnTo>
                  <a:lnTo>
                    <a:pt x="5169" y="18183"/>
                  </a:lnTo>
                  <a:lnTo>
                    <a:pt x="5273" y="18037"/>
                  </a:lnTo>
                  <a:lnTo>
                    <a:pt x="5378" y="17995"/>
                  </a:lnTo>
                  <a:lnTo>
                    <a:pt x="5420" y="17995"/>
                  </a:lnTo>
                  <a:lnTo>
                    <a:pt x="5420" y="18016"/>
                  </a:lnTo>
                  <a:lnTo>
                    <a:pt x="5336" y="18079"/>
                  </a:lnTo>
                  <a:lnTo>
                    <a:pt x="5294" y="18121"/>
                  </a:lnTo>
                  <a:lnTo>
                    <a:pt x="5232" y="18246"/>
                  </a:lnTo>
                  <a:lnTo>
                    <a:pt x="5169" y="18330"/>
                  </a:lnTo>
                  <a:lnTo>
                    <a:pt x="5169" y="18393"/>
                  </a:lnTo>
                  <a:lnTo>
                    <a:pt x="5211" y="18414"/>
                  </a:lnTo>
                  <a:lnTo>
                    <a:pt x="5294" y="18414"/>
                  </a:lnTo>
                  <a:lnTo>
                    <a:pt x="5336" y="18434"/>
                  </a:lnTo>
                  <a:lnTo>
                    <a:pt x="5399" y="18518"/>
                  </a:lnTo>
                  <a:lnTo>
                    <a:pt x="5483" y="18539"/>
                  </a:lnTo>
                  <a:lnTo>
                    <a:pt x="5587" y="18518"/>
                  </a:lnTo>
                  <a:lnTo>
                    <a:pt x="5650" y="18455"/>
                  </a:lnTo>
                  <a:lnTo>
                    <a:pt x="5713" y="18455"/>
                  </a:lnTo>
                  <a:lnTo>
                    <a:pt x="5734" y="18497"/>
                  </a:lnTo>
                  <a:lnTo>
                    <a:pt x="5734" y="18539"/>
                  </a:lnTo>
                  <a:lnTo>
                    <a:pt x="5608" y="18623"/>
                  </a:lnTo>
                  <a:lnTo>
                    <a:pt x="5420" y="18665"/>
                  </a:lnTo>
                  <a:lnTo>
                    <a:pt x="5294" y="18665"/>
                  </a:lnTo>
                  <a:lnTo>
                    <a:pt x="5211" y="18727"/>
                  </a:lnTo>
                  <a:lnTo>
                    <a:pt x="5169" y="18769"/>
                  </a:lnTo>
                  <a:lnTo>
                    <a:pt x="5169" y="18832"/>
                  </a:lnTo>
                  <a:lnTo>
                    <a:pt x="5190" y="18853"/>
                  </a:lnTo>
                  <a:lnTo>
                    <a:pt x="5315" y="18832"/>
                  </a:lnTo>
                  <a:lnTo>
                    <a:pt x="5378" y="18853"/>
                  </a:lnTo>
                  <a:lnTo>
                    <a:pt x="5420" y="18832"/>
                  </a:lnTo>
                  <a:lnTo>
                    <a:pt x="5504" y="18769"/>
                  </a:lnTo>
                  <a:lnTo>
                    <a:pt x="5629" y="18769"/>
                  </a:lnTo>
                  <a:lnTo>
                    <a:pt x="5650" y="18811"/>
                  </a:lnTo>
                  <a:lnTo>
                    <a:pt x="5629" y="18853"/>
                  </a:lnTo>
                  <a:lnTo>
                    <a:pt x="5545" y="18874"/>
                  </a:lnTo>
                  <a:lnTo>
                    <a:pt x="5483" y="18937"/>
                  </a:lnTo>
                  <a:lnTo>
                    <a:pt x="5336" y="18937"/>
                  </a:lnTo>
                  <a:lnTo>
                    <a:pt x="5294" y="19020"/>
                  </a:lnTo>
                  <a:lnTo>
                    <a:pt x="5273" y="19083"/>
                  </a:lnTo>
                  <a:lnTo>
                    <a:pt x="5211" y="19146"/>
                  </a:lnTo>
                  <a:lnTo>
                    <a:pt x="5211" y="19188"/>
                  </a:lnTo>
                  <a:lnTo>
                    <a:pt x="5273" y="19188"/>
                  </a:lnTo>
                  <a:lnTo>
                    <a:pt x="5420" y="19062"/>
                  </a:lnTo>
                  <a:lnTo>
                    <a:pt x="5483" y="19041"/>
                  </a:lnTo>
                  <a:lnTo>
                    <a:pt x="5545" y="19041"/>
                  </a:lnTo>
                  <a:lnTo>
                    <a:pt x="5587" y="19020"/>
                  </a:lnTo>
                  <a:lnTo>
                    <a:pt x="5629" y="19020"/>
                  </a:lnTo>
                  <a:lnTo>
                    <a:pt x="5692" y="19083"/>
                  </a:lnTo>
                  <a:lnTo>
                    <a:pt x="5692" y="19146"/>
                  </a:lnTo>
                  <a:lnTo>
                    <a:pt x="5650" y="19188"/>
                  </a:lnTo>
                  <a:lnTo>
                    <a:pt x="5587" y="19146"/>
                  </a:lnTo>
                  <a:lnTo>
                    <a:pt x="5525" y="19125"/>
                  </a:lnTo>
                  <a:lnTo>
                    <a:pt x="5399" y="19167"/>
                  </a:lnTo>
                  <a:lnTo>
                    <a:pt x="5378" y="19230"/>
                  </a:lnTo>
                  <a:lnTo>
                    <a:pt x="5399" y="19271"/>
                  </a:lnTo>
                  <a:lnTo>
                    <a:pt x="5587" y="19271"/>
                  </a:lnTo>
                  <a:lnTo>
                    <a:pt x="5650" y="19230"/>
                  </a:lnTo>
                  <a:lnTo>
                    <a:pt x="5713" y="19230"/>
                  </a:lnTo>
                  <a:lnTo>
                    <a:pt x="5797" y="19334"/>
                  </a:lnTo>
                  <a:lnTo>
                    <a:pt x="5797" y="19397"/>
                  </a:lnTo>
                  <a:lnTo>
                    <a:pt x="5734" y="19439"/>
                  </a:lnTo>
                  <a:lnTo>
                    <a:pt x="5525" y="19355"/>
                  </a:lnTo>
                  <a:lnTo>
                    <a:pt x="5420" y="19292"/>
                  </a:lnTo>
                  <a:lnTo>
                    <a:pt x="5399" y="19355"/>
                  </a:lnTo>
                  <a:lnTo>
                    <a:pt x="5420" y="19439"/>
                  </a:lnTo>
                  <a:lnTo>
                    <a:pt x="5525" y="19502"/>
                  </a:lnTo>
                  <a:lnTo>
                    <a:pt x="5629" y="19648"/>
                  </a:lnTo>
                  <a:lnTo>
                    <a:pt x="5692" y="19753"/>
                  </a:lnTo>
                  <a:lnTo>
                    <a:pt x="5629" y="19753"/>
                  </a:lnTo>
                  <a:lnTo>
                    <a:pt x="5545" y="19648"/>
                  </a:lnTo>
                  <a:lnTo>
                    <a:pt x="5525" y="19648"/>
                  </a:lnTo>
                  <a:lnTo>
                    <a:pt x="5504" y="19690"/>
                  </a:lnTo>
                  <a:lnTo>
                    <a:pt x="5525" y="19774"/>
                  </a:lnTo>
                  <a:lnTo>
                    <a:pt x="5650" y="19878"/>
                  </a:lnTo>
                  <a:lnTo>
                    <a:pt x="5797" y="19983"/>
                  </a:lnTo>
                  <a:lnTo>
                    <a:pt x="5797" y="20025"/>
                  </a:lnTo>
                  <a:lnTo>
                    <a:pt x="5734" y="20025"/>
                  </a:lnTo>
                  <a:lnTo>
                    <a:pt x="5734" y="20087"/>
                  </a:lnTo>
                  <a:lnTo>
                    <a:pt x="5692" y="20087"/>
                  </a:lnTo>
                  <a:lnTo>
                    <a:pt x="5587" y="19983"/>
                  </a:lnTo>
                  <a:lnTo>
                    <a:pt x="5545" y="19983"/>
                  </a:lnTo>
                  <a:lnTo>
                    <a:pt x="5545" y="20025"/>
                  </a:lnTo>
                  <a:lnTo>
                    <a:pt x="5650" y="20171"/>
                  </a:lnTo>
                  <a:lnTo>
                    <a:pt x="5713" y="20213"/>
                  </a:lnTo>
                  <a:lnTo>
                    <a:pt x="5755" y="20213"/>
                  </a:lnTo>
                  <a:lnTo>
                    <a:pt x="5817" y="20192"/>
                  </a:lnTo>
                  <a:lnTo>
                    <a:pt x="5838" y="20213"/>
                  </a:lnTo>
                  <a:lnTo>
                    <a:pt x="5797" y="20297"/>
                  </a:lnTo>
                  <a:lnTo>
                    <a:pt x="5734" y="20318"/>
                  </a:lnTo>
                  <a:lnTo>
                    <a:pt x="5629" y="20276"/>
                  </a:lnTo>
                  <a:lnTo>
                    <a:pt x="5545" y="20192"/>
                  </a:lnTo>
                  <a:lnTo>
                    <a:pt x="5441" y="20108"/>
                  </a:lnTo>
                  <a:lnTo>
                    <a:pt x="5378" y="20004"/>
                  </a:lnTo>
                  <a:lnTo>
                    <a:pt x="5294" y="19795"/>
                  </a:lnTo>
                  <a:lnTo>
                    <a:pt x="5232" y="19711"/>
                  </a:lnTo>
                  <a:lnTo>
                    <a:pt x="5169" y="19690"/>
                  </a:lnTo>
                  <a:lnTo>
                    <a:pt x="5085" y="19648"/>
                  </a:lnTo>
                  <a:lnTo>
                    <a:pt x="4981" y="19606"/>
                  </a:lnTo>
                  <a:lnTo>
                    <a:pt x="4876" y="19606"/>
                  </a:lnTo>
                  <a:lnTo>
                    <a:pt x="4813" y="19585"/>
                  </a:lnTo>
                  <a:lnTo>
                    <a:pt x="4750" y="19585"/>
                  </a:lnTo>
                  <a:lnTo>
                    <a:pt x="4646" y="19564"/>
                  </a:lnTo>
                  <a:lnTo>
                    <a:pt x="4541" y="19460"/>
                  </a:lnTo>
                  <a:lnTo>
                    <a:pt x="4436" y="19460"/>
                  </a:lnTo>
                  <a:lnTo>
                    <a:pt x="4353" y="19439"/>
                  </a:lnTo>
                  <a:lnTo>
                    <a:pt x="4290" y="19460"/>
                  </a:lnTo>
                  <a:lnTo>
                    <a:pt x="4185" y="19460"/>
                  </a:lnTo>
                  <a:lnTo>
                    <a:pt x="4060" y="19564"/>
                  </a:lnTo>
                  <a:lnTo>
                    <a:pt x="4060" y="19606"/>
                  </a:lnTo>
                  <a:lnTo>
                    <a:pt x="4123" y="19669"/>
                  </a:lnTo>
                  <a:lnTo>
                    <a:pt x="4185" y="19753"/>
                  </a:lnTo>
                  <a:lnTo>
                    <a:pt x="4248" y="19878"/>
                  </a:lnTo>
                  <a:lnTo>
                    <a:pt x="4248" y="19962"/>
                  </a:lnTo>
                  <a:lnTo>
                    <a:pt x="4353" y="20067"/>
                  </a:lnTo>
                  <a:lnTo>
                    <a:pt x="4499" y="20108"/>
                  </a:lnTo>
                  <a:lnTo>
                    <a:pt x="4709" y="20192"/>
                  </a:lnTo>
                  <a:lnTo>
                    <a:pt x="4855" y="20276"/>
                  </a:lnTo>
                  <a:lnTo>
                    <a:pt x="4897" y="20380"/>
                  </a:lnTo>
                  <a:lnTo>
                    <a:pt x="4897" y="20422"/>
                  </a:lnTo>
                  <a:lnTo>
                    <a:pt x="4981" y="20443"/>
                  </a:lnTo>
                  <a:lnTo>
                    <a:pt x="5064" y="20443"/>
                  </a:lnTo>
                  <a:lnTo>
                    <a:pt x="5127" y="20527"/>
                  </a:lnTo>
                  <a:lnTo>
                    <a:pt x="5211" y="20548"/>
                  </a:lnTo>
                  <a:lnTo>
                    <a:pt x="5273" y="20527"/>
                  </a:lnTo>
                  <a:lnTo>
                    <a:pt x="5315" y="20590"/>
                  </a:lnTo>
                  <a:lnTo>
                    <a:pt x="5399" y="20590"/>
                  </a:lnTo>
                  <a:lnTo>
                    <a:pt x="5441" y="20548"/>
                  </a:lnTo>
                  <a:lnTo>
                    <a:pt x="5504" y="20631"/>
                  </a:lnTo>
                  <a:lnTo>
                    <a:pt x="5608" y="20631"/>
                  </a:lnTo>
                  <a:lnTo>
                    <a:pt x="5692" y="20548"/>
                  </a:lnTo>
                  <a:lnTo>
                    <a:pt x="5797" y="20548"/>
                  </a:lnTo>
                  <a:lnTo>
                    <a:pt x="5838" y="20590"/>
                  </a:lnTo>
                  <a:lnTo>
                    <a:pt x="5838" y="20652"/>
                  </a:lnTo>
                  <a:lnTo>
                    <a:pt x="5755" y="20652"/>
                  </a:lnTo>
                  <a:lnTo>
                    <a:pt x="5692" y="20694"/>
                  </a:lnTo>
                  <a:lnTo>
                    <a:pt x="5692" y="20736"/>
                  </a:lnTo>
                  <a:lnTo>
                    <a:pt x="5755" y="20736"/>
                  </a:lnTo>
                  <a:lnTo>
                    <a:pt x="5817" y="20820"/>
                  </a:lnTo>
                  <a:lnTo>
                    <a:pt x="5734" y="20862"/>
                  </a:lnTo>
                  <a:lnTo>
                    <a:pt x="5734" y="20903"/>
                  </a:lnTo>
                  <a:lnTo>
                    <a:pt x="5650" y="20924"/>
                  </a:lnTo>
                  <a:lnTo>
                    <a:pt x="5608" y="20966"/>
                  </a:lnTo>
                  <a:lnTo>
                    <a:pt x="5504" y="21029"/>
                  </a:lnTo>
                  <a:lnTo>
                    <a:pt x="5483" y="21071"/>
                  </a:lnTo>
                  <a:lnTo>
                    <a:pt x="5504" y="21113"/>
                  </a:lnTo>
                  <a:lnTo>
                    <a:pt x="5608" y="21113"/>
                  </a:lnTo>
                  <a:lnTo>
                    <a:pt x="5692" y="21134"/>
                  </a:lnTo>
                  <a:lnTo>
                    <a:pt x="5713" y="21175"/>
                  </a:lnTo>
                  <a:lnTo>
                    <a:pt x="5629" y="21175"/>
                  </a:lnTo>
                  <a:lnTo>
                    <a:pt x="5587" y="21217"/>
                  </a:lnTo>
                  <a:lnTo>
                    <a:pt x="5545" y="21175"/>
                  </a:lnTo>
                  <a:lnTo>
                    <a:pt x="5504" y="21238"/>
                  </a:lnTo>
                  <a:lnTo>
                    <a:pt x="5420" y="21364"/>
                  </a:lnTo>
                  <a:lnTo>
                    <a:pt x="5378" y="21364"/>
                  </a:lnTo>
                  <a:lnTo>
                    <a:pt x="5315" y="21427"/>
                  </a:lnTo>
                  <a:lnTo>
                    <a:pt x="5315" y="21468"/>
                  </a:lnTo>
                  <a:lnTo>
                    <a:pt x="5399" y="21489"/>
                  </a:lnTo>
                  <a:lnTo>
                    <a:pt x="5441" y="21489"/>
                  </a:lnTo>
                  <a:lnTo>
                    <a:pt x="5504" y="21468"/>
                  </a:lnTo>
                  <a:lnTo>
                    <a:pt x="5525" y="21489"/>
                  </a:lnTo>
                  <a:lnTo>
                    <a:pt x="5545" y="21552"/>
                  </a:lnTo>
                  <a:lnTo>
                    <a:pt x="5608" y="21552"/>
                  </a:lnTo>
                  <a:lnTo>
                    <a:pt x="5650" y="21573"/>
                  </a:lnTo>
                  <a:lnTo>
                    <a:pt x="5650" y="21636"/>
                  </a:lnTo>
                  <a:lnTo>
                    <a:pt x="5545" y="21657"/>
                  </a:lnTo>
                  <a:lnTo>
                    <a:pt x="5483" y="21678"/>
                  </a:lnTo>
                  <a:lnTo>
                    <a:pt x="5483" y="21699"/>
                  </a:lnTo>
                  <a:lnTo>
                    <a:pt x="5608" y="21699"/>
                  </a:lnTo>
                  <a:lnTo>
                    <a:pt x="5650" y="21761"/>
                  </a:lnTo>
                  <a:lnTo>
                    <a:pt x="5650" y="21803"/>
                  </a:lnTo>
                  <a:lnTo>
                    <a:pt x="5608" y="21803"/>
                  </a:lnTo>
                  <a:lnTo>
                    <a:pt x="5545" y="21782"/>
                  </a:lnTo>
                  <a:lnTo>
                    <a:pt x="5525" y="21803"/>
                  </a:lnTo>
                  <a:lnTo>
                    <a:pt x="5483" y="21803"/>
                  </a:lnTo>
                  <a:lnTo>
                    <a:pt x="5420" y="21761"/>
                  </a:lnTo>
                  <a:lnTo>
                    <a:pt x="5336" y="21761"/>
                  </a:lnTo>
                  <a:lnTo>
                    <a:pt x="5232" y="21740"/>
                  </a:lnTo>
                  <a:lnTo>
                    <a:pt x="5232" y="21678"/>
                  </a:lnTo>
                  <a:lnTo>
                    <a:pt x="5273" y="21657"/>
                  </a:lnTo>
                  <a:lnTo>
                    <a:pt x="5211" y="21552"/>
                  </a:lnTo>
                  <a:lnTo>
                    <a:pt x="5190" y="21531"/>
                  </a:lnTo>
                  <a:lnTo>
                    <a:pt x="5127" y="21552"/>
                  </a:lnTo>
                  <a:lnTo>
                    <a:pt x="5127" y="21657"/>
                  </a:lnTo>
                  <a:lnTo>
                    <a:pt x="5064" y="21866"/>
                  </a:lnTo>
                  <a:lnTo>
                    <a:pt x="5001" y="21950"/>
                  </a:lnTo>
                  <a:lnTo>
                    <a:pt x="5022" y="21992"/>
                  </a:lnTo>
                  <a:lnTo>
                    <a:pt x="5085" y="21992"/>
                  </a:lnTo>
                  <a:lnTo>
                    <a:pt x="5169" y="21950"/>
                  </a:lnTo>
                  <a:lnTo>
                    <a:pt x="5190" y="21950"/>
                  </a:lnTo>
                  <a:lnTo>
                    <a:pt x="5169" y="21992"/>
                  </a:lnTo>
                  <a:lnTo>
                    <a:pt x="5085" y="22054"/>
                  </a:lnTo>
                  <a:lnTo>
                    <a:pt x="5022" y="22096"/>
                  </a:lnTo>
                  <a:lnTo>
                    <a:pt x="4981" y="22117"/>
                  </a:lnTo>
                  <a:lnTo>
                    <a:pt x="4981" y="22180"/>
                  </a:lnTo>
                  <a:lnTo>
                    <a:pt x="4855" y="22159"/>
                  </a:lnTo>
                  <a:lnTo>
                    <a:pt x="4750" y="22159"/>
                  </a:lnTo>
                  <a:lnTo>
                    <a:pt x="4646" y="22180"/>
                  </a:lnTo>
                  <a:lnTo>
                    <a:pt x="4604" y="22159"/>
                  </a:lnTo>
                  <a:lnTo>
                    <a:pt x="4478" y="22159"/>
                  </a:lnTo>
                  <a:lnTo>
                    <a:pt x="4395" y="22180"/>
                  </a:lnTo>
                  <a:lnTo>
                    <a:pt x="4248" y="22264"/>
                  </a:lnTo>
                  <a:lnTo>
                    <a:pt x="4123" y="22284"/>
                  </a:lnTo>
                  <a:lnTo>
                    <a:pt x="4144" y="22305"/>
                  </a:lnTo>
                  <a:lnTo>
                    <a:pt x="4248" y="22284"/>
                  </a:lnTo>
                  <a:lnTo>
                    <a:pt x="4290" y="22284"/>
                  </a:lnTo>
                  <a:lnTo>
                    <a:pt x="4248" y="22326"/>
                  </a:lnTo>
                  <a:lnTo>
                    <a:pt x="4185" y="22368"/>
                  </a:lnTo>
                  <a:lnTo>
                    <a:pt x="4227" y="22410"/>
                  </a:lnTo>
                  <a:lnTo>
                    <a:pt x="4290" y="22431"/>
                  </a:lnTo>
                  <a:lnTo>
                    <a:pt x="4353" y="22515"/>
                  </a:lnTo>
                  <a:lnTo>
                    <a:pt x="4457" y="22494"/>
                  </a:lnTo>
                  <a:lnTo>
                    <a:pt x="4541" y="22515"/>
                  </a:lnTo>
                  <a:lnTo>
                    <a:pt x="4583" y="22494"/>
                  </a:lnTo>
                  <a:lnTo>
                    <a:pt x="4709" y="22494"/>
                  </a:lnTo>
                  <a:lnTo>
                    <a:pt x="4750" y="22473"/>
                  </a:lnTo>
                  <a:lnTo>
                    <a:pt x="4667" y="22410"/>
                  </a:lnTo>
                  <a:lnTo>
                    <a:pt x="4646" y="22389"/>
                  </a:lnTo>
                  <a:lnTo>
                    <a:pt x="4688" y="22326"/>
                  </a:lnTo>
                  <a:lnTo>
                    <a:pt x="4855" y="22326"/>
                  </a:lnTo>
                  <a:lnTo>
                    <a:pt x="4918" y="22305"/>
                  </a:lnTo>
                  <a:lnTo>
                    <a:pt x="5001" y="22305"/>
                  </a:lnTo>
                  <a:lnTo>
                    <a:pt x="5001" y="22326"/>
                  </a:lnTo>
                  <a:lnTo>
                    <a:pt x="4960" y="22368"/>
                  </a:lnTo>
                  <a:lnTo>
                    <a:pt x="4918" y="22431"/>
                  </a:lnTo>
                  <a:lnTo>
                    <a:pt x="4918" y="22515"/>
                  </a:lnTo>
                  <a:lnTo>
                    <a:pt x="4792" y="22577"/>
                  </a:lnTo>
                  <a:lnTo>
                    <a:pt x="4792" y="22619"/>
                  </a:lnTo>
                  <a:lnTo>
                    <a:pt x="4813" y="22682"/>
                  </a:lnTo>
                  <a:lnTo>
                    <a:pt x="5064" y="22849"/>
                  </a:lnTo>
                  <a:lnTo>
                    <a:pt x="5169" y="22933"/>
                  </a:lnTo>
                  <a:lnTo>
                    <a:pt x="5169" y="22954"/>
                  </a:lnTo>
                  <a:lnTo>
                    <a:pt x="5085" y="22954"/>
                  </a:lnTo>
                  <a:lnTo>
                    <a:pt x="5064" y="22933"/>
                  </a:lnTo>
                  <a:lnTo>
                    <a:pt x="4960" y="22891"/>
                  </a:lnTo>
                  <a:lnTo>
                    <a:pt x="4813" y="22808"/>
                  </a:lnTo>
                  <a:lnTo>
                    <a:pt x="4771" y="22745"/>
                  </a:lnTo>
                  <a:lnTo>
                    <a:pt x="4667" y="22745"/>
                  </a:lnTo>
                  <a:lnTo>
                    <a:pt x="4604" y="22787"/>
                  </a:lnTo>
                  <a:lnTo>
                    <a:pt x="4541" y="22808"/>
                  </a:lnTo>
                  <a:lnTo>
                    <a:pt x="4332" y="22682"/>
                  </a:lnTo>
                  <a:lnTo>
                    <a:pt x="4290" y="22598"/>
                  </a:lnTo>
                  <a:lnTo>
                    <a:pt x="4248" y="22515"/>
                  </a:lnTo>
                  <a:lnTo>
                    <a:pt x="4227" y="22515"/>
                  </a:lnTo>
                  <a:lnTo>
                    <a:pt x="4248" y="22619"/>
                  </a:lnTo>
                  <a:lnTo>
                    <a:pt x="4269" y="22703"/>
                  </a:lnTo>
                  <a:lnTo>
                    <a:pt x="4248" y="22724"/>
                  </a:lnTo>
                  <a:lnTo>
                    <a:pt x="4144" y="22619"/>
                  </a:lnTo>
                  <a:lnTo>
                    <a:pt x="4039" y="22494"/>
                  </a:lnTo>
                  <a:lnTo>
                    <a:pt x="3913" y="22431"/>
                  </a:lnTo>
                  <a:lnTo>
                    <a:pt x="3851" y="22473"/>
                  </a:lnTo>
                  <a:lnTo>
                    <a:pt x="3872" y="22515"/>
                  </a:lnTo>
                  <a:lnTo>
                    <a:pt x="3955" y="22536"/>
                  </a:lnTo>
                  <a:lnTo>
                    <a:pt x="3976" y="22619"/>
                  </a:lnTo>
                  <a:lnTo>
                    <a:pt x="4123" y="22745"/>
                  </a:lnTo>
                  <a:lnTo>
                    <a:pt x="4164" y="22808"/>
                  </a:lnTo>
                  <a:lnTo>
                    <a:pt x="4227" y="22808"/>
                  </a:lnTo>
                  <a:lnTo>
                    <a:pt x="4290" y="22828"/>
                  </a:lnTo>
                  <a:lnTo>
                    <a:pt x="4332" y="22891"/>
                  </a:lnTo>
                  <a:lnTo>
                    <a:pt x="4164" y="22891"/>
                  </a:lnTo>
                  <a:lnTo>
                    <a:pt x="4060" y="22828"/>
                  </a:lnTo>
                  <a:lnTo>
                    <a:pt x="3976" y="22787"/>
                  </a:lnTo>
                  <a:lnTo>
                    <a:pt x="3934" y="22787"/>
                  </a:lnTo>
                  <a:lnTo>
                    <a:pt x="3913" y="22849"/>
                  </a:lnTo>
                  <a:lnTo>
                    <a:pt x="3913" y="22912"/>
                  </a:lnTo>
                  <a:lnTo>
                    <a:pt x="3851" y="22954"/>
                  </a:lnTo>
                  <a:lnTo>
                    <a:pt x="3830" y="22954"/>
                  </a:lnTo>
                  <a:lnTo>
                    <a:pt x="3830" y="23017"/>
                  </a:lnTo>
                  <a:lnTo>
                    <a:pt x="3767" y="23059"/>
                  </a:lnTo>
                  <a:lnTo>
                    <a:pt x="3725" y="23100"/>
                  </a:lnTo>
                  <a:lnTo>
                    <a:pt x="3600" y="23247"/>
                  </a:lnTo>
                  <a:lnTo>
                    <a:pt x="3600" y="23310"/>
                  </a:lnTo>
                  <a:lnTo>
                    <a:pt x="3627" y="23324"/>
                  </a:lnTo>
                  <a:lnTo>
                    <a:pt x="3627" y="23324"/>
                  </a:lnTo>
                  <a:lnTo>
                    <a:pt x="3558" y="23352"/>
                  </a:lnTo>
                  <a:lnTo>
                    <a:pt x="3495" y="23414"/>
                  </a:lnTo>
                  <a:lnTo>
                    <a:pt x="3390" y="23456"/>
                  </a:lnTo>
                  <a:lnTo>
                    <a:pt x="3328" y="23561"/>
                  </a:lnTo>
                  <a:lnTo>
                    <a:pt x="3328" y="23644"/>
                  </a:lnTo>
                  <a:lnTo>
                    <a:pt x="3348" y="23665"/>
                  </a:lnTo>
                  <a:lnTo>
                    <a:pt x="3432" y="23624"/>
                  </a:lnTo>
                  <a:lnTo>
                    <a:pt x="3537" y="23582"/>
                  </a:lnTo>
                  <a:lnTo>
                    <a:pt x="3600" y="23624"/>
                  </a:lnTo>
                  <a:lnTo>
                    <a:pt x="3620" y="23644"/>
                  </a:lnTo>
                  <a:lnTo>
                    <a:pt x="3725" y="23644"/>
                  </a:lnTo>
                  <a:lnTo>
                    <a:pt x="3913" y="23582"/>
                  </a:lnTo>
                  <a:lnTo>
                    <a:pt x="4060" y="23582"/>
                  </a:lnTo>
                  <a:lnTo>
                    <a:pt x="4185" y="23644"/>
                  </a:lnTo>
                  <a:lnTo>
                    <a:pt x="4185" y="23686"/>
                  </a:lnTo>
                  <a:lnTo>
                    <a:pt x="4144" y="23728"/>
                  </a:lnTo>
                  <a:lnTo>
                    <a:pt x="4018" y="23686"/>
                  </a:lnTo>
                  <a:lnTo>
                    <a:pt x="3934" y="23728"/>
                  </a:lnTo>
                  <a:lnTo>
                    <a:pt x="3558" y="23686"/>
                  </a:lnTo>
                  <a:lnTo>
                    <a:pt x="3453" y="23686"/>
                  </a:lnTo>
                  <a:lnTo>
                    <a:pt x="3432" y="23728"/>
                  </a:lnTo>
                  <a:lnTo>
                    <a:pt x="3286" y="23728"/>
                  </a:lnTo>
                  <a:lnTo>
                    <a:pt x="3286" y="23770"/>
                  </a:lnTo>
                  <a:lnTo>
                    <a:pt x="3307" y="23791"/>
                  </a:lnTo>
                  <a:lnTo>
                    <a:pt x="3411" y="23791"/>
                  </a:lnTo>
                  <a:lnTo>
                    <a:pt x="3432" y="23833"/>
                  </a:lnTo>
                  <a:lnTo>
                    <a:pt x="3390" y="23854"/>
                  </a:lnTo>
                  <a:lnTo>
                    <a:pt x="3307" y="23833"/>
                  </a:lnTo>
                  <a:lnTo>
                    <a:pt x="3202" y="23833"/>
                  </a:lnTo>
                  <a:lnTo>
                    <a:pt x="3202" y="23854"/>
                  </a:lnTo>
                  <a:lnTo>
                    <a:pt x="3244" y="23896"/>
                  </a:lnTo>
                  <a:lnTo>
                    <a:pt x="3348" y="23896"/>
                  </a:lnTo>
                  <a:lnTo>
                    <a:pt x="3620" y="23979"/>
                  </a:lnTo>
                  <a:lnTo>
                    <a:pt x="3704" y="23979"/>
                  </a:lnTo>
                  <a:lnTo>
                    <a:pt x="3746" y="23958"/>
                  </a:lnTo>
                  <a:lnTo>
                    <a:pt x="3830" y="23958"/>
                  </a:lnTo>
                  <a:lnTo>
                    <a:pt x="3851" y="23979"/>
                  </a:lnTo>
                  <a:lnTo>
                    <a:pt x="3851" y="24063"/>
                  </a:lnTo>
                  <a:lnTo>
                    <a:pt x="3872" y="24147"/>
                  </a:lnTo>
                  <a:lnTo>
                    <a:pt x="3830" y="24168"/>
                  </a:lnTo>
                  <a:lnTo>
                    <a:pt x="3746" y="24147"/>
                  </a:lnTo>
                  <a:lnTo>
                    <a:pt x="3725" y="24168"/>
                  </a:lnTo>
                  <a:lnTo>
                    <a:pt x="3704" y="24147"/>
                  </a:lnTo>
                  <a:lnTo>
                    <a:pt x="3600" y="24168"/>
                  </a:lnTo>
                  <a:lnTo>
                    <a:pt x="3600" y="24209"/>
                  </a:lnTo>
                  <a:lnTo>
                    <a:pt x="3620" y="24251"/>
                  </a:lnTo>
                  <a:lnTo>
                    <a:pt x="3662" y="24251"/>
                  </a:lnTo>
                  <a:lnTo>
                    <a:pt x="3746" y="24272"/>
                  </a:lnTo>
                  <a:lnTo>
                    <a:pt x="3767" y="24293"/>
                  </a:lnTo>
                  <a:lnTo>
                    <a:pt x="3662" y="24356"/>
                  </a:lnTo>
                  <a:lnTo>
                    <a:pt x="3600" y="24356"/>
                  </a:lnTo>
                  <a:lnTo>
                    <a:pt x="3495" y="24293"/>
                  </a:lnTo>
                  <a:lnTo>
                    <a:pt x="3390" y="24335"/>
                  </a:lnTo>
                  <a:lnTo>
                    <a:pt x="3390" y="24377"/>
                  </a:lnTo>
                  <a:lnTo>
                    <a:pt x="3411" y="24460"/>
                  </a:lnTo>
                  <a:lnTo>
                    <a:pt x="3453" y="24481"/>
                  </a:lnTo>
                  <a:lnTo>
                    <a:pt x="3516" y="24460"/>
                  </a:lnTo>
                  <a:lnTo>
                    <a:pt x="3620" y="24460"/>
                  </a:lnTo>
                  <a:lnTo>
                    <a:pt x="3704" y="24502"/>
                  </a:lnTo>
                  <a:lnTo>
                    <a:pt x="3725" y="24565"/>
                  </a:lnTo>
                  <a:lnTo>
                    <a:pt x="3495" y="24565"/>
                  </a:lnTo>
                  <a:lnTo>
                    <a:pt x="3432" y="24586"/>
                  </a:lnTo>
                  <a:lnTo>
                    <a:pt x="3348" y="24544"/>
                  </a:lnTo>
                  <a:lnTo>
                    <a:pt x="3307" y="24544"/>
                  </a:lnTo>
                  <a:lnTo>
                    <a:pt x="3244" y="24607"/>
                  </a:lnTo>
                  <a:lnTo>
                    <a:pt x="3244" y="24816"/>
                  </a:lnTo>
                  <a:lnTo>
                    <a:pt x="3223" y="24879"/>
                  </a:lnTo>
                  <a:lnTo>
                    <a:pt x="3244" y="24921"/>
                  </a:lnTo>
                  <a:lnTo>
                    <a:pt x="3328" y="24921"/>
                  </a:lnTo>
                  <a:lnTo>
                    <a:pt x="3558" y="24816"/>
                  </a:lnTo>
                  <a:lnTo>
                    <a:pt x="3620" y="24774"/>
                  </a:lnTo>
                  <a:lnTo>
                    <a:pt x="3809" y="24712"/>
                  </a:lnTo>
                  <a:lnTo>
                    <a:pt x="3913" y="24670"/>
                  </a:lnTo>
                  <a:lnTo>
                    <a:pt x="3976" y="24544"/>
                  </a:lnTo>
                  <a:lnTo>
                    <a:pt x="4123" y="24398"/>
                  </a:lnTo>
                  <a:lnTo>
                    <a:pt x="4395" y="24272"/>
                  </a:lnTo>
                  <a:lnTo>
                    <a:pt x="4541" y="24230"/>
                  </a:lnTo>
                  <a:lnTo>
                    <a:pt x="4604" y="24251"/>
                  </a:lnTo>
                  <a:lnTo>
                    <a:pt x="4604" y="24293"/>
                  </a:lnTo>
                  <a:lnTo>
                    <a:pt x="4562" y="24335"/>
                  </a:lnTo>
                  <a:lnTo>
                    <a:pt x="4478" y="24335"/>
                  </a:lnTo>
                  <a:lnTo>
                    <a:pt x="4332" y="24377"/>
                  </a:lnTo>
                  <a:lnTo>
                    <a:pt x="4144" y="24460"/>
                  </a:lnTo>
                  <a:lnTo>
                    <a:pt x="3955" y="24670"/>
                  </a:lnTo>
                  <a:lnTo>
                    <a:pt x="3872" y="24774"/>
                  </a:lnTo>
                  <a:lnTo>
                    <a:pt x="3725" y="24795"/>
                  </a:lnTo>
                  <a:lnTo>
                    <a:pt x="3641" y="24816"/>
                  </a:lnTo>
                  <a:lnTo>
                    <a:pt x="3495" y="24921"/>
                  </a:lnTo>
                  <a:lnTo>
                    <a:pt x="3328" y="24984"/>
                  </a:lnTo>
                  <a:lnTo>
                    <a:pt x="3244" y="25005"/>
                  </a:lnTo>
                  <a:lnTo>
                    <a:pt x="3223" y="25067"/>
                  </a:lnTo>
                  <a:lnTo>
                    <a:pt x="3307" y="25067"/>
                  </a:lnTo>
                  <a:lnTo>
                    <a:pt x="3348" y="25025"/>
                  </a:lnTo>
                  <a:lnTo>
                    <a:pt x="3411" y="25067"/>
                  </a:lnTo>
                  <a:lnTo>
                    <a:pt x="3411" y="25109"/>
                  </a:lnTo>
                  <a:lnTo>
                    <a:pt x="3516" y="25067"/>
                  </a:lnTo>
                  <a:lnTo>
                    <a:pt x="3558" y="25005"/>
                  </a:lnTo>
                  <a:lnTo>
                    <a:pt x="3620" y="25005"/>
                  </a:lnTo>
                  <a:lnTo>
                    <a:pt x="3704" y="25088"/>
                  </a:lnTo>
                  <a:lnTo>
                    <a:pt x="3746" y="25088"/>
                  </a:lnTo>
                  <a:lnTo>
                    <a:pt x="3830" y="25025"/>
                  </a:lnTo>
                  <a:lnTo>
                    <a:pt x="3934" y="24963"/>
                  </a:lnTo>
                  <a:lnTo>
                    <a:pt x="4018" y="24963"/>
                  </a:lnTo>
                  <a:lnTo>
                    <a:pt x="4039" y="24984"/>
                  </a:lnTo>
                  <a:lnTo>
                    <a:pt x="4018" y="25025"/>
                  </a:lnTo>
                  <a:lnTo>
                    <a:pt x="3934" y="25025"/>
                  </a:lnTo>
                  <a:lnTo>
                    <a:pt x="3851" y="25109"/>
                  </a:lnTo>
                  <a:lnTo>
                    <a:pt x="3767" y="25130"/>
                  </a:lnTo>
                  <a:lnTo>
                    <a:pt x="3662" y="25130"/>
                  </a:lnTo>
                  <a:lnTo>
                    <a:pt x="3620" y="25088"/>
                  </a:lnTo>
                  <a:lnTo>
                    <a:pt x="3558" y="25109"/>
                  </a:lnTo>
                  <a:lnTo>
                    <a:pt x="3516" y="25172"/>
                  </a:lnTo>
                  <a:lnTo>
                    <a:pt x="3390" y="25214"/>
                  </a:lnTo>
                  <a:lnTo>
                    <a:pt x="3348" y="25235"/>
                  </a:lnTo>
                  <a:lnTo>
                    <a:pt x="3432" y="25297"/>
                  </a:lnTo>
                  <a:lnTo>
                    <a:pt x="3495" y="25297"/>
                  </a:lnTo>
                  <a:lnTo>
                    <a:pt x="3600" y="25339"/>
                  </a:lnTo>
                  <a:lnTo>
                    <a:pt x="3516" y="25423"/>
                  </a:lnTo>
                  <a:lnTo>
                    <a:pt x="3516" y="25486"/>
                  </a:lnTo>
                  <a:lnTo>
                    <a:pt x="3600" y="25507"/>
                  </a:lnTo>
                  <a:lnTo>
                    <a:pt x="3558" y="25549"/>
                  </a:lnTo>
                  <a:lnTo>
                    <a:pt x="3600" y="25611"/>
                  </a:lnTo>
                  <a:lnTo>
                    <a:pt x="3537" y="25611"/>
                  </a:lnTo>
                  <a:lnTo>
                    <a:pt x="3453" y="25695"/>
                  </a:lnTo>
                  <a:lnTo>
                    <a:pt x="3495" y="25758"/>
                  </a:lnTo>
                  <a:lnTo>
                    <a:pt x="3537" y="25758"/>
                  </a:lnTo>
                  <a:lnTo>
                    <a:pt x="3600" y="25716"/>
                  </a:lnTo>
                  <a:lnTo>
                    <a:pt x="3620" y="25716"/>
                  </a:lnTo>
                  <a:lnTo>
                    <a:pt x="3641" y="25821"/>
                  </a:lnTo>
                  <a:lnTo>
                    <a:pt x="3641" y="25904"/>
                  </a:lnTo>
                  <a:lnTo>
                    <a:pt x="3558" y="25946"/>
                  </a:lnTo>
                  <a:lnTo>
                    <a:pt x="3558" y="26113"/>
                  </a:lnTo>
                  <a:lnTo>
                    <a:pt x="3620" y="26176"/>
                  </a:lnTo>
                  <a:lnTo>
                    <a:pt x="3704" y="26176"/>
                  </a:lnTo>
                  <a:lnTo>
                    <a:pt x="3767" y="26134"/>
                  </a:lnTo>
                  <a:lnTo>
                    <a:pt x="3809" y="26051"/>
                  </a:lnTo>
                  <a:lnTo>
                    <a:pt x="3851" y="26072"/>
                  </a:lnTo>
                  <a:lnTo>
                    <a:pt x="3913" y="26030"/>
                  </a:lnTo>
                  <a:lnTo>
                    <a:pt x="3955" y="26030"/>
                  </a:lnTo>
                  <a:lnTo>
                    <a:pt x="4018" y="26072"/>
                  </a:lnTo>
                  <a:lnTo>
                    <a:pt x="3976" y="26113"/>
                  </a:lnTo>
                  <a:lnTo>
                    <a:pt x="3872" y="26176"/>
                  </a:lnTo>
                  <a:lnTo>
                    <a:pt x="3809" y="26176"/>
                  </a:lnTo>
                  <a:lnTo>
                    <a:pt x="3641" y="26239"/>
                  </a:lnTo>
                  <a:lnTo>
                    <a:pt x="3558" y="26281"/>
                  </a:lnTo>
                  <a:lnTo>
                    <a:pt x="3558" y="26365"/>
                  </a:lnTo>
                  <a:lnTo>
                    <a:pt x="3537" y="26448"/>
                  </a:lnTo>
                  <a:lnTo>
                    <a:pt x="3620" y="26490"/>
                  </a:lnTo>
                  <a:lnTo>
                    <a:pt x="3558" y="26553"/>
                  </a:lnTo>
                  <a:lnTo>
                    <a:pt x="3537" y="26657"/>
                  </a:lnTo>
                  <a:lnTo>
                    <a:pt x="3558" y="26783"/>
                  </a:lnTo>
                  <a:lnTo>
                    <a:pt x="3620" y="26783"/>
                  </a:lnTo>
                  <a:lnTo>
                    <a:pt x="3704" y="26637"/>
                  </a:lnTo>
                  <a:lnTo>
                    <a:pt x="3746" y="26595"/>
                  </a:lnTo>
                  <a:lnTo>
                    <a:pt x="3872" y="26469"/>
                  </a:lnTo>
                  <a:lnTo>
                    <a:pt x="3934" y="26469"/>
                  </a:lnTo>
                  <a:lnTo>
                    <a:pt x="3976" y="26385"/>
                  </a:lnTo>
                  <a:lnTo>
                    <a:pt x="4060" y="26365"/>
                  </a:lnTo>
                  <a:lnTo>
                    <a:pt x="4060" y="26385"/>
                  </a:lnTo>
                  <a:lnTo>
                    <a:pt x="4018" y="26448"/>
                  </a:lnTo>
                  <a:lnTo>
                    <a:pt x="4018" y="26490"/>
                  </a:lnTo>
                  <a:lnTo>
                    <a:pt x="4039" y="26532"/>
                  </a:lnTo>
                  <a:lnTo>
                    <a:pt x="4123" y="26490"/>
                  </a:lnTo>
                  <a:lnTo>
                    <a:pt x="4248" y="26365"/>
                  </a:lnTo>
                  <a:lnTo>
                    <a:pt x="4269" y="26323"/>
                  </a:lnTo>
                  <a:lnTo>
                    <a:pt x="4332" y="26385"/>
                  </a:lnTo>
                  <a:lnTo>
                    <a:pt x="4374" y="26385"/>
                  </a:lnTo>
                  <a:lnTo>
                    <a:pt x="4436" y="26344"/>
                  </a:lnTo>
                  <a:lnTo>
                    <a:pt x="4499" y="26344"/>
                  </a:lnTo>
                  <a:lnTo>
                    <a:pt x="4499" y="26365"/>
                  </a:lnTo>
                  <a:lnTo>
                    <a:pt x="4436" y="26448"/>
                  </a:lnTo>
                  <a:lnTo>
                    <a:pt x="4436" y="26637"/>
                  </a:lnTo>
                  <a:lnTo>
                    <a:pt x="4478" y="26657"/>
                  </a:lnTo>
                  <a:lnTo>
                    <a:pt x="4541" y="26741"/>
                  </a:lnTo>
                  <a:lnTo>
                    <a:pt x="4499" y="26762"/>
                  </a:lnTo>
                  <a:lnTo>
                    <a:pt x="4436" y="26741"/>
                  </a:lnTo>
                  <a:lnTo>
                    <a:pt x="4332" y="26637"/>
                  </a:lnTo>
                  <a:lnTo>
                    <a:pt x="4269" y="26553"/>
                  </a:lnTo>
                  <a:lnTo>
                    <a:pt x="4227" y="26553"/>
                  </a:lnTo>
                  <a:lnTo>
                    <a:pt x="4164" y="26574"/>
                  </a:lnTo>
                  <a:lnTo>
                    <a:pt x="4081" y="26574"/>
                  </a:lnTo>
                  <a:lnTo>
                    <a:pt x="4060" y="26637"/>
                  </a:lnTo>
                  <a:lnTo>
                    <a:pt x="4123" y="26678"/>
                  </a:lnTo>
                  <a:lnTo>
                    <a:pt x="4164" y="26678"/>
                  </a:lnTo>
                  <a:lnTo>
                    <a:pt x="4248" y="26783"/>
                  </a:lnTo>
                  <a:lnTo>
                    <a:pt x="4290" y="26804"/>
                  </a:lnTo>
                  <a:lnTo>
                    <a:pt x="4269" y="26867"/>
                  </a:lnTo>
                  <a:lnTo>
                    <a:pt x="4185" y="26783"/>
                  </a:lnTo>
                  <a:lnTo>
                    <a:pt x="4144" y="26762"/>
                  </a:lnTo>
                  <a:lnTo>
                    <a:pt x="4060" y="26762"/>
                  </a:lnTo>
                  <a:lnTo>
                    <a:pt x="3955" y="26888"/>
                  </a:lnTo>
                  <a:lnTo>
                    <a:pt x="3872" y="26950"/>
                  </a:lnTo>
                  <a:lnTo>
                    <a:pt x="3704" y="26950"/>
                  </a:lnTo>
                  <a:lnTo>
                    <a:pt x="3662" y="26971"/>
                  </a:lnTo>
                  <a:lnTo>
                    <a:pt x="3725" y="26992"/>
                  </a:lnTo>
                  <a:lnTo>
                    <a:pt x="3830" y="26992"/>
                  </a:lnTo>
                  <a:lnTo>
                    <a:pt x="3892" y="26971"/>
                  </a:lnTo>
                  <a:lnTo>
                    <a:pt x="4060" y="26950"/>
                  </a:lnTo>
                  <a:lnTo>
                    <a:pt x="4164" y="26888"/>
                  </a:lnTo>
                  <a:lnTo>
                    <a:pt x="4248" y="26909"/>
                  </a:lnTo>
                  <a:lnTo>
                    <a:pt x="4353" y="26909"/>
                  </a:lnTo>
                  <a:lnTo>
                    <a:pt x="4311" y="26950"/>
                  </a:lnTo>
                  <a:lnTo>
                    <a:pt x="4248" y="27013"/>
                  </a:lnTo>
                  <a:lnTo>
                    <a:pt x="4102" y="27013"/>
                  </a:lnTo>
                  <a:lnTo>
                    <a:pt x="3976" y="27055"/>
                  </a:lnTo>
                  <a:lnTo>
                    <a:pt x="3767" y="27055"/>
                  </a:lnTo>
                  <a:lnTo>
                    <a:pt x="3662" y="27076"/>
                  </a:lnTo>
                  <a:lnTo>
                    <a:pt x="3641" y="27160"/>
                  </a:lnTo>
                  <a:lnTo>
                    <a:pt x="3662" y="27222"/>
                  </a:lnTo>
                  <a:lnTo>
                    <a:pt x="3767" y="27264"/>
                  </a:lnTo>
                  <a:lnTo>
                    <a:pt x="3872" y="27222"/>
                  </a:lnTo>
                  <a:lnTo>
                    <a:pt x="3892" y="27264"/>
                  </a:lnTo>
                  <a:lnTo>
                    <a:pt x="3830" y="27306"/>
                  </a:lnTo>
                  <a:lnTo>
                    <a:pt x="3725" y="27306"/>
                  </a:lnTo>
                  <a:lnTo>
                    <a:pt x="3662" y="27390"/>
                  </a:lnTo>
                  <a:lnTo>
                    <a:pt x="3683" y="27473"/>
                  </a:lnTo>
                  <a:lnTo>
                    <a:pt x="3767" y="27515"/>
                  </a:lnTo>
                  <a:lnTo>
                    <a:pt x="3830" y="27473"/>
                  </a:lnTo>
                  <a:lnTo>
                    <a:pt x="3851" y="27411"/>
                  </a:lnTo>
                  <a:lnTo>
                    <a:pt x="3934" y="27411"/>
                  </a:lnTo>
                  <a:lnTo>
                    <a:pt x="3976" y="27432"/>
                  </a:lnTo>
                  <a:lnTo>
                    <a:pt x="4060" y="27432"/>
                  </a:lnTo>
                  <a:lnTo>
                    <a:pt x="4144" y="27411"/>
                  </a:lnTo>
                  <a:lnTo>
                    <a:pt x="4185" y="27390"/>
                  </a:lnTo>
                  <a:lnTo>
                    <a:pt x="4227" y="27411"/>
                  </a:lnTo>
                  <a:lnTo>
                    <a:pt x="4164" y="27473"/>
                  </a:lnTo>
                  <a:lnTo>
                    <a:pt x="4039" y="27515"/>
                  </a:lnTo>
                  <a:lnTo>
                    <a:pt x="3976" y="27494"/>
                  </a:lnTo>
                  <a:lnTo>
                    <a:pt x="3913" y="27473"/>
                  </a:lnTo>
                  <a:lnTo>
                    <a:pt x="3851" y="27473"/>
                  </a:lnTo>
                  <a:lnTo>
                    <a:pt x="3913" y="27515"/>
                  </a:lnTo>
                  <a:lnTo>
                    <a:pt x="3976" y="27515"/>
                  </a:lnTo>
                  <a:lnTo>
                    <a:pt x="4039" y="27536"/>
                  </a:lnTo>
                  <a:lnTo>
                    <a:pt x="3976" y="27578"/>
                  </a:lnTo>
                  <a:lnTo>
                    <a:pt x="3851" y="27578"/>
                  </a:lnTo>
                  <a:lnTo>
                    <a:pt x="3746" y="27641"/>
                  </a:lnTo>
                  <a:lnTo>
                    <a:pt x="3809" y="27704"/>
                  </a:lnTo>
                  <a:lnTo>
                    <a:pt x="3851" y="27704"/>
                  </a:lnTo>
                  <a:lnTo>
                    <a:pt x="3913" y="27683"/>
                  </a:lnTo>
                  <a:lnTo>
                    <a:pt x="4039" y="27683"/>
                  </a:lnTo>
                  <a:lnTo>
                    <a:pt x="4081" y="27704"/>
                  </a:lnTo>
                  <a:lnTo>
                    <a:pt x="4144" y="27704"/>
                  </a:lnTo>
                  <a:lnTo>
                    <a:pt x="4081" y="27746"/>
                  </a:lnTo>
                  <a:lnTo>
                    <a:pt x="3955" y="27787"/>
                  </a:lnTo>
                  <a:lnTo>
                    <a:pt x="3872" y="27746"/>
                  </a:lnTo>
                  <a:lnTo>
                    <a:pt x="3809" y="27787"/>
                  </a:lnTo>
                  <a:lnTo>
                    <a:pt x="3767" y="27829"/>
                  </a:lnTo>
                  <a:lnTo>
                    <a:pt x="3809" y="27892"/>
                  </a:lnTo>
                  <a:lnTo>
                    <a:pt x="3851" y="27892"/>
                  </a:lnTo>
                  <a:lnTo>
                    <a:pt x="3934" y="27829"/>
                  </a:lnTo>
                  <a:lnTo>
                    <a:pt x="4018" y="27829"/>
                  </a:lnTo>
                  <a:lnTo>
                    <a:pt x="4081" y="27892"/>
                  </a:lnTo>
                  <a:lnTo>
                    <a:pt x="4081" y="27934"/>
                  </a:lnTo>
                  <a:lnTo>
                    <a:pt x="3934" y="27997"/>
                  </a:lnTo>
                  <a:lnTo>
                    <a:pt x="3892" y="28038"/>
                  </a:lnTo>
                  <a:lnTo>
                    <a:pt x="3955" y="28143"/>
                  </a:lnTo>
                  <a:lnTo>
                    <a:pt x="3997" y="28143"/>
                  </a:lnTo>
                  <a:lnTo>
                    <a:pt x="4039" y="28122"/>
                  </a:lnTo>
                  <a:lnTo>
                    <a:pt x="4102" y="28122"/>
                  </a:lnTo>
                  <a:lnTo>
                    <a:pt x="4164" y="28206"/>
                  </a:lnTo>
                  <a:lnTo>
                    <a:pt x="4185" y="28143"/>
                  </a:lnTo>
                  <a:lnTo>
                    <a:pt x="4227" y="28122"/>
                  </a:lnTo>
                  <a:lnTo>
                    <a:pt x="4269" y="28143"/>
                  </a:lnTo>
                  <a:lnTo>
                    <a:pt x="4248" y="28206"/>
                  </a:lnTo>
                  <a:lnTo>
                    <a:pt x="4206" y="28248"/>
                  </a:lnTo>
                  <a:lnTo>
                    <a:pt x="4269" y="28310"/>
                  </a:lnTo>
                  <a:lnTo>
                    <a:pt x="4164" y="28436"/>
                  </a:lnTo>
                  <a:lnTo>
                    <a:pt x="4144" y="28436"/>
                  </a:lnTo>
                  <a:lnTo>
                    <a:pt x="4081" y="28520"/>
                  </a:lnTo>
                  <a:lnTo>
                    <a:pt x="4039" y="28582"/>
                  </a:lnTo>
                  <a:lnTo>
                    <a:pt x="4039" y="28624"/>
                  </a:lnTo>
                  <a:lnTo>
                    <a:pt x="4102" y="28624"/>
                  </a:lnTo>
                  <a:lnTo>
                    <a:pt x="4164" y="28582"/>
                  </a:lnTo>
                  <a:lnTo>
                    <a:pt x="4248" y="28624"/>
                  </a:lnTo>
                  <a:lnTo>
                    <a:pt x="4269" y="28687"/>
                  </a:lnTo>
                  <a:lnTo>
                    <a:pt x="4227" y="28750"/>
                  </a:lnTo>
                  <a:lnTo>
                    <a:pt x="4227" y="28771"/>
                  </a:lnTo>
                  <a:lnTo>
                    <a:pt x="4290" y="28771"/>
                  </a:lnTo>
                  <a:lnTo>
                    <a:pt x="4353" y="28792"/>
                  </a:lnTo>
                  <a:lnTo>
                    <a:pt x="4353" y="28854"/>
                  </a:lnTo>
                  <a:lnTo>
                    <a:pt x="4290" y="28896"/>
                  </a:lnTo>
                  <a:lnTo>
                    <a:pt x="4353" y="28959"/>
                  </a:lnTo>
                  <a:lnTo>
                    <a:pt x="4332" y="29043"/>
                  </a:lnTo>
                  <a:lnTo>
                    <a:pt x="4248" y="29085"/>
                  </a:lnTo>
                  <a:lnTo>
                    <a:pt x="4206" y="29147"/>
                  </a:lnTo>
                  <a:lnTo>
                    <a:pt x="4311" y="29147"/>
                  </a:lnTo>
                  <a:lnTo>
                    <a:pt x="4374" y="29085"/>
                  </a:lnTo>
                  <a:lnTo>
                    <a:pt x="4395" y="29043"/>
                  </a:lnTo>
                  <a:lnTo>
                    <a:pt x="4520" y="28980"/>
                  </a:lnTo>
                  <a:lnTo>
                    <a:pt x="4562" y="29001"/>
                  </a:lnTo>
                  <a:lnTo>
                    <a:pt x="4499" y="29064"/>
                  </a:lnTo>
                  <a:lnTo>
                    <a:pt x="4541" y="29106"/>
                  </a:lnTo>
                  <a:lnTo>
                    <a:pt x="4457" y="29168"/>
                  </a:lnTo>
                  <a:lnTo>
                    <a:pt x="4395" y="29210"/>
                  </a:lnTo>
                  <a:lnTo>
                    <a:pt x="4332" y="29210"/>
                  </a:lnTo>
                  <a:lnTo>
                    <a:pt x="4248" y="29252"/>
                  </a:lnTo>
                  <a:lnTo>
                    <a:pt x="4185" y="29294"/>
                  </a:lnTo>
                  <a:lnTo>
                    <a:pt x="4248" y="29357"/>
                  </a:lnTo>
                  <a:lnTo>
                    <a:pt x="4332" y="29294"/>
                  </a:lnTo>
                  <a:lnTo>
                    <a:pt x="4374" y="29252"/>
                  </a:lnTo>
                  <a:lnTo>
                    <a:pt x="4478" y="29273"/>
                  </a:lnTo>
                  <a:lnTo>
                    <a:pt x="4499" y="29294"/>
                  </a:lnTo>
                  <a:lnTo>
                    <a:pt x="4457" y="29357"/>
                  </a:lnTo>
                  <a:lnTo>
                    <a:pt x="4332" y="29398"/>
                  </a:lnTo>
                  <a:lnTo>
                    <a:pt x="4332" y="29503"/>
                  </a:lnTo>
                  <a:lnTo>
                    <a:pt x="4269" y="29566"/>
                  </a:lnTo>
                  <a:lnTo>
                    <a:pt x="4185" y="29587"/>
                  </a:lnTo>
                  <a:lnTo>
                    <a:pt x="4164" y="29629"/>
                  </a:lnTo>
                  <a:lnTo>
                    <a:pt x="4248" y="29691"/>
                  </a:lnTo>
                  <a:lnTo>
                    <a:pt x="4374" y="29670"/>
                  </a:lnTo>
                  <a:lnTo>
                    <a:pt x="4457" y="29608"/>
                  </a:lnTo>
                  <a:lnTo>
                    <a:pt x="4562" y="29587"/>
                  </a:lnTo>
                  <a:lnTo>
                    <a:pt x="4625" y="29587"/>
                  </a:lnTo>
                  <a:lnTo>
                    <a:pt x="4667" y="29629"/>
                  </a:lnTo>
                  <a:lnTo>
                    <a:pt x="4625" y="29691"/>
                  </a:lnTo>
                  <a:lnTo>
                    <a:pt x="4562" y="29691"/>
                  </a:lnTo>
                  <a:lnTo>
                    <a:pt x="4416" y="29733"/>
                  </a:lnTo>
                  <a:lnTo>
                    <a:pt x="4416" y="29775"/>
                  </a:lnTo>
                  <a:lnTo>
                    <a:pt x="4499" y="29775"/>
                  </a:lnTo>
                  <a:lnTo>
                    <a:pt x="4541" y="29817"/>
                  </a:lnTo>
                  <a:lnTo>
                    <a:pt x="4457" y="29901"/>
                  </a:lnTo>
                  <a:lnTo>
                    <a:pt x="4478" y="29984"/>
                  </a:lnTo>
                  <a:lnTo>
                    <a:pt x="4562" y="30005"/>
                  </a:lnTo>
                  <a:lnTo>
                    <a:pt x="4688" y="29901"/>
                  </a:lnTo>
                  <a:lnTo>
                    <a:pt x="4750" y="29880"/>
                  </a:lnTo>
                  <a:lnTo>
                    <a:pt x="4771" y="29901"/>
                  </a:lnTo>
                  <a:lnTo>
                    <a:pt x="4855" y="29984"/>
                  </a:lnTo>
                  <a:lnTo>
                    <a:pt x="4855" y="30089"/>
                  </a:lnTo>
                  <a:lnTo>
                    <a:pt x="4918" y="30131"/>
                  </a:lnTo>
                  <a:lnTo>
                    <a:pt x="4918" y="30152"/>
                  </a:lnTo>
                  <a:lnTo>
                    <a:pt x="4876" y="30214"/>
                  </a:lnTo>
                  <a:lnTo>
                    <a:pt x="4792" y="30214"/>
                  </a:lnTo>
                  <a:lnTo>
                    <a:pt x="4750" y="30298"/>
                  </a:lnTo>
                  <a:lnTo>
                    <a:pt x="4771" y="30340"/>
                  </a:lnTo>
                  <a:lnTo>
                    <a:pt x="4918" y="30361"/>
                  </a:lnTo>
                  <a:lnTo>
                    <a:pt x="4981" y="30340"/>
                  </a:lnTo>
                  <a:lnTo>
                    <a:pt x="4960" y="30298"/>
                  </a:lnTo>
                  <a:lnTo>
                    <a:pt x="4960" y="30235"/>
                  </a:lnTo>
                  <a:lnTo>
                    <a:pt x="5001" y="30214"/>
                  </a:lnTo>
                  <a:lnTo>
                    <a:pt x="5064" y="30235"/>
                  </a:lnTo>
                  <a:lnTo>
                    <a:pt x="5127" y="30194"/>
                  </a:lnTo>
                  <a:lnTo>
                    <a:pt x="5211" y="30152"/>
                  </a:lnTo>
                  <a:lnTo>
                    <a:pt x="5273" y="30214"/>
                  </a:lnTo>
                  <a:lnTo>
                    <a:pt x="5315" y="30235"/>
                  </a:lnTo>
                  <a:lnTo>
                    <a:pt x="5378" y="30214"/>
                  </a:lnTo>
                  <a:lnTo>
                    <a:pt x="5420" y="30131"/>
                  </a:lnTo>
                  <a:lnTo>
                    <a:pt x="5483" y="30089"/>
                  </a:lnTo>
                  <a:lnTo>
                    <a:pt x="5545" y="30089"/>
                  </a:lnTo>
                  <a:lnTo>
                    <a:pt x="5629" y="30047"/>
                  </a:lnTo>
                  <a:lnTo>
                    <a:pt x="5713" y="30089"/>
                  </a:lnTo>
                  <a:lnTo>
                    <a:pt x="5755" y="30026"/>
                  </a:lnTo>
                  <a:lnTo>
                    <a:pt x="5755" y="29984"/>
                  </a:lnTo>
                  <a:lnTo>
                    <a:pt x="5713" y="29922"/>
                  </a:lnTo>
                  <a:lnTo>
                    <a:pt x="5713" y="29880"/>
                  </a:lnTo>
                  <a:lnTo>
                    <a:pt x="5755" y="29838"/>
                  </a:lnTo>
                  <a:lnTo>
                    <a:pt x="5817" y="29880"/>
                  </a:lnTo>
                  <a:lnTo>
                    <a:pt x="5859" y="29942"/>
                  </a:lnTo>
                  <a:lnTo>
                    <a:pt x="5859" y="30047"/>
                  </a:lnTo>
                  <a:lnTo>
                    <a:pt x="5797" y="30131"/>
                  </a:lnTo>
                  <a:lnTo>
                    <a:pt x="5734" y="30152"/>
                  </a:lnTo>
                  <a:lnTo>
                    <a:pt x="5692" y="30214"/>
                  </a:lnTo>
                  <a:lnTo>
                    <a:pt x="5713" y="30235"/>
                  </a:lnTo>
                  <a:lnTo>
                    <a:pt x="5838" y="30194"/>
                  </a:lnTo>
                  <a:lnTo>
                    <a:pt x="6027" y="30089"/>
                  </a:lnTo>
                  <a:lnTo>
                    <a:pt x="6131" y="29922"/>
                  </a:lnTo>
                  <a:lnTo>
                    <a:pt x="6173" y="29922"/>
                  </a:lnTo>
                  <a:lnTo>
                    <a:pt x="6215" y="30005"/>
                  </a:lnTo>
                  <a:lnTo>
                    <a:pt x="6215" y="30110"/>
                  </a:lnTo>
                  <a:lnTo>
                    <a:pt x="6131" y="30131"/>
                  </a:lnTo>
                  <a:lnTo>
                    <a:pt x="6048" y="30194"/>
                  </a:lnTo>
                  <a:lnTo>
                    <a:pt x="5964" y="30256"/>
                  </a:lnTo>
                  <a:lnTo>
                    <a:pt x="5859" y="30298"/>
                  </a:lnTo>
                  <a:lnTo>
                    <a:pt x="5838" y="30319"/>
                  </a:lnTo>
                  <a:lnTo>
                    <a:pt x="5859" y="30340"/>
                  </a:lnTo>
                  <a:lnTo>
                    <a:pt x="5964" y="30319"/>
                  </a:lnTo>
                  <a:lnTo>
                    <a:pt x="6110" y="30235"/>
                  </a:lnTo>
                  <a:lnTo>
                    <a:pt x="6131" y="30256"/>
                  </a:lnTo>
                  <a:lnTo>
                    <a:pt x="6027" y="30361"/>
                  </a:lnTo>
                  <a:lnTo>
                    <a:pt x="5943" y="30403"/>
                  </a:lnTo>
                  <a:lnTo>
                    <a:pt x="5943" y="30507"/>
                  </a:lnTo>
                  <a:lnTo>
                    <a:pt x="5797" y="30612"/>
                  </a:lnTo>
                  <a:lnTo>
                    <a:pt x="5755" y="30654"/>
                  </a:lnTo>
                  <a:lnTo>
                    <a:pt x="5817" y="30654"/>
                  </a:lnTo>
                  <a:lnTo>
                    <a:pt x="5859" y="30612"/>
                  </a:lnTo>
                  <a:lnTo>
                    <a:pt x="5901" y="30612"/>
                  </a:lnTo>
                  <a:lnTo>
                    <a:pt x="5901" y="30633"/>
                  </a:lnTo>
                  <a:lnTo>
                    <a:pt x="5922" y="30738"/>
                  </a:lnTo>
                  <a:lnTo>
                    <a:pt x="5943" y="30654"/>
                  </a:lnTo>
                  <a:lnTo>
                    <a:pt x="6027" y="30612"/>
                  </a:lnTo>
                  <a:lnTo>
                    <a:pt x="6048" y="30549"/>
                  </a:lnTo>
                  <a:lnTo>
                    <a:pt x="6110" y="30549"/>
                  </a:lnTo>
                  <a:lnTo>
                    <a:pt x="6131" y="30570"/>
                  </a:lnTo>
                  <a:lnTo>
                    <a:pt x="6048" y="30654"/>
                  </a:lnTo>
                  <a:lnTo>
                    <a:pt x="6027" y="30738"/>
                  </a:lnTo>
                  <a:lnTo>
                    <a:pt x="6048" y="30759"/>
                  </a:lnTo>
                  <a:lnTo>
                    <a:pt x="6131" y="30738"/>
                  </a:lnTo>
                  <a:lnTo>
                    <a:pt x="6173" y="30654"/>
                  </a:lnTo>
                  <a:lnTo>
                    <a:pt x="6236" y="30654"/>
                  </a:lnTo>
                  <a:lnTo>
                    <a:pt x="6320" y="30633"/>
                  </a:lnTo>
                  <a:lnTo>
                    <a:pt x="6236" y="30738"/>
                  </a:lnTo>
                  <a:lnTo>
                    <a:pt x="6215" y="30842"/>
                  </a:lnTo>
                  <a:lnTo>
                    <a:pt x="6110" y="30926"/>
                  </a:lnTo>
                  <a:lnTo>
                    <a:pt x="6110" y="30989"/>
                  </a:lnTo>
                  <a:lnTo>
                    <a:pt x="6131" y="31031"/>
                  </a:lnTo>
                  <a:lnTo>
                    <a:pt x="6236" y="30947"/>
                  </a:lnTo>
                  <a:lnTo>
                    <a:pt x="6320" y="30738"/>
                  </a:lnTo>
                  <a:lnTo>
                    <a:pt x="6382" y="30675"/>
                  </a:lnTo>
                  <a:lnTo>
                    <a:pt x="6424" y="30717"/>
                  </a:lnTo>
                  <a:lnTo>
                    <a:pt x="6320" y="30863"/>
                  </a:lnTo>
                  <a:lnTo>
                    <a:pt x="6320" y="30947"/>
                  </a:lnTo>
                  <a:lnTo>
                    <a:pt x="6257" y="31031"/>
                  </a:lnTo>
                  <a:lnTo>
                    <a:pt x="6236" y="31135"/>
                  </a:lnTo>
                  <a:lnTo>
                    <a:pt x="6278" y="31156"/>
                  </a:lnTo>
                  <a:lnTo>
                    <a:pt x="6341" y="31093"/>
                  </a:lnTo>
                  <a:lnTo>
                    <a:pt x="6341" y="31031"/>
                  </a:lnTo>
                  <a:lnTo>
                    <a:pt x="6361" y="30968"/>
                  </a:lnTo>
                  <a:lnTo>
                    <a:pt x="6424" y="30968"/>
                  </a:lnTo>
                  <a:lnTo>
                    <a:pt x="6487" y="30989"/>
                  </a:lnTo>
                  <a:lnTo>
                    <a:pt x="6487" y="30842"/>
                  </a:lnTo>
                  <a:lnTo>
                    <a:pt x="6550" y="30842"/>
                  </a:lnTo>
                  <a:lnTo>
                    <a:pt x="6592" y="30759"/>
                  </a:lnTo>
                  <a:lnTo>
                    <a:pt x="6654" y="30759"/>
                  </a:lnTo>
                  <a:lnTo>
                    <a:pt x="6654" y="30821"/>
                  </a:lnTo>
                  <a:lnTo>
                    <a:pt x="6633" y="30821"/>
                  </a:lnTo>
                  <a:lnTo>
                    <a:pt x="6592" y="30926"/>
                  </a:lnTo>
                  <a:lnTo>
                    <a:pt x="6592" y="30968"/>
                  </a:lnTo>
                  <a:lnTo>
                    <a:pt x="6759" y="30968"/>
                  </a:lnTo>
                  <a:lnTo>
                    <a:pt x="7010" y="31093"/>
                  </a:lnTo>
                  <a:lnTo>
                    <a:pt x="7052" y="31093"/>
                  </a:lnTo>
                  <a:lnTo>
                    <a:pt x="7052" y="31051"/>
                  </a:lnTo>
                  <a:lnTo>
                    <a:pt x="7094" y="30989"/>
                  </a:lnTo>
                  <a:lnTo>
                    <a:pt x="7157" y="30968"/>
                  </a:lnTo>
                  <a:lnTo>
                    <a:pt x="7157" y="30926"/>
                  </a:lnTo>
                  <a:lnTo>
                    <a:pt x="7094" y="30884"/>
                  </a:lnTo>
                  <a:lnTo>
                    <a:pt x="7073" y="30863"/>
                  </a:lnTo>
                  <a:lnTo>
                    <a:pt x="6989" y="30863"/>
                  </a:lnTo>
                  <a:lnTo>
                    <a:pt x="6968" y="30884"/>
                  </a:lnTo>
                  <a:lnTo>
                    <a:pt x="6968" y="30842"/>
                  </a:lnTo>
                  <a:lnTo>
                    <a:pt x="6989" y="30821"/>
                  </a:lnTo>
                  <a:lnTo>
                    <a:pt x="6989" y="30759"/>
                  </a:lnTo>
                  <a:lnTo>
                    <a:pt x="6885" y="30717"/>
                  </a:lnTo>
                  <a:lnTo>
                    <a:pt x="6696" y="30633"/>
                  </a:lnTo>
                  <a:lnTo>
                    <a:pt x="6675" y="30570"/>
                  </a:lnTo>
                  <a:lnTo>
                    <a:pt x="6696" y="30549"/>
                  </a:lnTo>
                  <a:lnTo>
                    <a:pt x="6780" y="30570"/>
                  </a:lnTo>
                  <a:lnTo>
                    <a:pt x="6843" y="30549"/>
                  </a:lnTo>
                  <a:lnTo>
                    <a:pt x="6864" y="30549"/>
                  </a:lnTo>
                  <a:lnTo>
                    <a:pt x="6885" y="30612"/>
                  </a:lnTo>
                  <a:lnTo>
                    <a:pt x="6968" y="30675"/>
                  </a:lnTo>
                  <a:lnTo>
                    <a:pt x="7052" y="30738"/>
                  </a:lnTo>
                  <a:lnTo>
                    <a:pt x="7115" y="30738"/>
                  </a:lnTo>
                  <a:lnTo>
                    <a:pt x="7219" y="30675"/>
                  </a:lnTo>
                  <a:lnTo>
                    <a:pt x="7303" y="30633"/>
                  </a:lnTo>
                  <a:lnTo>
                    <a:pt x="7324" y="30570"/>
                  </a:lnTo>
                  <a:lnTo>
                    <a:pt x="7261" y="30549"/>
                  </a:lnTo>
                  <a:lnTo>
                    <a:pt x="7157" y="30549"/>
                  </a:lnTo>
                  <a:lnTo>
                    <a:pt x="7094" y="30528"/>
                  </a:lnTo>
                  <a:lnTo>
                    <a:pt x="7094" y="30466"/>
                  </a:lnTo>
                  <a:lnTo>
                    <a:pt x="7219" y="30466"/>
                  </a:lnTo>
                  <a:lnTo>
                    <a:pt x="7303" y="30424"/>
                  </a:lnTo>
                  <a:lnTo>
                    <a:pt x="7303" y="30403"/>
                  </a:lnTo>
                  <a:lnTo>
                    <a:pt x="7219" y="30340"/>
                  </a:lnTo>
                  <a:lnTo>
                    <a:pt x="7157" y="30319"/>
                  </a:lnTo>
                  <a:lnTo>
                    <a:pt x="7157" y="30298"/>
                  </a:lnTo>
                  <a:lnTo>
                    <a:pt x="7198" y="30298"/>
                  </a:lnTo>
                  <a:lnTo>
                    <a:pt x="7219" y="30256"/>
                  </a:lnTo>
                  <a:lnTo>
                    <a:pt x="7198" y="30235"/>
                  </a:lnTo>
                  <a:lnTo>
                    <a:pt x="7094" y="30214"/>
                  </a:lnTo>
                  <a:lnTo>
                    <a:pt x="7052" y="30152"/>
                  </a:lnTo>
                  <a:lnTo>
                    <a:pt x="7073" y="30131"/>
                  </a:lnTo>
                  <a:lnTo>
                    <a:pt x="7157" y="30152"/>
                  </a:lnTo>
                  <a:lnTo>
                    <a:pt x="7261" y="30194"/>
                  </a:lnTo>
                  <a:lnTo>
                    <a:pt x="7408" y="30152"/>
                  </a:lnTo>
                  <a:lnTo>
                    <a:pt x="7491" y="30110"/>
                  </a:lnTo>
                  <a:lnTo>
                    <a:pt x="7512" y="30047"/>
                  </a:lnTo>
                  <a:lnTo>
                    <a:pt x="7491" y="30005"/>
                  </a:lnTo>
                  <a:lnTo>
                    <a:pt x="7387" y="29984"/>
                  </a:lnTo>
                  <a:lnTo>
                    <a:pt x="7198" y="29942"/>
                  </a:lnTo>
                  <a:lnTo>
                    <a:pt x="7115" y="29901"/>
                  </a:lnTo>
                  <a:lnTo>
                    <a:pt x="7115" y="29880"/>
                  </a:lnTo>
                  <a:lnTo>
                    <a:pt x="7177" y="29880"/>
                  </a:lnTo>
                  <a:lnTo>
                    <a:pt x="7261" y="29901"/>
                  </a:lnTo>
                  <a:lnTo>
                    <a:pt x="7408" y="29901"/>
                  </a:lnTo>
                  <a:lnTo>
                    <a:pt x="7491" y="29838"/>
                  </a:lnTo>
                  <a:lnTo>
                    <a:pt x="7491" y="29775"/>
                  </a:lnTo>
                  <a:lnTo>
                    <a:pt x="7408" y="29712"/>
                  </a:lnTo>
                  <a:lnTo>
                    <a:pt x="7324" y="29691"/>
                  </a:lnTo>
                  <a:lnTo>
                    <a:pt x="7303" y="29629"/>
                  </a:lnTo>
                  <a:lnTo>
                    <a:pt x="7366" y="29629"/>
                  </a:lnTo>
                  <a:lnTo>
                    <a:pt x="7408" y="29670"/>
                  </a:lnTo>
                  <a:lnTo>
                    <a:pt x="7429" y="29712"/>
                  </a:lnTo>
                  <a:lnTo>
                    <a:pt x="7512" y="29691"/>
                  </a:lnTo>
                  <a:lnTo>
                    <a:pt x="7575" y="29629"/>
                  </a:lnTo>
                  <a:lnTo>
                    <a:pt x="7575" y="29587"/>
                  </a:lnTo>
                  <a:lnTo>
                    <a:pt x="7512" y="29566"/>
                  </a:lnTo>
                  <a:lnTo>
                    <a:pt x="7429" y="29503"/>
                  </a:lnTo>
                  <a:lnTo>
                    <a:pt x="7429" y="29482"/>
                  </a:lnTo>
                  <a:lnTo>
                    <a:pt x="7491" y="29461"/>
                  </a:lnTo>
                  <a:lnTo>
                    <a:pt x="7512" y="29503"/>
                  </a:lnTo>
                  <a:lnTo>
                    <a:pt x="7575" y="29524"/>
                  </a:lnTo>
                  <a:lnTo>
                    <a:pt x="7638" y="29461"/>
                  </a:lnTo>
                  <a:lnTo>
                    <a:pt x="7638" y="29419"/>
                  </a:lnTo>
                  <a:lnTo>
                    <a:pt x="7533" y="29398"/>
                  </a:lnTo>
                  <a:lnTo>
                    <a:pt x="7470" y="29357"/>
                  </a:lnTo>
                  <a:lnTo>
                    <a:pt x="7429" y="29294"/>
                  </a:lnTo>
                  <a:lnTo>
                    <a:pt x="7491" y="29294"/>
                  </a:lnTo>
                  <a:lnTo>
                    <a:pt x="7575" y="29357"/>
                  </a:lnTo>
                  <a:lnTo>
                    <a:pt x="7638" y="29357"/>
                  </a:lnTo>
                  <a:lnTo>
                    <a:pt x="7701" y="29398"/>
                  </a:lnTo>
                  <a:lnTo>
                    <a:pt x="7742" y="29398"/>
                  </a:lnTo>
                  <a:lnTo>
                    <a:pt x="7784" y="29315"/>
                  </a:lnTo>
                  <a:lnTo>
                    <a:pt x="7784" y="29273"/>
                  </a:lnTo>
                  <a:lnTo>
                    <a:pt x="7826" y="29210"/>
                  </a:lnTo>
                  <a:lnTo>
                    <a:pt x="7826" y="29168"/>
                  </a:lnTo>
                  <a:lnTo>
                    <a:pt x="7805" y="29106"/>
                  </a:lnTo>
                  <a:lnTo>
                    <a:pt x="7826" y="29001"/>
                  </a:lnTo>
                  <a:lnTo>
                    <a:pt x="7826" y="28959"/>
                  </a:lnTo>
                  <a:lnTo>
                    <a:pt x="7742" y="28854"/>
                  </a:lnTo>
                  <a:lnTo>
                    <a:pt x="7617" y="28750"/>
                  </a:lnTo>
                  <a:lnTo>
                    <a:pt x="7512" y="28729"/>
                  </a:lnTo>
                  <a:lnTo>
                    <a:pt x="7470" y="28666"/>
                  </a:lnTo>
                  <a:lnTo>
                    <a:pt x="7470" y="28645"/>
                  </a:lnTo>
                  <a:lnTo>
                    <a:pt x="7533" y="28645"/>
                  </a:lnTo>
                  <a:lnTo>
                    <a:pt x="7596" y="28666"/>
                  </a:lnTo>
                  <a:lnTo>
                    <a:pt x="7722" y="28771"/>
                  </a:lnTo>
                  <a:lnTo>
                    <a:pt x="7805" y="28854"/>
                  </a:lnTo>
                  <a:lnTo>
                    <a:pt x="7889" y="28854"/>
                  </a:lnTo>
                  <a:lnTo>
                    <a:pt x="7910" y="28834"/>
                  </a:lnTo>
                  <a:lnTo>
                    <a:pt x="7889" y="28687"/>
                  </a:lnTo>
                  <a:lnTo>
                    <a:pt x="7826" y="28582"/>
                  </a:lnTo>
                  <a:lnTo>
                    <a:pt x="7701" y="28562"/>
                  </a:lnTo>
                  <a:lnTo>
                    <a:pt x="7533" y="28478"/>
                  </a:lnTo>
                  <a:lnTo>
                    <a:pt x="7491" y="28457"/>
                  </a:lnTo>
                  <a:lnTo>
                    <a:pt x="7491" y="28415"/>
                  </a:lnTo>
                  <a:lnTo>
                    <a:pt x="7533" y="28415"/>
                  </a:lnTo>
                  <a:lnTo>
                    <a:pt x="7596" y="28436"/>
                  </a:lnTo>
                  <a:lnTo>
                    <a:pt x="7638" y="28478"/>
                  </a:lnTo>
                  <a:lnTo>
                    <a:pt x="7742" y="28478"/>
                  </a:lnTo>
                  <a:lnTo>
                    <a:pt x="7805" y="28415"/>
                  </a:lnTo>
                  <a:lnTo>
                    <a:pt x="7826" y="28352"/>
                  </a:lnTo>
                  <a:lnTo>
                    <a:pt x="7826" y="28269"/>
                  </a:lnTo>
                  <a:lnTo>
                    <a:pt x="7847" y="28269"/>
                  </a:lnTo>
                  <a:lnTo>
                    <a:pt x="7910" y="28310"/>
                  </a:lnTo>
                  <a:lnTo>
                    <a:pt x="7910" y="28331"/>
                  </a:lnTo>
                  <a:lnTo>
                    <a:pt x="7910" y="28373"/>
                  </a:lnTo>
                  <a:lnTo>
                    <a:pt x="8014" y="28436"/>
                  </a:lnTo>
                  <a:lnTo>
                    <a:pt x="8056" y="28436"/>
                  </a:lnTo>
                  <a:lnTo>
                    <a:pt x="8119" y="28478"/>
                  </a:lnTo>
                  <a:lnTo>
                    <a:pt x="8161" y="28478"/>
                  </a:lnTo>
                  <a:lnTo>
                    <a:pt x="8203" y="28436"/>
                  </a:lnTo>
                  <a:lnTo>
                    <a:pt x="8245" y="28373"/>
                  </a:lnTo>
                  <a:lnTo>
                    <a:pt x="8266" y="28352"/>
                  </a:lnTo>
                  <a:lnTo>
                    <a:pt x="8245" y="28310"/>
                  </a:lnTo>
                  <a:lnTo>
                    <a:pt x="8161" y="28269"/>
                  </a:lnTo>
                  <a:lnTo>
                    <a:pt x="8014" y="28269"/>
                  </a:lnTo>
                  <a:lnTo>
                    <a:pt x="7994" y="28248"/>
                  </a:lnTo>
                  <a:lnTo>
                    <a:pt x="7994" y="28227"/>
                  </a:lnTo>
                  <a:lnTo>
                    <a:pt x="7994" y="28164"/>
                  </a:lnTo>
                  <a:lnTo>
                    <a:pt x="7931" y="28122"/>
                  </a:lnTo>
                  <a:lnTo>
                    <a:pt x="7931" y="28059"/>
                  </a:lnTo>
                  <a:lnTo>
                    <a:pt x="7994" y="28018"/>
                  </a:lnTo>
                  <a:lnTo>
                    <a:pt x="8014" y="28018"/>
                  </a:lnTo>
                  <a:lnTo>
                    <a:pt x="8056" y="28059"/>
                  </a:lnTo>
                  <a:lnTo>
                    <a:pt x="8056" y="28143"/>
                  </a:lnTo>
                  <a:lnTo>
                    <a:pt x="8119" y="28206"/>
                  </a:lnTo>
                  <a:lnTo>
                    <a:pt x="8245" y="28206"/>
                  </a:lnTo>
                  <a:lnTo>
                    <a:pt x="8307" y="28164"/>
                  </a:lnTo>
                  <a:lnTo>
                    <a:pt x="8307" y="28122"/>
                  </a:lnTo>
                  <a:lnTo>
                    <a:pt x="8266" y="28059"/>
                  </a:lnTo>
                  <a:lnTo>
                    <a:pt x="8161" y="28018"/>
                  </a:lnTo>
                  <a:lnTo>
                    <a:pt x="8098" y="27955"/>
                  </a:lnTo>
                  <a:lnTo>
                    <a:pt x="8056" y="27850"/>
                  </a:lnTo>
                  <a:lnTo>
                    <a:pt x="8098" y="27850"/>
                  </a:lnTo>
                  <a:lnTo>
                    <a:pt x="8140" y="27913"/>
                  </a:lnTo>
                  <a:lnTo>
                    <a:pt x="8245" y="27955"/>
                  </a:lnTo>
                  <a:lnTo>
                    <a:pt x="8307" y="27997"/>
                  </a:lnTo>
                  <a:lnTo>
                    <a:pt x="8370" y="28059"/>
                  </a:lnTo>
                  <a:lnTo>
                    <a:pt x="8412" y="28038"/>
                  </a:lnTo>
                  <a:lnTo>
                    <a:pt x="8412" y="27997"/>
                  </a:lnTo>
                  <a:lnTo>
                    <a:pt x="8370" y="27934"/>
                  </a:lnTo>
                  <a:lnTo>
                    <a:pt x="8266" y="27892"/>
                  </a:lnTo>
                  <a:lnTo>
                    <a:pt x="8203" y="27829"/>
                  </a:lnTo>
                  <a:lnTo>
                    <a:pt x="8203" y="27746"/>
                  </a:lnTo>
                  <a:lnTo>
                    <a:pt x="8245" y="27704"/>
                  </a:lnTo>
                  <a:lnTo>
                    <a:pt x="8266" y="27641"/>
                  </a:lnTo>
                  <a:lnTo>
                    <a:pt x="8328" y="27641"/>
                  </a:lnTo>
                  <a:lnTo>
                    <a:pt x="8349" y="27704"/>
                  </a:lnTo>
                  <a:lnTo>
                    <a:pt x="8475" y="27808"/>
                  </a:lnTo>
                  <a:lnTo>
                    <a:pt x="8558" y="27808"/>
                  </a:lnTo>
                  <a:lnTo>
                    <a:pt x="8621" y="27787"/>
                  </a:lnTo>
                  <a:lnTo>
                    <a:pt x="8684" y="27787"/>
                  </a:lnTo>
                  <a:lnTo>
                    <a:pt x="8768" y="27746"/>
                  </a:lnTo>
                  <a:lnTo>
                    <a:pt x="8789" y="27683"/>
                  </a:lnTo>
                  <a:lnTo>
                    <a:pt x="8768" y="27641"/>
                  </a:lnTo>
                  <a:lnTo>
                    <a:pt x="8684" y="27620"/>
                  </a:lnTo>
                  <a:lnTo>
                    <a:pt x="8621" y="27578"/>
                  </a:lnTo>
                  <a:lnTo>
                    <a:pt x="8517" y="27515"/>
                  </a:lnTo>
                  <a:lnTo>
                    <a:pt x="8454" y="27515"/>
                  </a:lnTo>
                  <a:lnTo>
                    <a:pt x="8370" y="27494"/>
                  </a:lnTo>
                  <a:lnTo>
                    <a:pt x="8412" y="27432"/>
                  </a:lnTo>
                  <a:lnTo>
                    <a:pt x="8433" y="27411"/>
                  </a:lnTo>
                  <a:lnTo>
                    <a:pt x="8517" y="27411"/>
                  </a:lnTo>
                  <a:lnTo>
                    <a:pt x="8579" y="27494"/>
                  </a:lnTo>
                  <a:lnTo>
                    <a:pt x="8642" y="27515"/>
                  </a:lnTo>
                  <a:lnTo>
                    <a:pt x="8684" y="27515"/>
                  </a:lnTo>
                  <a:lnTo>
                    <a:pt x="8768" y="27620"/>
                  </a:lnTo>
                  <a:lnTo>
                    <a:pt x="8851" y="27641"/>
                  </a:lnTo>
                  <a:lnTo>
                    <a:pt x="8893" y="27620"/>
                  </a:lnTo>
                  <a:lnTo>
                    <a:pt x="8935" y="27578"/>
                  </a:lnTo>
                  <a:lnTo>
                    <a:pt x="8935" y="27515"/>
                  </a:lnTo>
                  <a:lnTo>
                    <a:pt x="8935" y="27411"/>
                  </a:lnTo>
                  <a:lnTo>
                    <a:pt x="8893" y="27369"/>
                  </a:lnTo>
                  <a:lnTo>
                    <a:pt x="8851" y="27327"/>
                  </a:lnTo>
                  <a:lnTo>
                    <a:pt x="8851" y="27306"/>
                  </a:lnTo>
                  <a:lnTo>
                    <a:pt x="8956" y="27306"/>
                  </a:lnTo>
                  <a:lnTo>
                    <a:pt x="8977" y="27222"/>
                  </a:lnTo>
                  <a:lnTo>
                    <a:pt x="8977" y="27181"/>
                  </a:lnTo>
                  <a:lnTo>
                    <a:pt x="8935" y="27181"/>
                  </a:lnTo>
                  <a:lnTo>
                    <a:pt x="8872" y="27201"/>
                  </a:lnTo>
                  <a:lnTo>
                    <a:pt x="8830" y="27160"/>
                  </a:lnTo>
                  <a:lnTo>
                    <a:pt x="8768" y="27097"/>
                  </a:lnTo>
                  <a:lnTo>
                    <a:pt x="8684" y="27097"/>
                  </a:lnTo>
                  <a:lnTo>
                    <a:pt x="8558" y="27013"/>
                  </a:lnTo>
                  <a:lnTo>
                    <a:pt x="8538" y="26992"/>
                  </a:lnTo>
                  <a:lnTo>
                    <a:pt x="8579" y="26950"/>
                  </a:lnTo>
                  <a:lnTo>
                    <a:pt x="8684" y="26950"/>
                  </a:lnTo>
                  <a:lnTo>
                    <a:pt x="8789" y="26971"/>
                  </a:lnTo>
                  <a:lnTo>
                    <a:pt x="8872" y="26971"/>
                  </a:lnTo>
                  <a:lnTo>
                    <a:pt x="8893" y="26909"/>
                  </a:lnTo>
                  <a:lnTo>
                    <a:pt x="8956" y="26909"/>
                  </a:lnTo>
                  <a:lnTo>
                    <a:pt x="9040" y="26971"/>
                  </a:lnTo>
                  <a:lnTo>
                    <a:pt x="9061" y="26867"/>
                  </a:lnTo>
                  <a:lnTo>
                    <a:pt x="9040" y="26699"/>
                  </a:lnTo>
                  <a:lnTo>
                    <a:pt x="8998" y="26595"/>
                  </a:lnTo>
                  <a:lnTo>
                    <a:pt x="8956" y="26553"/>
                  </a:lnTo>
                  <a:lnTo>
                    <a:pt x="8935" y="26469"/>
                  </a:lnTo>
                  <a:lnTo>
                    <a:pt x="8935" y="26427"/>
                  </a:lnTo>
                  <a:lnTo>
                    <a:pt x="8977" y="26365"/>
                  </a:lnTo>
                  <a:lnTo>
                    <a:pt x="8956" y="26260"/>
                  </a:lnTo>
                  <a:lnTo>
                    <a:pt x="8956" y="26218"/>
                  </a:lnTo>
                  <a:lnTo>
                    <a:pt x="8977" y="26155"/>
                  </a:lnTo>
                  <a:lnTo>
                    <a:pt x="8998" y="26176"/>
                  </a:lnTo>
                  <a:lnTo>
                    <a:pt x="9040" y="26239"/>
                  </a:lnTo>
                  <a:lnTo>
                    <a:pt x="9102" y="26260"/>
                  </a:lnTo>
                  <a:lnTo>
                    <a:pt x="9102" y="26218"/>
                  </a:lnTo>
                  <a:lnTo>
                    <a:pt x="9165" y="26176"/>
                  </a:lnTo>
                  <a:lnTo>
                    <a:pt x="9207" y="26218"/>
                  </a:lnTo>
                  <a:lnTo>
                    <a:pt x="9249" y="26344"/>
                  </a:lnTo>
                  <a:lnTo>
                    <a:pt x="9291" y="26365"/>
                  </a:lnTo>
                  <a:lnTo>
                    <a:pt x="9374" y="26365"/>
                  </a:lnTo>
                  <a:lnTo>
                    <a:pt x="9479" y="26239"/>
                  </a:lnTo>
                  <a:lnTo>
                    <a:pt x="9521" y="26113"/>
                  </a:lnTo>
                  <a:lnTo>
                    <a:pt x="9521" y="26009"/>
                  </a:lnTo>
                  <a:lnTo>
                    <a:pt x="9500" y="25925"/>
                  </a:lnTo>
                  <a:lnTo>
                    <a:pt x="9500" y="25862"/>
                  </a:lnTo>
                  <a:lnTo>
                    <a:pt x="9563" y="25841"/>
                  </a:lnTo>
                  <a:lnTo>
                    <a:pt x="9605" y="25841"/>
                  </a:lnTo>
                  <a:lnTo>
                    <a:pt x="9626" y="25800"/>
                  </a:lnTo>
                  <a:lnTo>
                    <a:pt x="9667" y="25758"/>
                  </a:lnTo>
                  <a:lnTo>
                    <a:pt x="9688" y="25821"/>
                  </a:lnTo>
                  <a:lnTo>
                    <a:pt x="9730" y="25883"/>
                  </a:lnTo>
                  <a:lnTo>
                    <a:pt x="9814" y="25883"/>
                  </a:lnTo>
                  <a:lnTo>
                    <a:pt x="9877" y="25841"/>
                  </a:lnTo>
                  <a:lnTo>
                    <a:pt x="9877" y="25800"/>
                  </a:lnTo>
                  <a:lnTo>
                    <a:pt x="9877" y="25737"/>
                  </a:lnTo>
                  <a:lnTo>
                    <a:pt x="9898" y="25737"/>
                  </a:lnTo>
                  <a:lnTo>
                    <a:pt x="9918" y="25800"/>
                  </a:lnTo>
                  <a:lnTo>
                    <a:pt x="9939" y="25883"/>
                  </a:lnTo>
                  <a:lnTo>
                    <a:pt x="9981" y="25925"/>
                  </a:lnTo>
                  <a:lnTo>
                    <a:pt x="10044" y="25862"/>
                  </a:lnTo>
                  <a:lnTo>
                    <a:pt x="10107" y="25821"/>
                  </a:lnTo>
                  <a:lnTo>
                    <a:pt x="10149" y="25800"/>
                  </a:lnTo>
                  <a:lnTo>
                    <a:pt x="10211" y="25841"/>
                  </a:lnTo>
                  <a:lnTo>
                    <a:pt x="10295" y="25841"/>
                  </a:lnTo>
                  <a:lnTo>
                    <a:pt x="10358" y="25800"/>
                  </a:lnTo>
                  <a:lnTo>
                    <a:pt x="10400" y="25716"/>
                  </a:lnTo>
                  <a:lnTo>
                    <a:pt x="10421" y="25674"/>
                  </a:lnTo>
                  <a:lnTo>
                    <a:pt x="10421" y="25632"/>
                  </a:lnTo>
                  <a:lnTo>
                    <a:pt x="10358" y="25549"/>
                  </a:lnTo>
                  <a:lnTo>
                    <a:pt x="10316" y="25423"/>
                  </a:lnTo>
                  <a:lnTo>
                    <a:pt x="10295" y="25339"/>
                  </a:lnTo>
                  <a:lnTo>
                    <a:pt x="10337" y="25297"/>
                  </a:lnTo>
                  <a:lnTo>
                    <a:pt x="10358" y="25318"/>
                  </a:lnTo>
                  <a:lnTo>
                    <a:pt x="10400" y="25423"/>
                  </a:lnTo>
                  <a:lnTo>
                    <a:pt x="10442" y="25423"/>
                  </a:lnTo>
                  <a:lnTo>
                    <a:pt x="10525" y="25339"/>
                  </a:lnTo>
                  <a:lnTo>
                    <a:pt x="10546" y="25256"/>
                  </a:lnTo>
                  <a:lnTo>
                    <a:pt x="10609" y="25193"/>
                  </a:lnTo>
                  <a:lnTo>
                    <a:pt x="10630" y="25130"/>
                  </a:lnTo>
                  <a:lnTo>
                    <a:pt x="10546" y="25046"/>
                  </a:lnTo>
                  <a:lnTo>
                    <a:pt x="10546" y="25005"/>
                  </a:lnTo>
                  <a:lnTo>
                    <a:pt x="10609" y="24942"/>
                  </a:lnTo>
                  <a:lnTo>
                    <a:pt x="10651" y="24921"/>
                  </a:lnTo>
                  <a:lnTo>
                    <a:pt x="10672" y="24942"/>
                  </a:lnTo>
                  <a:lnTo>
                    <a:pt x="10672" y="24984"/>
                  </a:lnTo>
                  <a:lnTo>
                    <a:pt x="10735" y="25046"/>
                  </a:lnTo>
                  <a:lnTo>
                    <a:pt x="10839" y="25088"/>
                  </a:lnTo>
                  <a:lnTo>
                    <a:pt x="10881" y="25109"/>
                  </a:lnTo>
                  <a:lnTo>
                    <a:pt x="10839" y="25172"/>
                  </a:lnTo>
                  <a:lnTo>
                    <a:pt x="10755" y="25214"/>
                  </a:lnTo>
                  <a:lnTo>
                    <a:pt x="10714" y="25318"/>
                  </a:lnTo>
                  <a:lnTo>
                    <a:pt x="10714" y="25402"/>
                  </a:lnTo>
                  <a:lnTo>
                    <a:pt x="10839" y="25549"/>
                  </a:lnTo>
                  <a:lnTo>
                    <a:pt x="10881" y="25590"/>
                  </a:lnTo>
                  <a:lnTo>
                    <a:pt x="10923" y="25507"/>
                  </a:lnTo>
                  <a:lnTo>
                    <a:pt x="10923" y="25444"/>
                  </a:lnTo>
                  <a:lnTo>
                    <a:pt x="10944" y="25381"/>
                  </a:lnTo>
                  <a:lnTo>
                    <a:pt x="10965" y="25277"/>
                  </a:lnTo>
                  <a:lnTo>
                    <a:pt x="10986" y="25277"/>
                  </a:lnTo>
                  <a:lnTo>
                    <a:pt x="11027" y="25318"/>
                  </a:lnTo>
                  <a:lnTo>
                    <a:pt x="10986" y="25402"/>
                  </a:lnTo>
                  <a:lnTo>
                    <a:pt x="10986" y="25444"/>
                  </a:lnTo>
                  <a:lnTo>
                    <a:pt x="11048" y="25549"/>
                  </a:lnTo>
                  <a:lnTo>
                    <a:pt x="11132" y="25590"/>
                  </a:lnTo>
                  <a:lnTo>
                    <a:pt x="11195" y="25528"/>
                  </a:lnTo>
                  <a:lnTo>
                    <a:pt x="11279" y="25528"/>
                  </a:lnTo>
                  <a:lnTo>
                    <a:pt x="11299" y="25486"/>
                  </a:lnTo>
                  <a:lnTo>
                    <a:pt x="11299" y="25423"/>
                  </a:lnTo>
                  <a:lnTo>
                    <a:pt x="11341" y="25381"/>
                  </a:lnTo>
                  <a:lnTo>
                    <a:pt x="11362" y="25381"/>
                  </a:lnTo>
                  <a:lnTo>
                    <a:pt x="11383" y="25402"/>
                  </a:lnTo>
                  <a:lnTo>
                    <a:pt x="11362" y="25444"/>
                  </a:lnTo>
                  <a:lnTo>
                    <a:pt x="11362" y="25507"/>
                  </a:lnTo>
                  <a:lnTo>
                    <a:pt x="11404" y="25549"/>
                  </a:lnTo>
                  <a:lnTo>
                    <a:pt x="11488" y="25549"/>
                  </a:lnTo>
                  <a:lnTo>
                    <a:pt x="11571" y="25444"/>
                  </a:lnTo>
                  <a:lnTo>
                    <a:pt x="11718" y="25339"/>
                  </a:lnTo>
                  <a:lnTo>
                    <a:pt x="11781" y="25339"/>
                  </a:lnTo>
                  <a:lnTo>
                    <a:pt x="11823" y="25318"/>
                  </a:lnTo>
                  <a:lnTo>
                    <a:pt x="11823" y="25235"/>
                  </a:lnTo>
                  <a:lnTo>
                    <a:pt x="11781" y="25172"/>
                  </a:lnTo>
                  <a:lnTo>
                    <a:pt x="11718" y="25130"/>
                  </a:lnTo>
                  <a:lnTo>
                    <a:pt x="11676" y="25088"/>
                  </a:lnTo>
                  <a:lnTo>
                    <a:pt x="11697" y="25067"/>
                  </a:lnTo>
                  <a:lnTo>
                    <a:pt x="11760" y="25067"/>
                  </a:lnTo>
                  <a:lnTo>
                    <a:pt x="11781" y="25109"/>
                  </a:lnTo>
                  <a:lnTo>
                    <a:pt x="11885" y="25172"/>
                  </a:lnTo>
                  <a:lnTo>
                    <a:pt x="11927" y="25172"/>
                  </a:lnTo>
                  <a:lnTo>
                    <a:pt x="11927" y="25088"/>
                  </a:lnTo>
                  <a:lnTo>
                    <a:pt x="11990" y="25088"/>
                  </a:lnTo>
                  <a:lnTo>
                    <a:pt x="12011" y="25130"/>
                  </a:lnTo>
                  <a:lnTo>
                    <a:pt x="12011" y="25193"/>
                  </a:lnTo>
                  <a:lnTo>
                    <a:pt x="12032" y="25214"/>
                  </a:lnTo>
                  <a:lnTo>
                    <a:pt x="12095" y="25193"/>
                  </a:lnTo>
                  <a:lnTo>
                    <a:pt x="12220" y="25046"/>
                  </a:lnTo>
                  <a:lnTo>
                    <a:pt x="12241" y="25025"/>
                  </a:lnTo>
                  <a:lnTo>
                    <a:pt x="12241" y="25005"/>
                  </a:lnTo>
                  <a:lnTo>
                    <a:pt x="12283" y="24921"/>
                  </a:lnTo>
                  <a:lnTo>
                    <a:pt x="12304" y="24879"/>
                  </a:lnTo>
                  <a:lnTo>
                    <a:pt x="12346" y="24837"/>
                  </a:lnTo>
                  <a:lnTo>
                    <a:pt x="12346" y="24837"/>
                  </a:lnTo>
                  <a:lnTo>
                    <a:pt x="12325" y="24900"/>
                  </a:lnTo>
                  <a:lnTo>
                    <a:pt x="12346" y="24942"/>
                  </a:lnTo>
                  <a:lnTo>
                    <a:pt x="12387" y="24984"/>
                  </a:lnTo>
                  <a:lnTo>
                    <a:pt x="12429" y="24942"/>
                  </a:lnTo>
                  <a:lnTo>
                    <a:pt x="12513" y="24837"/>
                  </a:lnTo>
                  <a:lnTo>
                    <a:pt x="12534" y="24774"/>
                  </a:lnTo>
                  <a:lnTo>
                    <a:pt x="12513" y="24691"/>
                  </a:lnTo>
                  <a:lnTo>
                    <a:pt x="12513" y="24607"/>
                  </a:lnTo>
                  <a:lnTo>
                    <a:pt x="12639" y="24481"/>
                  </a:lnTo>
                  <a:lnTo>
                    <a:pt x="12722" y="24460"/>
                  </a:lnTo>
                  <a:lnTo>
                    <a:pt x="12764" y="24398"/>
                  </a:lnTo>
                  <a:lnTo>
                    <a:pt x="12743" y="24356"/>
                  </a:lnTo>
                  <a:lnTo>
                    <a:pt x="12722" y="24293"/>
                  </a:lnTo>
                  <a:lnTo>
                    <a:pt x="12722" y="24272"/>
                  </a:lnTo>
                  <a:lnTo>
                    <a:pt x="12764" y="24293"/>
                  </a:lnTo>
                  <a:lnTo>
                    <a:pt x="12827" y="24314"/>
                  </a:lnTo>
                  <a:lnTo>
                    <a:pt x="12869" y="24314"/>
                  </a:lnTo>
                  <a:lnTo>
                    <a:pt x="12911" y="24251"/>
                  </a:lnTo>
                  <a:lnTo>
                    <a:pt x="12869" y="24188"/>
                  </a:lnTo>
                  <a:lnTo>
                    <a:pt x="12827" y="24147"/>
                  </a:lnTo>
                  <a:lnTo>
                    <a:pt x="12869" y="24168"/>
                  </a:lnTo>
                  <a:lnTo>
                    <a:pt x="12931" y="24209"/>
                  </a:lnTo>
                  <a:lnTo>
                    <a:pt x="12931" y="24168"/>
                  </a:lnTo>
                  <a:lnTo>
                    <a:pt x="12952" y="24084"/>
                  </a:lnTo>
                  <a:lnTo>
                    <a:pt x="13036" y="24084"/>
                  </a:lnTo>
                  <a:lnTo>
                    <a:pt x="13120" y="24042"/>
                  </a:lnTo>
                  <a:lnTo>
                    <a:pt x="13120" y="23958"/>
                  </a:lnTo>
                  <a:lnTo>
                    <a:pt x="13120" y="23937"/>
                  </a:lnTo>
                  <a:lnTo>
                    <a:pt x="13141" y="23875"/>
                  </a:lnTo>
                  <a:lnTo>
                    <a:pt x="13224" y="23875"/>
                  </a:lnTo>
                  <a:lnTo>
                    <a:pt x="13266" y="23854"/>
                  </a:lnTo>
                  <a:lnTo>
                    <a:pt x="13350" y="23749"/>
                  </a:lnTo>
                  <a:lnTo>
                    <a:pt x="13434" y="23707"/>
                  </a:lnTo>
                  <a:lnTo>
                    <a:pt x="13476" y="23707"/>
                  </a:lnTo>
                  <a:lnTo>
                    <a:pt x="13496" y="23728"/>
                  </a:lnTo>
                  <a:lnTo>
                    <a:pt x="13580" y="23707"/>
                  </a:lnTo>
                  <a:lnTo>
                    <a:pt x="13643" y="23624"/>
                  </a:lnTo>
                  <a:lnTo>
                    <a:pt x="13664" y="23477"/>
                  </a:lnTo>
                  <a:lnTo>
                    <a:pt x="13643" y="23352"/>
                  </a:lnTo>
                  <a:lnTo>
                    <a:pt x="13580" y="23352"/>
                  </a:lnTo>
                  <a:lnTo>
                    <a:pt x="13559" y="23331"/>
                  </a:lnTo>
                  <a:lnTo>
                    <a:pt x="13580" y="23247"/>
                  </a:lnTo>
                  <a:lnTo>
                    <a:pt x="13580" y="23142"/>
                  </a:lnTo>
                  <a:lnTo>
                    <a:pt x="13559" y="23059"/>
                  </a:lnTo>
                  <a:lnTo>
                    <a:pt x="13496" y="23017"/>
                  </a:lnTo>
                  <a:lnTo>
                    <a:pt x="13476" y="22912"/>
                  </a:lnTo>
                  <a:lnTo>
                    <a:pt x="13455" y="22870"/>
                  </a:lnTo>
                  <a:lnTo>
                    <a:pt x="13455" y="22787"/>
                  </a:lnTo>
                  <a:lnTo>
                    <a:pt x="13496" y="22787"/>
                  </a:lnTo>
                  <a:lnTo>
                    <a:pt x="13559" y="22808"/>
                  </a:lnTo>
                  <a:lnTo>
                    <a:pt x="13580" y="22912"/>
                  </a:lnTo>
                  <a:lnTo>
                    <a:pt x="13643" y="22996"/>
                  </a:lnTo>
                  <a:lnTo>
                    <a:pt x="13643" y="23080"/>
                  </a:lnTo>
                  <a:lnTo>
                    <a:pt x="13685" y="23184"/>
                  </a:lnTo>
                  <a:lnTo>
                    <a:pt x="13748" y="23205"/>
                  </a:lnTo>
                  <a:lnTo>
                    <a:pt x="13789" y="23247"/>
                  </a:lnTo>
                  <a:lnTo>
                    <a:pt x="13768" y="23331"/>
                  </a:lnTo>
                  <a:lnTo>
                    <a:pt x="13789" y="23414"/>
                  </a:lnTo>
                  <a:lnTo>
                    <a:pt x="13873" y="23456"/>
                  </a:lnTo>
                  <a:lnTo>
                    <a:pt x="13915" y="23456"/>
                  </a:lnTo>
                  <a:lnTo>
                    <a:pt x="13915" y="23414"/>
                  </a:lnTo>
                  <a:lnTo>
                    <a:pt x="13957" y="23352"/>
                  </a:lnTo>
                  <a:lnTo>
                    <a:pt x="13999" y="23352"/>
                  </a:lnTo>
                  <a:lnTo>
                    <a:pt x="14061" y="23435"/>
                  </a:lnTo>
                  <a:lnTo>
                    <a:pt x="14229" y="23435"/>
                  </a:lnTo>
                  <a:lnTo>
                    <a:pt x="14292" y="23393"/>
                  </a:lnTo>
                  <a:lnTo>
                    <a:pt x="14312" y="23414"/>
                  </a:lnTo>
                  <a:lnTo>
                    <a:pt x="14375" y="23414"/>
                  </a:lnTo>
                  <a:lnTo>
                    <a:pt x="14438" y="23352"/>
                  </a:lnTo>
                  <a:lnTo>
                    <a:pt x="14480" y="23289"/>
                  </a:lnTo>
                  <a:lnTo>
                    <a:pt x="14522" y="23289"/>
                  </a:lnTo>
                  <a:lnTo>
                    <a:pt x="14522" y="23226"/>
                  </a:lnTo>
                  <a:lnTo>
                    <a:pt x="14584" y="23205"/>
                  </a:lnTo>
                  <a:lnTo>
                    <a:pt x="14626" y="23226"/>
                  </a:lnTo>
                  <a:lnTo>
                    <a:pt x="14731" y="23352"/>
                  </a:lnTo>
                  <a:lnTo>
                    <a:pt x="14752" y="23414"/>
                  </a:lnTo>
                  <a:lnTo>
                    <a:pt x="14815" y="23414"/>
                  </a:lnTo>
                  <a:lnTo>
                    <a:pt x="14856" y="23352"/>
                  </a:lnTo>
                  <a:lnTo>
                    <a:pt x="14919" y="23331"/>
                  </a:lnTo>
                  <a:lnTo>
                    <a:pt x="14919" y="23226"/>
                  </a:lnTo>
                  <a:lnTo>
                    <a:pt x="14940" y="23226"/>
                  </a:lnTo>
                  <a:lnTo>
                    <a:pt x="14961" y="23247"/>
                  </a:lnTo>
                  <a:lnTo>
                    <a:pt x="15024" y="23247"/>
                  </a:lnTo>
                  <a:lnTo>
                    <a:pt x="15024" y="23205"/>
                  </a:lnTo>
                  <a:lnTo>
                    <a:pt x="15066" y="23205"/>
                  </a:lnTo>
                  <a:lnTo>
                    <a:pt x="15108" y="23226"/>
                  </a:lnTo>
                  <a:lnTo>
                    <a:pt x="15170" y="23226"/>
                  </a:lnTo>
                  <a:lnTo>
                    <a:pt x="15212" y="23184"/>
                  </a:lnTo>
                  <a:lnTo>
                    <a:pt x="15212" y="23121"/>
                  </a:lnTo>
                  <a:lnTo>
                    <a:pt x="15254" y="23100"/>
                  </a:lnTo>
                  <a:lnTo>
                    <a:pt x="15338" y="23100"/>
                  </a:lnTo>
                  <a:lnTo>
                    <a:pt x="15359" y="23080"/>
                  </a:lnTo>
                  <a:lnTo>
                    <a:pt x="15359" y="23017"/>
                  </a:lnTo>
                  <a:lnTo>
                    <a:pt x="15380" y="23017"/>
                  </a:lnTo>
                  <a:lnTo>
                    <a:pt x="15380" y="23080"/>
                  </a:lnTo>
                  <a:lnTo>
                    <a:pt x="15442" y="23100"/>
                  </a:lnTo>
                  <a:lnTo>
                    <a:pt x="15484" y="23038"/>
                  </a:lnTo>
                  <a:lnTo>
                    <a:pt x="15526" y="22975"/>
                  </a:lnTo>
                  <a:lnTo>
                    <a:pt x="15547" y="22975"/>
                  </a:lnTo>
                  <a:lnTo>
                    <a:pt x="15589" y="23038"/>
                  </a:lnTo>
                  <a:lnTo>
                    <a:pt x="15652" y="23080"/>
                  </a:lnTo>
                  <a:lnTo>
                    <a:pt x="15693" y="22975"/>
                  </a:lnTo>
                  <a:lnTo>
                    <a:pt x="15735" y="22975"/>
                  </a:lnTo>
                  <a:lnTo>
                    <a:pt x="15756" y="23017"/>
                  </a:lnTo>
                  <a:lnTo>
                    <a:pt x="15798" y="23038"/>
                  </a:lnTo>
                  <a:lnTo>
                    <a:pt x="15861" y="23038"/>
                  </a:lnTo>
                  <a:lnTo>
                    <a:pt x="15882" y="22975"/>
                  </a:lnTo>
                  <a:lnTo>
                    <a:pt x="15944" y="22933"/>
                  </a:lnTo>
                  <a:lnTo>
                    <a:pt x="16007" y="22933"/>
                  </a:lnTo>
                  <a:lnTo>
                    <a:pt x="16112" y="22891"/>
                  </a:lnTo>
                  <a:lnTo>
                    <a:pt x="16175" y="22891"/>
                  </a:lnTo>
                  <a:lnTo>
                    <a:pt x="16196" y="22933"/>
                  </a:lnTo>
                  <a:lnTo>
                    <a:pt x="16258" y="22933"/>
                  </a:lnTo>
                  <a:lnTo>
                    <a:pt x="16279" y="22870"/>
                  </a:lnTo>
                  <a:lnTo>
                    <a:pt x="16321" y="22808"/>
                  </a:lnTo>
                  <a:lnTo>
                    <a:pt x="16426" y="22808"/>
                  </a:lnTo>
                  <a:lnTo>
                    <a:pt x="16468" y="22766"/>
                  </a:lnTo>
                  <a:lnTo>
                    <a:pt x="16572" y="22724"/>
                  </a:lnTo>
                  <a:lnTo>
                    <a:pt x="16614" y="22703"/>
                  </a:lnTo>
                  <a:lnTo>
                    <a:pt x="16614" y="22661"/>
                  </a:lnTo>
                  <a:lnTo>
                    <a:pt x="16572" y="22577"/>
                  </a:lnTo>
                  <a:lnTo>
                    <a:pt x="16572" y="22515"/>
                  </a:lnTo>
                  <a:lnTo>
                    <a:pt x="16719" y="22577"/>
                  </a:lnTo>
                  <a:lnTo>
                    <a:pt x="16802" y="22619"/>
                  </a:lnTo>
                  <a:lnTo>
                    <a:pt x="16823" y="22682"/>
                  </a:lnTo>
                  <a:lnTo>
                    <a:pt x="16886" y="22703"/>
                  </a:lnTo>
                  <a:lnTo>
                    <a:pt x="16991" y="22619"/>
                  </a:lnTo>
                  <a:lnTo>
                    <a:pt x="16991" y="22536"/>
                  </a:lnTo>
                  <a:lnTo>
                    <a:pt x="16928" y="22515"/>
                  </a:lnTo>
                  <a:lnTo>
                    <a:pt x="16928" y="22473"/>
                  </a:lnTo>
                  <a:lnTo>
                    <a:pt x="17012" y="22431"/>
                  </a:lnTo>
                  <a:lnTo>
                    <a:pt x="17033" y="22494"/>
                  </a:lnTo>
                  <a:lnTo>
                    <a:pt x="17116" y="22515"/>
                  </a:lnTo>
                  <a:lnTo>
                    <a:pt x="17158" y="22410"/>
                  </a:lnTo>
                  <a:lnTo>
                    <a:pt x="17137" y="22326"/>
                  </a:lnTo>
                  <a:lnTo>
                    <a:pt x="17137" y="22264"/>
                  </a:lnTo>
                  <a:lnTo>
                    <a:pt x="17200" y="22264"/>
                  </a:lnTo>
                  <a:lnTo>
                    <a:pt x="17221" y="22305"/>
                  </a:lnTo>
                  <a:lnTo>
                    <a:pt x="17305" y="22326"/>
                  </a:lnTo>
                  <a:lnTo>
                    <a:pt x="17346" y="22284"/>
                  </a:lnTo>
                  <a:lnTo>
                    <a:pt x="17409" y="22264"/>
                  </a:lnTo>
                  <a:lnTo>
                    <a:pt x="17451" y="22264"/>
                  </a:lnTo>
                  <a:lnTo>
                    <a:pt x="17451" y="22180"/>
                  </a:lnTo>
                  <a:lnTo>
                    <a:pt x="17430" y="22117"/>
                  </a:lnTo>
                  <a:lnTo>
                    <a:pt x="17451" y="22096"/>
                  </a:lnTo>
                  <a:lnTo>
                    <a:pt x="17514" y="22117"/>
                  </a:lnTo>
                  <a:lnTo>
                    <a:pt x="17556" y="22180"/>
                  </a:lnTo>
                  <a:lnTo>
                    <a:pt x="17639" y="22159"/>
                  </a:lnTo>
                  <a:lnTo>
                    <a:pt x="17681" y="22096"/>
                  </a:lnTo>
                  <a:lnTo>
                    <a:pt x="17681" y="22012"/>
                  </a:lnTo>
                  <a:lnTo>
                    <a:pt x="17660" y="21992"/>
                  </a:lnTo>
                  <a:lnTo>
                    <a:pt x="17660" y="21950"/>
                  </a:lnTo>
                  <a:lnTo>
                    <a:pt x="17681" y="21908"/>
                  </a:lnTo>
                  <a:lnTo>
                    <a:pt x="17786" y="21908"/>
                  </a:lnTo>
                  <a:lnTo>
                    <a:pt x="17849" y="21950"/>
                  </a:lnTo>
                  <a:lnTo>
                    <a:pt x="17869" y="21887"/>
                  </a:lnTo>
                  <a:lnTo>
                    <a:pt x="17890" y="21845"/>
                  </a:lnTo>
                  <a:lnTo>
                    <a:pt x="17953" y="21866"/>
                  </a:lnTo>
                  <a:lnTo>
                    <a:pt x="17995" y="21908"/>
                  </a:lnTo>
                  <a:lnTo>
                    <a:pt x="18058" y="21950"/>
                  </a:lnTo>
                  <a:lnTo>
                    <a:pt x="18079" y="21908"/>
                  </a:lnTo>
                  <a:lnTo>
                    <a:pt x="18079" y="21866"/>
                  </a:lnTo>
                  <a:lnTo>
                    <a:pt x="18037" y="21803"/>
                  </a:lnTo>
                  <a:lnTo>
                    <a:pt x="18037" y="21761"/>
                  </a:lnTo>
                  <a:lnTo>
                    <a:pt x="18100" y="21699"/>
                  </a:lnTo>
                  <a:lnTo>
                    <a:pt x="18162" y="21740"/>
                  </a:lnTo>
                  <a:lnTo>
                    <a:pt x="18288" y="21699"/>
                  </a:lnTo>
                  <a:lnTo>
                    <a:pt x="18393" y="21636"/>
                  </a:lnTo>
                  <a:lnTo>
                    <a:pt x="18455" y="21531"/>
                  </a:lnTo>
                  <a:lnTo>
                    <a:pt x="18455" y="21489"/>
                  </a:lnTo>
                  <a:lnTo>
                    <a:pt x="18309" y="21552"/>
                  </a:lnTo>
                  <a:lnTo>
                    <a:pt x="18183" y="21552"/>
                  </a:lnTo>
                  <a:lnTo>
                    <a:pt x="18141" y="21531"/>
                  </a:lnTo>
                  <a:lnTo>
                    <a:pt x="17890" y="21531"/>
                  </a:lnTo>
                  <a:lnTo>
                    <a:pt x="17765" y="21489"/>
                  </a:lnTo>
                  <a:lnTo>
                    <a:pt x="17639" y="21447"/>
                  </a:lnTo>
                  <a:lnTo>
                    <a:pt x="17472" y="21427"/>
                  </a:lnTo>
                  <a:lnTo>
                    <a:pt x="17325" y="21280"/>
                  </a:lnTo>
                  <a:lnTo>
                    <a:pt x="17263" y="21238"/>
                  </a:lnTo>
                  <a:lnTo>
                    <a:pt x="17221" y="21238"/>
                  </a:lnTo>
                  <a:lnTo>
                    <a:pt x="17095" y="21301"/>
                  </a:lnTo>
                  <a:lnTo>
                    <a:pt x="17053" y="21259"/>
                  </a:lnTo>
                  <a:lnTo>
                    <a:pt x="17095" y="21217"/>
                  </a:lnTo>
                  <a:lnTo>
                    <a:pt x="17095" y="21175"/>
                  </a:lnTo>
                  <a:lnTo>
                    <a:pt x="17033" y="21238"/>
                  </a:lnTo>
                  <a:lnTo>
                    <a:pt x="16886" y="21343"/>
                  </a:lnTo>
                  <a:lnTo>
                    <a:pt x="16802" y="21385"/>
                  </a:lnTo>
                  <a:lnTo>
                    <a:pt x="16635" y="21385"/>
                  </a:lnTo>
                  <a:lnTo>
                    <a:pt x="16593" y="21427"/>
                  </a:lnTo>
                  <a:lnTo>
                    <a:pt x="16530" y="21385"/>
                  </a:lnTo>
                  <a:lnTo>
                    <a:pt x="16489" y="21364"/>
                  </a:lnTo>
                  <a:cubicBezTo>
                    <a:pt x="16489" y="21364"/>
                    <a:pt x="16426" y="21385"/>
                    <a:pt x="16405" y="21385"/>
                  </a:cubicBezTo>
                  <a:lnTo>
                    <a:pt x="16321" y="21385"/>
                  </a:lnTo>
                  <a:lnTo>
                    <a:pt x="16196" y="21531"/>
                  </a:lnTo>
                  <a:lnTo>
                    <a:pt x="16154" y="21594"/>
                  </a:lnTo>
                  <a:lnTo>
                    <a:pt x="16091" y="21531"/>
                  </a:lnTo>
                  <a:lnTo>
                    <a:pt x="16049" y="21489"/>
                  </a:lnTo>
                  <a:lnTo>
                    <a:pt x="15861" y="21489"/>
                  </a:lnTo>
                  <a:lnTo>
                    <a:pt x="15777" y="21468"/>
                  </a:lnTo>
                  <a:lnTo>
                    <a:pt x="15735" y="21489"/>
                  </a:lnTo>
                  <a:lnTo>
                    <a:pt x="15672" y="21447"/>
                  </a:lnTo>
                  <a:lnTo>
                    <a:pt x="15735" y="21364"/>
                  </a:lnTo>
                  <a:lnTo>
                    <a:pt x="15840" y="21364"/>
                  </a:lnTo>
                  <a:lnTo>
                    <a:pt x="15882" y="21427"/>
                  </a:lnTo>
                  <a:lnTo>
                    <a:pt x="15965" y="21447"/>
                  </a:lnTo>
                  <a:lnTo>
                    <a:pt x="16049" y="21385"/>
                  </a:lnTo>
                  <a:lnTo>
                    <a:pt x="16175" y="21364"/>
                  </a:lnTo>
                  <a:lnTo>
                    <a:pt x="16258" y="21280"/>
                  </a:lnTo>
                  <a:lnTo>
                    <a:pt x="16321" y="21280"/>
                  </a:lnTo>
                  <a:lnTo>
                    <a:pt x="16426" y="21322"/>
                  </a:lnTo>
                  <a:lnTo>
                    <a:pt x="16530" y="21280"/>
                  </a:lnTo>
                  <a:lnTo>
                    <a:pt x="16572" y="21238"/>
                  </a:lnTo>
                  <a:lnTo>
                    <a:pt x="16530" y="21175"/>
                  </a:lnTo>
                  <a:lnTo>
                    <a:pt x="16489" y="21175"/>
                  </a:lnTo>
                  <a:lnTo>
                    <a:pt x="16468" y="21134"/>
                  </a:lnTo>
                  <a:lnTo>
                    <a:pt x="16405" y="21134"/>
                  </a:lnTo>
                  <a:lnTo>
                    <a:pt x="16300" y="21155"/>
                  </a:lnTo>
                  <a:lnTo>
                    <a:pt x="16216" y="21134"/>
                  </a:lnTo>
                  <a:lnTo>
                    <a:pt x="16049" y="21134"/>
                  </a:lnTo>
                  <a:lnTo>
                    <a:pt x="15944" y="21155"/>
                  </a:lnTo>
                  <a:lnTo>
                    <a:pt x="15840" y="21155"/>
                  </a:lnTo>
                  <a:lnTo>
                    <a:pt x="15693" y="21134"/>
                  </a:lnTo>
                  <a:lnTo>
                    <a:pt x="15672" y="21071"/>
                  </a:lnTo>
                  <a:lnTo>
                    <a:pt x="15631" y="21050"/>
                  </a:lnTo>
                  <a:lnTo>
                    <a:pt x="15526" y="21071"/>
                  </a:lnTo>
                  <a:lnTo>
                    <a:pt x="15380" y="21071"/>
                  </a:lnTo>
                  <a:lnTo>
                    <a:pt x="15212" y="21175"/>
                  </a:lnTo>
                  <a:lnTo>
                    <a:pt x="15170" y="21155"/>
                  </a:lnTo>
                  <a:lnTo>
                    <a:pt x="15212" y="21071"/>
                  </a:lnTo>
                  <a:lnTo>
                    <a:pt x="15275" y="21008"/>
                  </a:lnTo>
                  <a:lnTo>
                    <a:pt x="15463" y="21008"/>
                  </a:lnTo>
                  <a:lnTo>
                    <a:pt x="15672" y="20903"/>
                  </a:lnTo>
                  <a:lnTo>
                    <a:pt x="15756" y="20841"/>
                  </a:lnTo>
                  <a:lnTo>
                    <a:pt x="15756" y="20757"/>
                  </a:lnTo>
                  <a:lnTo>
                    <a:pt x="15777" y="20715"/>
                  </a:lnTo>
                  <a:lnTo>
                    <a:pt x="15861" y="20715"/>
                  </a:lnTo>
                  <a:lnTo>
                    <a:pt x="15903" y="20694"/>
                  </a:lnTo>
                  <a:lnTo>
                    <a:pt x="15965" y="20611"/>
                  </a:lnTo>
                  <a:lnTo>
                    <a:pt x="15944" y="20548"/>
                  </a:lnTo>
                  <a:lnTo>
                    <a:pt x="15882" y="20506"/>
                  </a:lnTo>
                  <a:lnTo>
                    <a:pt x="15798" y="20485"/>
                  </a:lnTo>
                  <a:lnTo>
                    <a:pt x="15777" y="20443"/>
                  </a:lnTo>
                  <a:lnTo>
                    <a:pt x="15861" y="20401"/>
                  </a:lnTo>
                  <a:lnTo>
                    <a:pt x="15903" y="20401"/>
                  </a:lnTo>
                  <a:lnTo>
                    <a:pt x="15903" y="20422"/>
                  </a:lnTo>
                  <a:lnTo>
                    <a:pt x="15986" y="20443"/>
                  </a:lnTo>
                  <a:lnTo>
                    <a:pt x="16007" y="20422"/>
                  </a:lnTo>
                  <a:lnTo>
                    <a:pt x="15986" y="20380"/>
                  </a:lnTo>
                  <a:lnTo>
                    <a:pt x="15965" y="20339"/>
                  </a:lnTo>
                  <a:lnTo>
                    <a:pt x="15965" y="20234"/>
                  </a:lnTo>
                  <a:lnTo>
                    <a:pt x="16007" y="20276"/>
                  </a:lnTo>
                  <a:lnTo>
                    <a:pt x="16049" y="20318"/>
                  </a:lnTo>
                  <a:lnTo>
                    <a:pt x="16049" y="20401"/>
                  </a:lnTo>
                  <a:lnTo>
                    <a:pt x="16091" y="20506"/>
                  </a:lnTo>
                  <a:lnTo>
                    <a:pt x="16175" y="20548"/>
                  </a:lnTo>
                  <a:lnTo>
                    <a:pt x="16279" y="20527"/>
                  </a:lnTo>
                  <a:lnTo>
                    <a:pt x="16405" y="20527"/>
                  </a:lnTo>
                  <a:lnTo>
                    <a:pt x="16698" y="20401"/>
                  </a:lnTo>
                  <a:lnTo>
                    <a:pt x="16781" y="20401"/>
                  </a:lnTo>
                  <a:lnTo>
                    <a:pt x="16844" y="20380"/>
                  </a:lnTo>
                  <a:lnTo>
                    <a:pt x="16907" y="20297"/>
                  </a:lnTo>
                  <a:lnTo>
                    <a:pt x="16991" y="20276"/>
                  </a:lnTo>
                  <a:lnTo>
                    <a:pt x="17033" y="20171"/>
                  </a:lnTo>
                  <a:lnTo>
                    <a:pt x="16991" y="20067"/>
                  </a:lnTo>
                  <a:lnTo>
                    <a:pt x="16949" y="19983"/>
                  </a:lnTo>
                  <a:lnTo>
                    <a:pt x="16907" y="19983"/>
                  </a:lnTo>
                  <a:lnTo>
                    <a:pt x="16802" y="19920"/>
                  </a:lnTo>
                  <a:lnTo>
                    <a:pt x="16530" y="19857"/>
                  </a:lnTo>
                  <a:lnTo>
                    <a:pt x="16489" y="19857"/>
                  </a:lnTo>
                  <a:lnTo>
                    <a:pt x="16384" y="19899"/>
                  </a:lnTo>
                  <a:lnTo>
                    <a:pt x="16321" y="19857"/>
                  </a:lnTo>
                  <a:lnTo>
                    <a:pt x="16321" y="19732"/>
                  </a:lnTo>
                  <a:lnTo>
                    <a:pt x="16300" y="19690"/>
                  </a:lnTo>
                  <a:lnTo>
                    <a:pt x="16196" y="19753"/>
                  </a:lnTo>
                  <a:lnTo>
                    <a:pt x="16112" y="19753"/>
                  </a:lnTo>
                  <a:lnTo>
                    <a:pt x="16007" y="19815"/>
                  </a:lnTo>
                  <a:lnTo>
                    <a:pt x="15944" y="19815"/>
                  </a:lnTo>
                  <a:lnTo>
                    <a:pt x="15861" y="19774"/>
                  </a:lnTo>
                  <a:lnTo>
                    <a:pt x="15861" y="19690"/>
                  </a:lnTo>
                  <a:lnTo>
                    <a:pt x="15944" y="19753"/>
                  </a:lnTo>
                  <a:lnTo>
                    <a:pt x="16007" y="19690"/>
                  </a:lnTo>
                  <a:lnTo>
                    <a:pt x="16070" y="19648"/>
                  </a:lnTo>
                  <a:lnTo>
                    <a:pt x="16196" y="19648"/>
                  </a:lnTo>
                  <a:lnTo>
                    <a:pt x="16216" y="19585"/>
                  </a:lnTo>
                  <a:lnTo>
                    <a:pt x="16175" y="19523"/>
                  </a:lnTo>
                  <a:lnTo>
                    <a:pt x="16091" y="19418"/>
                  </a:lnTo>
                  <a:lnTo>
                    <a:pt x="16049" y="19376"/>
                  </a:lnTo>
                  <a:lnTo>
                    <a:pt x="15944" y="19376"/>
                  </a:lnTo>
                  <a:lnTo>
                    <a:pt x="15965" y="19355"/>
                  </a:lnTo>
                  <a:lnTo>
                    <a:pt x="16070" y="19292"/>
                  </a:lnTo>
                  <a:lnTo>
                    <a:pt x="16070" y="19251"/>
                  </a:lnTo>
                  <a:lnTo>
                    <a:pt x="16070" y="19146"/>
                  </a:lnTo>
                  <a:lnTo>
                    <a:pt x="16091" y="19104"/>
                  </a:lnTo>
                  <a:lnTo>
                    <a:pt x="16154" y="19167"/>
                  </a:lnTo>
                  <a:lnTo>
                    <a:pt x="16175" y="19313"/>
                  </a:lnTo>
                  <a:lnTo>
                    <a:pt x="16216" y="19355"/>
                  </a:lnTo>
                  <a:lnTo>
                    <a:pt x="16216" y="19418"/>
                  </a:lnTo>
                  <a:lnTo>
                    <a:pt x="16363" y="19543"/>
                  </a:lnTo>
                  <a:lnTo>
                    <a:pt x="16363" y="19585"/>
                  </a:lnTo>
                  <a:lnTo>
                    <a:pt x="16426" y="19669"/>
                  </a:lnTo>
                  <a:lnTo>
                    <a:pt x="16489" y="19690"/>
                  </a:lnTo>
                  <a:lnTo>
                    <a:pt x="16572" y="19669"/>
                  </a:lnTo>
                  <a:lnTo>
                    <a:pt x="16614" y="19648"/>
                  </a:lnTo>
                  <a:lnTo>
                    <a:pt x="16698" y="19690"/>
                  </a:lnTo>
                  <a:lnTo>
                    <a:pt x="16802" y="19669"/>
                  </a:lnTo>
                  <a:lnTo>
                    <a:pt x="16886" y="19648"/>
                  </a:lnTo>
                  <a:lnTo>
                    <a:pt x="16928" y="19690"/>
                  </a:lnTo>
                  <a:lnTo>
                    <a:pt x="16928" y="19774"/>
                  </a:lnTo>
                  <a:lnTo>
                    <a:pt x="17116" y="20004"/>
                  </a:lnTo>
                  <a:lnTo>
                    <a:pt x="17200" y="20067"/>
                  </a:lnTo>
                  <a:lnTo>
                    <a:pt x="17221" y="20004"/>
                  </a:lnTo>
                  <a:lnTo>
                    <a:pt x="17325" y="19983"/>
                  </a:lnTo>
                  <a:lnTo>
                    <a:pt x="17346" y="19983"/>
                  </a:lnTo>
                  <a:lnTo>
                    <a:pt x="17367" y="20025"/>
                  </a:lnTo>
                  <a:lnTo>
                    <a:pt x="17346" y="20108"/>
                  </a:lnTo>
                  <a:lnTo>
                    <a:pt x="17325" y="20213"/>
                  </a:lnTo>
                  <a:lnTo>
                    <a:pt x="17346" y="20339"/>
                  </a:lnTo>
                  <a:lnTo>
                    <a:pt x="17409" y="20422"/>
                  </a:lnTo>
                  <a:lnTo>
                    <a:pt x="17451" y="20527"/>
                  </a:lnTo>
                  <a:lnTo>
                    <a:pt x="17472" y="20715"/>
                  </a:lnTo>
                  <a:lnTo>
                    <a:pt x="17535" y="20757"/>
                  </a:lnTo>
                  <a:lnTo>
                    <a:pt x="17618" y="20841"/>
                  </a:lnTo>
                  <a:lnTo>
                    <a:pt x="17681" y="21029"/>
                  </a:lnTo>
                  <a:lnTo>
                    <a:pt x="17828" y="21134"/>
                  </a:lnTo>
                  <a:lnTo>
                    <a:pt x="17869" y="21175"/>
                  </a:lnTo>
                  <a:lnTo>
                    <a:pt x="17953" y="21155"/>
                  </a:lnTo>
                  <a:lnTo>
                    <a:pt x="18037" y="21134"/>
                  </a:lnTo>
                  <a:lnTo>
                    <a:pt x="18100" y="21134"/>
                  </a:lnTo>
                  <a:lnTo>
                    <a:pt x="18141" y="21113"/>
                  </a:lnTo>
                  <a:lnTo>
                    <a:pt x="18141" y="21029"/>
                  </a:lnTo>
                  <a:lnTo>
                    <a:pt x="18141" y="20903"/>
                  </a:lnTo>
                  <a:lnTo>
                    <a:pt x="18141" y="20757"/>
                  </a:lnTo>
                  <a:lnTo>
                    <a:pt x="18162" y="20652"/>
                  </a:lnTo>
                  <a:lnTo>
                    <a:pt x="18183" y="20611"/>
                  </a:lnTo>
                  <a:lnTo>
                    <a:pt x="18204" y="20611"/>
                  </a:lnTo>
                  <a:lnTo>
                    <a:pt x="18246" y="20652"/>
                  </a:lnTo>
                  <a:lnTo>
                    <a:pt x="18204" y="20736"/>
                  </a:lnTo>
                  <a:lnTo>
                    <a:pt x="18204" y="20820"/>
                  </a:lnTo>
                  <a:lnTo>
                    <a:pt x="18267" y="20924"/>
                  </a:lnTo>
                  <a:lnTo>
                    <a:pt x="18204" y="21008"/>
                  </a:lnTo>
                  <a:lnTo>
                    <a:pt x="18204" y="21071"/>
                  </a:lnTo>
                  <a:lnTo>
                    <a:pt x="18267" y="21113"/>
                  </a:lnTo>
                  <a:lnTo>
                    <a:pt x="18309" y="21071"/>
                  </a:lnTo>
                  <a:lnTo>
                    <a:pt x="18393" y="21050"/>
                  </a:lnTo>
                  <a:lnTo>
                    <a:pt x="18455" y="21071"/>
                  </a:lnTo>
                  <a:lnTo>
                    <a:pt x="18476" y="21134"/>
                  </a:lnTo>
                  <a:lnTo>
                    <a:pt x="18455" y="21175"/>
                  </a:lnTo>
                  <a:lnTo>
                    <a:pt x="18476" y="21217"/>
                  </a:lnTo>
                  <a:lnTo>
                    <a:pt x="18581" y="21217"/>
                  </a:lnTo>
                  <a:lnTo>
                    <a:pt x="18623" y="21155"/>
                  </a:lnTo>
                  <a:lnTo>
                    <a:pt x="18623" y="21071"/>
                  </a:lnTo>
                  <a:lnTo>
                    <a:pt x="18602" y="21008"/>
                  </a:lnTo>
                  <a:lnTo>
                    <a:pt x="18602" y="20820"/>
                  </a:lnTo>
                  <a:lnTo>
                    <a:pt x="18623" y="20736"/>
                  </a:lnTo>
                  <a:lnTo>
                    <a:pt x="18623" y="20631"/>
                  </a:lnTo>
                  <a:lnTo>
                    <a:pt x="18665" y="20590"/>
                  </a:lnTo>
                  <a:lnTo>
                    <a:pt x="18623" y="20527"/>
                  </a:lnTo>
                  <a:lnTo>
                    <a:pt x="18581" y="20527"/>
                  </a:lnTo>
                  <a:lnTo>
                    <a:pt x="18602" y="20485"/>
                  </a:lnTo>
                  <a:lnTo>
                    <a:pt x="18623" y="20422"/>
                  </a:lnTo>
                  <a:lnTo>
                    <a:pt x="18602" y="20401"/>
                  </a:lnTo>
                  <a:lnTo>
                    <a:pt x="18497" y="20443"/>
                  </a:lnTo>
                  <a:lnTo>
                    <a:pt x="18497" y="20401"/>
                  </a:lnTo>
                  <a:lnTo>
                    <a:pt x="18518" y="20339"/>
                  </a:lnTo>
                  <a:lnTo>
                    <a:pt x="18623" y="20318"/>
                  </a:lnTo>
                  <a:lnTo>
                    <a:pt x="18685" y="20276"/>
                  </a:lnTo>
                  <a:lnTo>
                    <a:pt x="18685" y="20171"/>
                  </a:lnTo>
                  <a:lnTo>
                    <a:pt x="18665" y="20108"/>
                  </a:lnTo>
                  <a:lnTo>
                    <a:pt x="18602" y="20129"/>
                  </a:lnTo>
                  <a:lnTo>
                    <a:pt x="18581" y="20087"/>
                  </a:lnTo>
                  <a:lnTo>
                    <a:pt x="18623" y="20004"/>
                  </a:lnTo>
                  <a:lnTo>
                    <a:pt x="18685" y="19899"/>
                  </a:lnTo>
                  <a:lnTo>
                    <a:pt x="18685" y="19857"/>
                  </a:lnTo>
                  <a:lnTo>
                    <a:pt x="18623" y="19857"/>
                  </a:lnTo>
                  <a:lnTo>
                    <a:pt x="18560" y="19899"/>
                  </a:lnTo>
                  <a:lnTo>
                    <a:pt x="18476" y="20025"/>
                  </a:lnTo>
                  <a:lnTo>
                    <a:pt x="18455" y="20171"/>
                  </a:lnTo>
                  <a:lnTo>
                    <a:pt x="18393" y="20192"/>
                  </a:lnTo>
                  <a:lnTo>
                    <a:pt x="18393" y="20129"/>
                  </a:lnTo>
                  <a:lnTo>
                    <a:pt x="18413" y="20004"/>
                  </a:lnTo>
                  <a:lnTo>
                    <a:pt x="18413" y="19962"/>
                  </a:lnTo>
                  <a:lnTo>
                    <a:pt x="18393" y="19899"/>
                  </a:lnTo>
                  <a:lnTo>
                    <a:pt x="18393" y="19857"/>
                  </a:lnTo>
                  <a:lnTo>
                    <a:pt x="18413" y="19774"/>
                  </a:lnTo>
                  <a:lnTo>
                    <a:pt x="18497" y="19690"/>
                  </a:lnTo>
                  <a:lnTo>
                    <a:pt x="18581" y="19648"/>
                  </a:lnTo>
                  <a:lnTo>
                    <a:pt x="18602" y="19564"/>
                  </a:lnTo>
                  <a:lnTo>
                    <a:pt x="18560" y="19502"/>
                  </a:lnTo>
                  <a:lnTo>
                    <a:pt x="18476" y="19502"/>
                  </a:lnTo>
                  <a:lnTo>
                    <a:pt x="18413" y="19564"/>
                  </a:lnTo>
                  <a:lnTo>
                    <a:pt x="18393" y="19606"/>
                  </a:lnTo>
                  <a:lnTo>
                    <a:pt x="18372" y="19648"/>
                  </a:lnTo>
                  <a:lnTo>
                    <a:pt x="18393" y="19543"/>
                  </a:lnTo>
                  <a:lnTo>
                    <a:pt x="18413" y="19481"/>
                  </a:lnTo>
                  <a:lnTo>
                    <a:pt x="18393" y="19460"/>
                  </a:lnTo>
                  <a:lnTo>
                    <a:pt x="18351" y="19481"/>
                  </a:lnTo>
                  <a:lnTo>
                    <a:pt x="18246" y="19564"/>
                  </a:lnTo>
                  <a:lnTo>
                    <a:pt x="18162" y="19648"/>
                  </a:lnTo>
                  <a:lnTo>
                    <a:pt x="18162" y="19606"/>
                  </a:lnTo>
                  <a:lnTo>
                    <a:pt x="18183" y="19543"/>
                  </a:lnTo>
                  <a:lnTo>
                    <a:pt x="18246" y="19460"/>
                  </a:lnTo>
                  <a:lnTo>
                    <a:pt x="18288" y="19397"/>
                  </a:lnTo>
                  <a:lnTo>
                    <a:pt x="18351" y="19292"/>
                  </a:lnTo>
                  <a:lnTo>
                    <a:pt x="18351" y="19271"/>
                  </a:lnTo>
                  <a:lnTo>
                    <a:pt x="18288" y="19230"/>
                  </a:lnTo>
                  <a:lnTo>
                    <a:pt x="18267" y="19167"/>
                  </a:lnTo>
                  <a:lnTo>
                    <a:pt x="18204" y="19167"/>
                  </a:lnTo>
                  <a:lnTo>
                    <a:pt x="18162" y="19125"/>
                  </a:lnTo>
                  <a:lnTo>
                    <a:pt x="18141" y="19041"/>
                  </a:lnTo>
                  <a:lnTo>
                    <a:pt x="18079" y="19020"/>
                  </a:lnTo>
                  <a:lnTo>
                    <a:pt x="17995" y="18937"/>
                  </a:lnTo>
                  <a:lnTo>
                    <a:pt x="17953" y="18937"/>
                  </a:lnTo>
                  <a:lnTo>
                    <a:pt x="17932" y="18916"/>
                  </a:lnTo>
                  <a:lnTo>
                    <a:pt x="17869" y="18916"/>
                  </a:lnTo>
                  <a:lnTo>
                    <a:pt x="17869" y="18853"/>
                  </a:lnTo>
                  <a:lnTo>
                    <a:pt x="17849" y="18811"/>
                  </a:lnTo>
                  <a:lnTo>
                    <a:pt x="17660" y="18665"/>
                  </a:lnTo>
                  <a:lnTo>
                    <a:pt x="17639" y="18623"/>
                  </a:lnTo>
                  <a:lnTo>
                    <a:pt x="17535" y="18560"/>
                  </a:lnTo>
                  <a:lnTo>
                    <a:pt x="17430" y="18560"/>
                  </a:lnTo>
                  <a:lnTo>
                    <a:pt x="17325" y="18602"/>
                  </a:lnTo>
                  <a:lnTo>
                    <a:pt x="17242" y="18707"/>
                  </a:lnTo>
                  <a:lnTo>
                    <a:pt x="17242" y="18644"/>
                  </a:lnTo>
                  <a:lnTo>
                    <a:pt x="17221" y="18560"/>
                  </a:lnTo>
                  <a:lnTo>
                    <a:pt x="17053" y="18518"/>
                  </a:lnTo>
                  <a:lnTo>
                    <a:pt x="16949" y="18518"/>
                  </a:lnTo>
                  <a:lnTo>
                    <a:pt x="16844" y="18539"/>
                  </a:lnTo>
                  <a:lnTo>
                    <a:pt x="16823" y="18518"/>
                  </a:lnTo>
                  <a:lnTo>
                    <a:pt x="16907" y="18434"/>
                  </a:lnTo>
                  <a:lnTo>
                    <a:pt x="16949" y="18476"/>
                  </a:lnTo>
                  <a:lnTo>
                    <a:pt x="17137" y="18476"/>
                  </a:lnTo>
                  <a:lnTo>
                    <a:pt x="17221" y="18497"/>
                  </a:lnTo>
                  <a:lnTo>
                    <a:pt x="17325" y="18497"/>
                  </a:lnTo>
                  <a:lnTo>
                    <a:pt x="17430" y="18476"/>
                  </a:lnTo>
                  <a:lnTo>
                    <a:pt x="17472" y="18393"/>
                  </a:lnTo>
                  <a:lnTo>
                    <a:pt x="17514" y="18204"/>
                  </a:lnTo>
                  <a:lnTo>
                    <a:pt x="17472" y="18121"/>
                  </a:lnTo>
                  <a:lnTo>
                    <a:pt x="17451" y="18100"/>
                  </a:lnTo>
                  <a:lnTo>
                    <a:pt x="17409" y="18100"/>
                  </a:lnTo>
                  <a:lnTo>
                    <a:pt x="17263" y="17995"/>
                  </a:lnTo>
                  <a:lnTo>
                    <a:pt x="17221" y="17974"/>
                  </a:lnTo>
                  <a:lnTo>
                    <a:pt x="17158" y="17974"/>
                  </a:lnTo>
                  <a:lnTo>
                    <a:pt x="17053" y="18058"/>
                  </a:lnTo>
                  <a:lnTo>
                    <a:pt x="17012" y="18058"/>
                  </a:lnTo>
                  <a:lnTo>
                    <a:pt x="16928" y="18079"/>
                  </a:lnTo>
                  <a:lnTo>
                    <a:pt x="16886" y="18162"/>
                  </a:lnTo>
                  <a:lnTo>
                    <a:pt x="16844" y="18162"/>
                  </a:lnTo>
                  <a:lnTo>
                    <a:pt x="16844" y="18079"/>
                  </a:lnTo>
                  <a:lnTo>
                    <a:pt x="16823" y="18016"/>
                  </a:lnTo>
                  <a:lnTo>
                    <a:pt x="16781" y="18016"/>
                  </a:lnTo>
                  <a:lnTo>
                    <a:pt x="16635" y="18058"/>
                  </a:lnTo>
                  <a:lnTo>
                    <a:pt x="16593" y="18079"/>
                  </a:lnTo>
                  <a:lnTo>
                    <a:pt x="16530" y="18079"/>
                  </a:lnTo>
                  <a:lnTo>
                    <a:pt x="16572" y="18058"/>
                  </a:lnTo>
                  <a:lnTo>
                    <a:pt x="16677" y="17995"/>
                  </a:lnTo>
                  <a:lnTo>
                    <a:pt x="16781" y="17974"/>
                  </a:lnTo>
                  <a:lnTo>
                    <a:pt x="16802" y="17911"/>
                  </a:lnTo>
                  <a:lnTo>
                    <a:pt x="16781" y="17870"/>
                  </a:lnTo>
                  <a:lnTo>
                    <a:pt x="16719" y="17849"/>
                  </a:lnTo>
                  <a:lnTo>
                    <a:pt x="16677" y="17870"/>
                  </a:lnTo>
                  <a:lnTo>
                    <a:pt x="16719" y="17807"/>
                  </a:lnTo>
                  <a:lnTo>
                    <a:pt x="16781" y="17807"/>
                  </a:lnTo>
                  <a:lnTo>
                    <a:pt x="16823" y="17849"/>
                  </a:lnTo>
                  <a:lnTo>
                    <a:pt x="16928" y="17953"/>
                  </a:lnTo>
                  <a:lnTo>
                    <a:pt x="17012" y="17974"/>
                  </a:lnTo>
                  <a:lnTo>
                    <a:pt x="17095" y="17953"/>
                  </a:lnTo>
                  <a:lnTo>
                    <a:pt x="17200" y="17870"/>
                  </a:lnTo>
                  <a:lnTo>
                    <a:pt x="17367" y="17870"/>
                  </a:lnTo>
                  <a:lnTo>
                    <a:pt x="17430" y="17786"/>
                  </a:lnTo>
                  <a:lnTo>
                    <a:pt x="17472" y="17765"/>
                  </a:lnTo>
                  <a:lnTo>
                    <a:pt x="17514" y="17702"/>
                  </a:lnTo>
                  <a:lnTo>
                    <a:pt x="17472" y="17639"/>
                  </a:lnTo>
                  <a:lnTo>
                    <a:pt x="17409" y="17577"/>
                  </a:lnTo>
                  <a:lnTo>
                    <a:pt x="17263" y="17556"/>
                  </a:lnTo>
                  <a:lnTo>
                    <a:pt x="17200" y="17493"/>
                  </a:lnTo>
                  <a:lnTo>
                    <a:pt x="17137" y="17451"/>
                  </a:lnTo>
                  <a:lnTo>
                    <a:pt x="17033" y="17451"/>
                  </a:lnTo>
                  <a:lnTo>
                    <a:pt x="16928" y="17430"/>
                  </a:lnTo>
                  <a:lnTo>
                    <a:pt x="16844" y="17451"/>
                  </a:lnTo>
                  <a:lnTo>
                    <a:pt x="16823" y="17493"/>
                  </a:lnTo>
                  <a:lnTo>
                    <a:pt x="16740" y="17556"/>
                  </a:lnTo>
                  <a:lnTo>
                    <a:pt x="16677" y="17535"/>
                  </a:lnTo>
                  <a:lnTo>
                    <a:pt x="16593" y="17493"/>
                  </a:lnTo>
                  <a:lnTo>
                    <a:pt x="16489" y="17493"/>
                  </a:lnTo>
                  <a:lnTo>
                    <a:pt x="16468" y="17556"/>
                  </a:lnTo>
                  <a:lnTo>
                    <a:pt x="16426" y="17598"/>
                  </a:lnTo>
                  <a:lnTo>
                    <a:pt x="16384" y="17577"/>
                  </a:lnTo>
                  <a:lnTo>
                    <a:pt x="16321" y="17535"/>
                  </a:lnTo>
                  <a:lnTo>
                    <a:pt x="16300" y="17535"/>
                  </a:lnTo>
                  <a:lnTo>
                    <a:pt x="16279" y="17472"/>
                  </a:lnTo>
                  <a:lnTo>
                    <a:pt x="16321" y="17430"/>
                  </a:lnTo>
                  <a:lnTo>
                    <a:pt x="16426" y="17388"/>
                  </a:lnTo>
                  <a:lnTo>
                    <a:pt x="16572" y="17430"/>
                  </a:lnTo>
                  <a:lnTo>
                    <a:pt x="16740" y="17430"/>
                  </a:lnTo>
                  <a:lnTo>
                    <a:pt x="16802" y="17367"/>
                  </a:lnTo>
                  <a:lnTo>
                    <a:pt x="16802" y="17326"/>
                  </a:lnTo>
                  <a:lnTo>
                    <a:pt x="16740" y="17221"/>
                  </a:lnTo>
                  <a:lnTo>
                    <a:pt x="16635" y="17137"/>
                  </a:lnTo>
                  <a:lnTo>
                    <a:pt x="16530" y="17074"/>
                  </a:lnTo>
                  <a:lnTo>
                    <a:pt x="16489" y="17012"/>
                  </a:lnTo>
                  <a:lnTo>
                    <a:pt x="16489" y="16907"/>
                  </a:lnTo>
                  <a:lnTo>
                    <a:pt x="16509" y="16865"/>
                  </a:lnTo>
                  <a:lnTo>
                    <a:pt x="16572" y="16907"/>
                  </a:lnTo>
                  <a:lnTo>
                    <a:pt x="16593" y="16949"/>
                  </a:lnTo>
                  <a:lnTo>
                    <a:pt x="16593" y="17012"/>
                  </a:lnTo>
                  <a:lnTo>
                    <a:pt x="16677" y="17054"/>
                  </a:lnTo>
                  <a:lnTo>
                    <a:pt x="16802" y="17158"/>
                  </a:lnTo>
                  <a:lnTo>
                    <a:pt x="16823" y="17221"/>
                  </a:lnTo>
                  <a:lnTo>
                    <a:pt x="16886" y="17242"/>
                  </a:lnTo>
                  <a:lnTo>
                    <a:pt x="16928" y="17242"/>
                  </a:lnTo>
                  <a:lnTo>
                    <a:pt x="17012" y="17326"/>
                  </a:lnTo>
                  <a:lnTo>
                    <a:pt x="17095" y="17326"/>
                  </a:lnTo>
                  <a:lnTo>
                    <a:pt x="17200" y="17284"/>
                  </a:lnTo>
                  <a:lnTo>
                    <a:pt x="17263" y="17242"/>
                  </a:lnTo>
                  <a:lnTo>
                    <a:pt x="17346" y="17221"/>
                  </a:lnTo>
                  <a:lnTo>
                    <a:pt x="17409" y="17158"/>
                  </a:lnTo>
                  <a:lnTo>
                    <a:pt x="17472" y="17116"/>
                  </a:lnTo>
                  <a:lnTo>
                    <a:pt x="17556" y="17074"/>
                  </a:lnTo>
                  <a:lnTo>
                    <a:pt x="17606" y="17074"/>
                  </a:lnTo>
                  <a:lnTo>
                    <a:pt x="17618" y="17116"/>
                  </a:lnTo>
                  <a:lnTo>
                    <a:pt x="17618" y="17074"/>
                  </a:lnTo>
                  <a:lnTo>
                    <a:pt x="17618" y="17033"/>
                  </a:lnTo>
                  <a:lnTo>
                    <a:pt x="17577" y="16970"/>
                  </a:lnTo>
                  <a:lnTo>
                    <a:pt x="17588" y="17010"/>
                  </a:lnTo>
                  <a:lnTo>
                    <a:pt x="17472" y="16844"/>
                  </a:lnTo>
                  <a:lnTo>
                    <a:pt x="17409" y="16802"/>
                  </a:lnTo>
                  <a:lnTo>
                    <a:pt x="17409" y="16740"/>
                  </a:lnTo>
                  <a:lnTo>
                    <a:pt x="17430" y="16719"/>
                  </a:lnTo>
                  <a:lnTo>
                    <a:pt x="17472" y="16719"/>
                  </a:lnTo>
                  <a:lnTo>
                    <a:pt x="17535" y="16761"/>
                  </a:lnTo>
                  <a:lnTo>
                    <a:pt x="17535" y="16823"/>
                  </a:lnTo>
                  <a:lnTo>
                    <a:pt x="17577" y="16865"/>
                  </a:lnTo>
                  <a:lnTo>
                    <a:pt x="17681" y="17074"/>
                  </a:lnTo>
                  <a:lnTo>
                    <a:pt x="17869" y="17284"/>
                  </a:lnTo>
                  <a:lnTo>
                    <a:pt x="17890" y="17326"/>
                  </a:lnTo>
                  <a:lnTo>
                    <a:pt x="17932" y="17263"/>
                  </a:lnTo>
                  <a:lnTo>
                    <a:pt x="17932" y="17179"/>
                  </a:lnTo>
                  <a:lnTo>
                    <a:pt x="17953" y="17012"/>
                  </a:lnTo>
                  <a:lnTo>
                    <a:pt x="17953" y="16907"/>
                  </a:lnTo>
                  <a:lnTo>
                    <a:pt x="17995" y="16844"/>
                  </a:lnTo>
                  <a:lnTo>
                    <a:pt x="18058" y="16844"/>
                  </a:lnTo>
                  <a:lnTo>
                    <a:pt x="18100" y="16865"/>
                  </a:lnTo>
                  <a:lnTo>
                    <a:pt x="18100" y="16949"/>
                  </a:lnTo>
                  <a:lnTo>
                    <a:pt x="18141" y="17012"/>
                  </a:lnTo>
                  <a:lnTo>
                    <a:pt x="18183" y="17012"/>
                  </a:lnTo>
                  <a:lnTo>
                    <a:pt x="18372" y="17074"/>
                  </a:lnTo>
                  <a:lnTo>
                    <a:pt x="18518" y="17179"/>
                  </a:lnTo>
                  <a:lnTo>
                    <a:pt x="18602" y="17221"/>
                  </a:lnTo>
                  <a:lnTo>
                    <a:pt x="18665" y="17179"/>
                  </a:lnTo>
                  <a:lnTo>
                    <a:pt x="18706" y="17179"/>
                  </a:lnTo>
                  <a:lnTo>
                    <a:pt x="18769" y="17221"/>
                  </a:lnTo>
                  <a:lnTo>
                    <a:pt x="18769" y="17263"/>
                  </a:lnTo>
                  <a:lnTo>
                    <a:pt x="18602" y="17284"/>
                  </a:lnTo>
                  <a:lnTo>
                    <a:pt x="18581" y="17326"/>
                  </a:lnTo>
                  <a:lnTo>
                    <a:pt x="18476" y="17221"/>
                  </a:lnTo>
                  <a:lnTo>
                    <a:pt x="18288" y="17116"/>
                  </a:lnTo>
                  <a:lnTo>
                    <a:pt x="18246" y="17074"/>
                  </a:lnTo>
                  <a:lnTo>
                    <a:pt x="18204" y="17054"/>
                  </a:lnTo>
                  <a:lnTo>
                    <a:pt x="18162" y="17054"/>
                  </a:lnTo>
                  <a:lnTo>
                    <a:pt x="18121" y="17074"/>
                  </a:lnTo>
                  <a:lnTo>
                    <a:pt x="18121" y="17137"/>
                  </a:lnTo>
                  <a:lnTo>
                    <a:pt x="18183" y="17221"/>
                  </a:lnTo>
                  <a:lnTo>
                    <a:pt x="18413" y="17430"/>
                  </a:lnTo>
                  <a:lnTo>
                    <a:pt x="18518" y="17535"/>
                  </a:lnTo>
                  <a:lnTo>
                    <a:pt x="18685" y="17598"/>
                  </a:lnTo>
                  <a:lnTo>
                    <a:pt x="18790" y="17681"/>
                  </a:lnTo>
                  <a:lnTo>
                    <a:pt x="18832" y="17702"/>
                  </a:lnTo>
                  <a:lnTo>
                    <a:pt x="18916" y="17681"/>
                  </a:lnTo>
                  <a:lnTo>
                    <a:pt x="18937" y="17639"/>
                  </a:lnTo>
                  <a:lnTo>
                    <a:pt x="18999" y="17556"/>
                  </a:lnTo>
                  <a:lnTo>
                    <a:pt x="19125" y="17556"/>
                  </a:lnTo>
                  <a:lnTo>
                    <a:pt x="19167" y="17493"/>
                  </a:lnTo>
                  <a:lnTo>
                    <a:pt x="19167" y="17430"/>
                  </a:lnTo>
                  <a:lnTo>
                    <a:pt x="19250" y="17367"/>
                  </a:lnTo>
                  <a:lnTo>
                    <a:pt x="19313" y="17367"/>
                  </a:lnTo>
                  <a:lnTo>
                    <a:pt x="19376" y="17388"/>
                  </a:lnTo>
                  <a:lnTo>
                    <a:pt x="19460" y="17430"/>
                  </a:lnTo>
                  <a:lnTo>
                    <a:pt x="19564" y="17388"/>
                  </a:lnTo>
                  <a:lnTo>
                    <a:pt x="19669" y="17388"/>
                  </a:lnTo>
                  <a:lnTo>
                    <a:pt x="19690" y="17346"/>
                  </a:lnTo>
                  <a:lnTo>
                    <a:pt x="19732" y="17221"/>
                  </a:lnTo>
                  <a:lnTo>
                    <a:pt x="19732" y="17116"/>
                  </a:lnTo>
                  <a:lnTo>
                    <a:pt x="19774" y="17033"/>
                  </a:lnTo>
                  <a:lnTo>
                    <a:pt x="19857" y="16907"/>
                  </a:lnTo>
                  <a:lnTo>
                    <a:pt x="19857" y="16823"/>
                  </a:lnTo>
                  <a:lnTo>
                    <a:pt x="19836" y="16761"/>
                  </a:lnTo>
                  <a:lnTo>
                    <a:pt x="19753" y="16740"/>
                  </a:lnTo>
                  <a:lnTo>
                    <a:pt x="19648" y="16761"/>
                  </a:lnTo>
                  <a:lnTo>
                    <a:pt x="19627" y="16802"/>
                  </a:lnTo>
                  <a:lnTo>
                    <a:pt x="19585" y="16761"/>
                  </a:lnTo>
                  <a:lnTo>
                    <a:pt x="19543" y="16761"/>
                  </a:lnTo>
                  <a:lnTo>
                    <a:pt x="19522" y="16802"/>
                  </a:lnTo>
                  <a:lnTo>
                    <a:pt x="19439" y="16740"/>
                  </a:lnTo>
                  <a:lnTo>
                    <a:pt x="19376" y="16656"/>
                  </a:lnTo>
                  <a:lnTo>
                    <a:pt x="19334" y="16614"/>
                  </a:lnTo>
                  <a:lnTo>
                    <a:pt x="19313" y="16530"/>
                  </a:lnTo>
                  <a:lnTo>
                    <a:pt x="19271" y="16530"/>
                  </a:lnTo>
                  <a:lnTo>
                    <a:pt x="19250" y="16614"/>
                  </a:lnTo>
                  <a:lnTo>
                    <a:pt x="19250" y="16719"/>
                  </a:lnTo>
                  <a:lnTo>
                    <a:pt x="19313" y="16740"/>
                  </a:lnTo>
                  <a:lnTo>
                    <a:pt x="19313" y="16823"/>
                  </a:lnTo>
                  <a:lnTo>
                    <a:pt x="19250" y="16907"/>
                  </a:lnTo>
                  <a:lnTo>
                    <a:pt x="19229" y="17012"/>
                  </a:lnTo>
                  <a:lnTo>
                    <a:pt x="19209" y="16949"/>
                  </a:lnTo>
                  <a:lnTo>
                    <a:pt x="19229" y="16823"/>
                  </a:lnTo>
                  <a:lnTo>
                    <a:pt x="19209" y="16719"/>
                  </a:lnTo>
                  <a:lnTo>
                    <a:pt x="19146" y="16698"/>
                  </a:lnTo>
                  <a:lnTo>
                    <a:pt x="19125" y="16551"/>
                  </a:lnTo>
                  <a:lnTo>
                    <a:pt x="19062" y="16530"/>
                  </a:lnTo>
                  <a:lnTo>
                    <a:pt x="19041" y="16489"/>
                  </a:lnTo>
                  <a:lnTo>
                    <a:pt x="19041" y="16447"/>
                  </a:lnTo>
                  <a:lnTo>
                    <a:pt x="19104" y="16426"/>
                  </a:lnTo>
                  <a:lnTo>
                    <a:pt x="19161" y="16311"/>
                  </a:lnTo>
                  <a:lnTo>
                    <a:pt x="19146" y="16279"/>
                  </a:lnTo>
                  <a:lnTo>
                    <a:pt x="19104" y="16238"/>
                  </a:lnTo>
                  <a:lnTo>
                    <a:pt x="19146" y="16217"/>
                  </a:lnTo>
                  <a:lnTo>
                    <a:pt x="19229" y="16217"/>
                  </a:lnTo>
                  <a:lnTo>
                    <a:pt x="19271" y="16175"/>
                  </a:lnTo>
                  <a:lnTo>
                    <a:pt x="19313" y="16091"/>
                  </a:lnTo>
                  <a:lnTo>
                    <a:pt x="19313" y="15966"/>
                  </a:lnTo>
                  <a:lnTo>
                    <a:pt x="19271" y="15903"/>
                  </a:lnTo>
                  <a:lnTo>
                    <a:pt x="19271" y="15861"/>
                  </a:lnTo>
                  <a:lnTo>
                    <a:pt x="19334" y="15861"/>
                  </a:lnTo>
                  <a:lnTo>
                    <a:pt x="19376" y="15903"/>
                  </a:lnTo>
                  <a:lnTo>
                    <a:pt x="19439" y="15986"/>
                  </a:lnTo>
                  <a:lnTo>
                    <a:pt x="19481" y="16007"/>
                  </a:lnTo>
                  <a:lnTo>
                    <a:pt x="19564" y="16007"/>
                  </a:lnTo>
                  <a:lnTo>
                    <a:pt x="19648" y="15966"/>
                  </a:lnTo>
                  <a:lnTo>
                    <a:pt x="19732" y="15986"/>
                  </a:lnTo>
                  <a:lnTo>
                    <a:pt x="19794" y="16028"/>
                  </a:lnTo>
                  <a:lnTo>
                    <a:pt x="19899" y="16070"/>
                  </a:lnTo>
                  <a:lnTo>
                    <a:pt x="20046" y="16175"/>
                  </a:lnTo>
                  <a:lnTo>
                    <a:pt x="20046" y="16238"/>
                  </a:lnTo>
                  <a:lnTo>
                    <a:pt x="20066" y="16321"/>
                  </a:lnTo>
                  <a:lnTo>
                    <a:pt x="20108" y="16384"/>
                  </a:lnTo>
                  <a:lnTo>
                    <a:pt x="20150" y="16447"/>
                  </a:lnTo>
                  <a:lnTo>
                    <a:pt x="20192" y="16489"/>
                  </a:lnTo>
                  <a:lnTo>
                    <a:pt x="20318" y="16405"/>
                  </a:lnTo>
                  <a:lnTo>
                    <a:pt x="20422" y="16238"/>
                  </a:lnTo>
                  <a:lnTo>
                    <a:pt x="20485" y="16133"/>
                  </a:lnTo>
                  <a:lnTo>
                    <a:pt x="20422" y="16091"/>
                  </a:lnTo>
                  <a:lnTo>
                    <a:pt x="20401" y="15986"/>
                  </a:lnTo>
                  <a:lnTo>
                    <a:pt x="20464" y="15924"/>
                  </a:lnTo>
                  <a:lnTo>
                    <a:pt x="20464" y="15882"/>
                  </a:lnTo>
                  <a:lnTo>
                    <a:pt x="20359" y="15861"/>
                  </a:lnTo>
                  <a:lnTo>
                    <a:pt x="20276" y="15903"/>
                  </a:lnTo>
                  <a:lnTo>
                    <a:pt x="20255" y="15966"/>
                  </a:lnTo>
                  <a:lnTo>
                    <a:pt x="20108" y="15882"/>
                  </a:lnTo>
                  <a:lnTo>
                    <a:pt x="20046" y="15777"/>
                  </a:lnTo>
                  <a:lnTo>
                    <a:pt x="19899" y="15756"/>
                  </a:lnTo>
                  <a:lnTo>
                    <a:pt x="19857" y="15777"/>
                  </a:lnTo>
                  <a:lnTo>
                    <a:pt x="19794" y="15714"/>
                  </a:lnTo>
                  <a:lnTo>
                    <a:pt x="19794" y="15673"/>
                  </a:lnTo>
                  <a:lnTo>
                    <a:pt x="19857" y="15673"/>
                  </a:lnTo>
                  <a:lnTo>
                    <a:pt x="19899" y="15589"/>
                  </a:lnTo>
                  <a:lnTo>
                    <a:pt x="19941" y="15401"/>
                  </a:lnTo>
                  <a:lnTo>
                    <a:pt x="19962" y="15380"/>
                  </a:lnTo>
                  <a:lnTo>
                    <a:pt x="19962" y="15296"/>
                  </a:lnTo>
                  <a:lnTo>
                    <a:pt x="19836" y="15254"/>
                  </a:lnTo>
                  <a:lnTo>
                    <a:pt x="19774" y="15254"/>
                  </a:lnTo>
                  <a:lnTo>
                    <a:pt x="19669" y="15359"/>
                  </a:lnTo>
                  <a:lnTo>
                    <a:pt x="19564" y="15380"/>
                  </a:lnTo>
                  <a:lnTo>
                    <a:pt x="19460" y="15359"/>
                  </a:lnTo>
                  <a:lnTo>
                    <a:pt x="19439" y="15296"/>
                  </a:lnTo>
                  <a:lnTo>
                    <a:pt x="19418" y="15191"/>
                  </a:lnTo>
                  <a:lnTo>
                    <a:pt x="19376" y="15149"/>
                  </a:lnTo>
                  <a:lnTo>
                    <a:pt x="19376" y="15066"/>
                  </a:lnTo>
                  <a:lnTo>
                    <a:pt x="19460" y="15129"/>
                  </a:lnTo>
                  <a:lnTo>
                    <a:pt x="19481" y="15170"/>
                  </a:lnTo>
                  <a:lnTo>
                    <a:pt x="19460" y="15233"/>
                  </a:lnTo>
                  <a:lnTo>
                    <a:pt x="19481" y="15296"/>
                  </a:lnTo>
                  <a:lnTo>
                    <a:pt x="19564" y="15359"/>
                  </a:lnTo>
                  <a:lnTo>
                    <a:pt x="19648" y="15359"/>
                  </a:lnTo>
                  <a:lnTo>
                    <a:pt x="19753" y="15254"/>
                  </a:lnTo>
                  <a:lnTo>
                    <a:pt x="19836" y="15233"/>
                  </a:lnTo>
                  <a:lnTo>
                    <a:pt x="19941" y="15233"/>
                  </a:lnTo>
                  <a:lnTo>
                    <a:pt x="19983" y="15275"/>
                  </a:lnTo>
                  <a:lnTo>
                    <a:pt x="20046" y="15275"/>
                  </a:lnTo>
                  <a:lnTo>
                    <a:pt x="20066" y="15233"/>
                  </a:lnTo>
                  <a:lnTo>
                    <a:pt x="20046" y="15170"/>
                  </a:lnTo>
                  <a:lnTo>
                    <a:pt x="19836" y="14961"/>
                  </a:lnTo>
                  <a:lnTo>
                    <a:pt x="19669" y="14836"/>
                  </a:lnTo>
                  <a:lnTo>
                    <a:pt x="19522" y="14836"/>
                  </a:lnTo>
                  <a:lnTo>
                    <a:pt x="19355" y="14752"/>
                  </a:lnTo>
                  <a:lnTo>
                    <a:pt x="19271" y="14647"/>
                  </a:lnTo>
                  <a:lnTo>
                    <a:pt x="19271" y="14564"/>
                  </a:lnTo>
                  <a:lnTo>
                    <a:pt x="19271" y="14522"/>
                  </a:lnTo>
                  <a:lnTo>
                    <a:pt x="19334" y="14564"/>
                  </a:lnTo>
                  <a:lnTo>
                    <a:pt x="19376" y="14668"/>
                  </a:lnTo>
                  <a:lnTo>
                    <a:pt x="19460" y="14731"/>
                  </a:lnTo>
                  <a:lnTo>
                    <a:pt x="19585" y="14731"/>
                  </a:lnTo>
                  <a:lnTo>
                    <a:pt x="19627" y="14668"/>
                  </a:lnTo>
                  <a:lnTo>
                    <a:pt x="19627" y="14626"/>
                  </a:lnTo>
                  <a:lnTo>
                    <a:pt x="19522" y="14522"/>
                  </a:lnTo>
                  <a:lnTo>
                    <a:pt x="19481" y="14459"/>
                  </a:lnTo>
                  <a:lnTo>
                    <a:pt x="19481" y="14438"/>
                  </a:lnTo>
                  <a:lnTo>
                    <a:pt x="19522" y="14438"/>
                  </a:lnTo>
                  <a:lnTo>
                    <a:pt x="19564" y="14459"/>
                  </a:lnTo>
                  <a:lnTo>
                    <a:pt x="19690" y="14626"/>
                  </a:lnTo>
                  <a:lnTo>
                    <a:pt x="19753" y="14731"/>
                  </a:lnTo>
                  <a:lnTo>
                    <a:pt x="19753" y="14773"/>
                  </a:lnTo>
                  <a:lnTo>
                    <a:pt x="19857" y="14857"/>
                  </a:lnTo>
                  <a:lnTo>
                    <a:pt x="19962" y="14940"/>
                  </a:lnTo>
                  <a:lnTo>
                    <a:pt x="20087" y="15087"/>
                  </a:lnTo>
                  <a:lnTo>
                    <a:pt x="20171" y="15129"/>
                  </a:lnTo>
                  <a:lnTo>
                    <a:pt x="20213" y="15087"/>
                  </a:lnTo>
                  <a:lnTo>
                    <a:pt x="20276" y="15129"/>
                  </a:lnTo>
                  <a:lnTo>
                    <a:pt x="20297" y="15170"/>
                  </a:lnTo>
                  <a:lnTo>
                    <a:pt x="20213" y="15233"/>
                  </a:lnTo>
                  <a:lnTo>
                    <a:pt x="20276" y="15296"/>
                  </a:lnTo>
                  <a:lnTo>
                    <a:pt x="20318" y="15359"/>
                  </a:lnTo>
                  <a:lnTo>
                    <a:pt x="20380" y="15359"/>
                  </a:lnTo>
                  <a:lnTo>
                    <a:pt x="20422" y="15275"/>
                  </a:lnTo>
                  <a:lnTo>
                    <a:pt x="20485" y="15087"/>
                  </a:lnTo>
                  <a:lnTo>
                    <a:pt x="20506" y="15045"/>
                  </a:lnTo>
                  <a:lnTo>
                    <a:pt x="20527" y="14982"/>
                  </a:lnTo>
                  <a:lnTo>
                    <a:pt x="20506" y="14877"/>
                  </a:lnTo>
                  <a:lnTo>
                    <a:pt x="20506" y="14836"/>
                  </a:lnTo>
                  <a:lnTo>
                    <a:pt x="20506" y="14710"/>
                  </a:lnTo>
                  <a:lnTo>
                    <a:pt x="20464" y="14626"/>
                  </a:lnTo>
                  <a:lnTo>
                    <a:pt x="20464" y="14564"/>
                  </a:lnTo>
                  <a:lnTo>
                    <a:pt x="20464" y="14543"/>
                  </a:lnTo>
                  <a:lnTo>
                    <a:pt x="20506" y="14564"/>
                  </a:lnTo>
                  <a:lnTo>
                    <a:pt x="20590" y="14605"/>
                  </a:lnTo>
                  <a:lnTo>
                    <a:pt x="20610" y="14605"/>
                  </a:lnTo>
                  <a:lnTo>
                    <a:pt x="20590" y="14543"/>
                  </a:lnTo>
                  <a:lnTo>
                    <a:pt x="20506" y="14459"/>
                  </a:lnTo>
                  <a:lnTo>
                    <a:pt x="20464" y="14354"/>
                  </a:lnTo>
                  <a:lnTo>
                    <a:pt x="20401" y="14313"/>
                  </a:lnTo>
                  <a:lnTo>
                    <a:pt x="20318" y="14292"/>
                  </a:lnTo>
                  <a:lnTo>
                    <a:pt x="19962" y="14292"/>
                  </a:lnTo>
                  <a:lnTo>
                    <a:pt x="19920" y="14208"/>
                  </a:lnTo>
                  <a:lnTo>
                    <a:pt x="19836" y="14145"/>
                  </a:lnTo>
                  <a:lnTo>
                    <a:pt x="19648" y="14145"/>
                  </a:lnTo>
                  <a:lnTo>
                    <a:pt x="19564" y="14187"/>
                  </a:lnTo>
                  <a:lnTo>
                    <a:pt x="19502" y="14187"/>
                  </a:lnTo>
                  <a:lnTo>
                    <a:pt x="19460" y="14124"/>
                  </a:lnTo>
                  <a:lnTo>
                    <a:pt x="19439" y="14103"/>
                  </a:lnTo>
                  <a:lnTo>
                    <a:pt x="19460" y="14041"/>
                  </a:lnTo>
                  <a:lnTo>
                    <a:pt x="19502" y="14103"/>
                  </a:lnTo>
                  <a:lnTo>
                    <a:pt x="19543" y="14124"/>
                  </a:lnTo>
                  <a:lnTo>
                    <a:pt x="19669" y="14103"/>
                  </a:lnTo>
                  <a:lnTo>
                    <a:pt x="19836" y="14082"/>
                  </a:lnTo>
                  <a:lnTo>
                    <a:pt x="19878" y="14124"/>
                  </a:lnTo>
                  <a:lnTo>
                    <a:pt x="19941" y="14103"/>
                  </a:lnTo>
                  <a:lnTo>
                    <a:pt x="20025" y="14082"/>
                  </a:lnTo>
                  <a:lnTo>
                    <a:pt x="20087" y="14103"/>
                  </a:lnTo>
                  <a:lnTo>
                    <a:pt x="20150" y="14124"/>
                  </a:lnTo>
                  <a:lnTo>
                    <a:pt x="20192" y="14103"/>
                  </a:lnTo>
                  <a:lnTo>
                    <a:pt x="20234" y="14082"/>
                  </a:lnTo>
                  <a:lnTo>
                    <a:pt x="20234" y="14020"/>
                  </a:lnTo>
                  <a:lnTo>
                    <a:pt x="20234" y="13915"/>
                  </a:lnTo>
                  <a:lnTo>
                    <a:pt x="20234" y="13873"/>
                  </a:lnTo>
                  <a:lnTo>
                    <a:pt x="20171" y="13831"/>
                  </a:lnTo>
                  <a:lnTo>
                    <a:pt x="20129" y="13873"/>
                  </a:lnTo>
                  <a:lnTo>
                    <a:pt x="20066" y="13894"/>
                  </a:lnTo>
                  <a:lnTo>
                    <a:pt x="19983" y="13873"/>
                  </a:lnTo>
                  <a:lnTo>
                    <a:pt x="19857" y="13873"/>
                  </a:lnTo>
                  <a:lnTo>
                    <a:pt x="19815" y="13810"/>
                  </a:lnTo>
                  <a:lnTo>
                    <a:pt x="19711" y="13706"/>
                  </a:lnTo>
                  <a:lnTo>
                    <a:pt x="19606" y="13727"/>
                  </a:lnTo>
                  <a:lnTo>
                    <a:pt x="19564" y="13789"/>
                  </a:lnTo>
                  <a:lnTo>
                    <a:pt x="19543" y="13789"/>
                  </a:lnTo>
                  <a:lnTo>
                    <a:pt x="19543" y="13685"/>
                  </a:lnTo>
                  <a:lnTo>
                    <a:pt x="19543" y="13601"/>
                  </a:lnTo>
                  <a:lnTo>
                    <a:pt x="19522" y="13538"/>
                  </a:lnTo>
                  <a:lnTo>
                    <a:pt x="19313" y="13538"/>
                  </a:lnTo>
                  <a:lnTo>
                    <a:pt x="19229" y="13497"/>
                  </a:lnTo>
                  <a:lnTo>
                    <a:pt x="19250" y="13455"/>
                  </a:lnTo>
                  <a:lnTo>
                    <a:pt x="19313" y="13455"/>
                  </a:lnTo>
                  <a:lnTo>
                    <a:pt x="19418" y="13476"/>
                  </a:lnTo>
                  <a:lnTo>
                    <a:pt x="19460" y="13455"/>
                  </a:lnTo>
                  <a:lnTo>
                    <a:pt x="19460" y="13392"/>
                  </a:lnTo>
                  <a:lnTo>
                    <a:pt x="19439" y="13371"/>
                  </a:lnTo>
                  <a:lnTo>
                    <a:pt x="19481" y="13308"/>
                  </a:lnTo>
                  <a:lnTo>
                    <a:pt x="19460" y="13266"/>
                  </a:lnTo>
                  <a:lnTo>
                    <a:pt x="19439" y="13204"/>
                  </a:lnTo>
                  <a:lnTo>
                    <a:pt x="19481" y="13162"/>
                  </a:lnTo>
                  <a:lnTo>
                    <a:pt x="19460" y="13078"/>
                  </a:lnTo>
                  <a:lnTo>
                    <a:pt x="19460" y="12994"/>
                  </a:lnTo>
                  <a:lnTo>
                    <a:pt x="19522" y="12973"/>
                  </a:lnTo>
                  <a:lnTo>
                    <a:pt x="19543" y="12994"/>
                  </a:lnTo>
                  <a:lnTo>
                    <a:pt x="19543" y="13078"/>
                  </a:lnTo>
                  <a:lnTo>
                    <a:pt x="19585" y="13141"/>
                  </a:lnTo>
                  <a:lnTo>
                    <a:pt x="19648" y="13162"/>
                  </a:lnTo>
                  <a:lnTo>
                    <a:pt x="19732" y="13078"/>
                  </a:lnTo>
                  <a:lnTo>
                    <a:pt x="19857" y="12953"/>
                  </a:lnTo>
                  <a:lnTo>
                    <a:pt x="19941" y="12932"/>
                  </a:lnTo>
                  <a:lnTo>
                    <a:pt x="19941" y="12890"/>
                  </a:lnTo>
                  <a:lnTo>
                    <a:pt x="19899" y="12869"/>
                  </a:lnTo>
                  <a:lnTo>
                    <a:pt x="19794" y="12848"/>
                  </a:lnTo>
                  <a:lnTo>
                    <a:pt x="19732" y="12848"/>
                  </a:lnTo>
                  <a:lnTo>
                    <a:pt x="19690" y="12827"/>
                  </a:lnTo>
                  <a:lnTo>
                    <a:pt x="19774" y="12785"/>
                  </a:lnTo>
                  <a:lnTo>
                    <a:pt x="19878" y="12785"/>
                  </a:lnTo>
                  <a:lnTo>
                    <a:pt x="19941" y="12827"/>
                  </a:lnTo>
                  <a:lnTo>
                    <a:pt x="19983" y="12827"/>
                  </a:lnTo>
                  <a:lnTo>
                    <a:pt x="19983" y="12764"/>
                  </a:lnTo>
                  <a:lnTo>
                    <a:pt x="19962" y="12743"/>
                  </a:lnTo>
                  <a:lnTo>
                    <a:pt x="20046" y="12722"/>
                  </a:lnTo>
                  <a:lnTo>
                    <a:pt x="20150" y="12722"/>
                  </a:lnTo>
                  <a:lnTo>
                    <a:pt x="20213" y="12785"/>
                  </a:lnTo>
                  <a:lnTo>
                    <a:pt x="20276" y="12827"/>
                  </a:lnTo>
                  <a:lnTo>
                    <a:pt x="20318" y="12785"/>
                  </a:lnTo>
                  <a:lnTo>
                    <a:pt x="20380" y="12827"/>
                  </a:lnTo>
                  <a:lnTo>
                    <a:pt x="20422" y="12890"/>
                  </a:lnTo>
                  <a:lnTo>
                    <a:pt x="20401" y="12973"/>
                  </a:lnTo>
                  <a:lnTo>
                    <a:pt x="20422" y="13036"/>
                  </a:lnTo>
                  <a:lnTo>
                    <a:pt x="20506" y="13057"/>
                  </a:lnTo>
                  <a:lnTo>
                    <a:pt x="20527" y="13036"/>
                  </a:lnTo>
                  <a:lnTo>
                    <a:pt x="20590" y="13057"/>
                  </a:lnTo>
                  <a:lnTo>
                    <a:pt x="20631" y="13141"/>
                  </a:lnTo>
                  <a:lnTo>
                    <a:pt x="20778" y="13183"/>
                  </a:lnTo>
                  <a:lnTo>
                    <a:pt x="20820" y="13266"/>
                  </a:lnTo>
                  <a:lnTo>
                    <a:pt x="20841" y="13287"/>
                  </a:lnTo>
                  <a:lnTo>
                    <a:pt x="20882" y="13245"/>
                  </a:lnTo>
                  <a:lnTo>
                    <a:pt x="20903" y="13141"/>
                  </a:lnTo>
                  <a:lnTo>
                    <a:pt x="20945" y="13057"/>
                  </a:lnTo>
                  <a:lnTo>
                    <a:pt x="21008" y="12890"/>
                  </a:lnTo>
                  <a:lnTo>
                    <a:pt x="21008" y="12848"/>
                  </a:lnTo>
                  <a:lnTo>
                    <a:pt x="21029" y="12722"/>
                  </a:lnTo>
                  <a:lnTo>
                    <a:pt x="21050" y="12555"/>
                  </a:lnTo>
                  <a:lnTo>
                    <a:pt x="21092" y="12513"/>
                  </a:lnTo>
                  <a:lnTo>
                    <a:pt x="21092" y="12429"/>
                  </a:lnTo>
                  <a:lnTo>
                    <a:pt x="21050" y="12346"/>
                  </a:lnTo>
                  <a:lnTo>
                    <a:pt x="20987" y="12304"/>
                  </a:lnTo>
                  <a:lnTo>
                    <a:pt x="20924" y="12241"/>
                  </a:lnTo>
                  <a:lnTo>
                    <a:pt x="20882" y="12241"/>
                  </a:lnTo>
                  <a:lnTo>
                    <a:pt x="20841" y="12199"/>
                  </a:lnTo>
                  <a:lnTo>
                    <a:pt x="20841" y="12136"/>
                  </a:lnTo>
                  <a:lnTo>
                    <a:pt x="20757" y="12136"/>
                  </a:lnTo>
                  <a:lnTo>
                    <a:pt x="20694" y="12220"/>
                  </a:lnTo>
                  <a:lnTo>
                    <a:pt x="20590" y="12325"/>
                  </a:lnTo>
                  <a:lnTo>
                    <a:pt x="20506" y="12346"/>
                  </a:lnTo>
                  <a:lnTo>
                    <a:pt x="20464" y="12304"/>
                  </a:lnTo>
                  <a:lnTo>
                    <a:pt x="20485" y="12241"/>
                  </a:lnTo>
                  <a:lnTo>
                    <a:pt x="20485" y="12157"/>
                  </a:lnTo>
                  <a:lnTo>
                    <a:pt x="20485" y="12136"/>
                  </a:lnTo>
                  <a:lnTo>
                    <a:pt x="20380" y="12116"/>
                  </a:lnTo>
                  <a:lnTo>
                    <a:pt x="20297" y="12116"/>
                  </a:lnTo>
                  <a:lnTo>
                    <a:pt x="20276" y="12053"/>
                  </a:lnTo>
                  <a:lnTo>
                    <a:pt x="20338" y="12032"/>
                  </a:lnTo>
                  <a:lnTo>
                    <a:pt x="20338" y="12011"/>
                  </a:lnTo>
                  <a:lnTo>
                    <a:pt x="20255" y="11948"/>
                  </a:lnTo>
                  <a:lnTo>
                    <a:pt x="20213" y="11906"/>
                  </a:lnTo>
                  <a:lnTo>
                    <a:pt x="20255" y="11885"/>
                  </a:lnTo>
                  <a:lnTo>
                    <a:pt x="20276" y="11906"/>
                  </a:lnTo>
                  <a:lnTo>
                    <a:pt x="20359" y="11927"/>
                  </a:lnTo>
                  <a:lnTo>
                    <a:pt x="20359" y="11885"/>
                  </a:lnTo>
                  <a:lnTo>
                    <a:pt x="20297" y="11802"/>
                  </a:lnTo>
                  <a:lnTo>
                    <a:pt x="20276" y="11718"/>
                  </a:lnTo>
                  <a:lnTo>
                    <a:pt x="20297" y="11676"/>
                  </a:lnTo>
                  <a:lnTo>
                    <a:pt x="20359" y="11634"/>
                  </a:lnTo>
                  <a:lnTo>
                    <a:pt x="20380" y="11676"/>
                  </a:lnTo>
                  <a:lnTo>
                    <a:pt x="20443" y="11697"/>
                  </a:lnTo>
                  <a:lnTo>
                    <a:pt x="20464" y="11739"/>
                  </a:lnTo>
                  <a:lnTo>
                    <a:pt x="20590" y="11885"/>
                  </a:lnTo>
                  <a:lnTo>
                    <a:pt x="20673" y="11927"/>
                  </a:lnTo>
                  <a:lnTo>
                    <a:pt x="20757" y="11906"/>
                  </a:lnTo>
                  <a:lnTo>
                    <a:pt x="20799" y="11844"/>
                  </a:lnTo>
                  <a:lnTo>
                    <a:pt x="20757" y="11718"/>
                  </a:lnTo>
                  <a:lnTo>
                    <a:pt x="20652" y="11613"/>
                  </a:lnTo>
                  <a:lnTo>
                    <a:pt x="20569" y="11572"/>
                  </a:lnTo>
                  <a:lnTo>
                    <a:pt x="20464" y="11530"/>
                  </a:lnTo>
                  <a:lnTo>
                    <a:pt x="20443" y="11404"/>
                  </a:lnTo>
                  <a:lnTo>
                    <a:pt x="20380" y="11320"/>
                  </a:lnTo>
                  <a:lnTo>
                    <a:pt x="20338" y="11258"/>
                  </a:lnTo>
                  <a:lnTo>
                    <a:pt x="20255" y="11216"/>
                  </a:lnTo>
                  <a:lnTo>
                    <a:pt x="20171" y="11174"/>
                  </a:lnTo>
                  <a:lnTo>
                    <a:pt x="20171" y="11111"/>
                  </a:lnTo>
                  <a:lnTo>
                    <a:pt x="20234" y="11069"/>
                  </a:lnTo>
                  <a:lnTo>
                    <a:pt x="20234" y="11007"/>
                  </a:lnTo>
                  <a:lnTo>
                    <a:pt x="20192" y="10986"/>
                  </a:lnTo>
                  <a:lnTo>
                    <a:pt x="20192" y="10944"/>
                  </a:lnTo>
                  <a:lnTo>
                    <a:pt x="20255" y="10881"/>
                  </a:lnTo>
                  <a:lnTo>
                    <a:pt x="20297" y="10881"/>
                  </a:lnTo>
                  <a:lnTo>
                    <a:pt x="20359" y="10860"/>
                  </a:lnTo>
                  <a:lnTo>
                    <a:pt x="20443" y="10881"/>
                  </a:lnTo>
                  <a:lnTo>
                    <a:pt x="20485" y="10944"/>
                  </a:lnTo>
                  <a:lnTo>
                    <a:pt x="20401" y="10986"/>
                  </a:lnTo>
                  <a:lnTo>
                    <a:pt x="20464" y="10986"/>
                  </a:lnTo>
                  <a:lnTo>
                    <a:pt x="20548" y="11048"/>
                  </a:lnTo>
                  <a:lnTo>
                    <a:pt x="20548" y="11090"/>
                  </a:lnTo>
                  <a:lnTo>
                    <a:pt x="20569" y="11174"/>
                  </a:lnTo>
                  <a:lnTo>
                    <a:pt x="20652" y="11195"/>
                  </a:lnTo>
                  <a:lnTo>
                    <a:pt x="20757" y="11111"/>
                  </a:lnTo>
                  <a:lnTo>
                    <a:pt x="20799" y="10986"/>
                  </a:lnTo>
                  <a:lnTo>
                    <a:pt x="20820" y="10860"/>
                  </a:lnTo>
                  <a:lnTo>
                    <a:pt x="20882" y="10776"/>
                  </a:lnTo>
                  <a:lnTo>
                    <a:pt x="20903" y="10735"/>
                  </a:lnTo>
                  <a:lnTo>
                    <a:pt x="20882" y="10588"/>
                  </a:lnTo>
                  <a:lnTo>
                    <a:pt x="20966" y="10525"/>
                  </a:lnTo>
                  <a:lnTo>
                    <a:pt x="21029" y="10463"/>
                  </a:lnTo>
                  <a:lnTo>
                    <a:pt x="21071" y="10316"/>
                  </a:lnTo>
                  <a:lnTo>
                    <a:pt x="21029" y="10212"/>
                  </a:lnTo>
                  <a:lnTo>
                    <a:pt x="20987" y="10128"/>
                  </a:lnTo>
                  <a:lnTo>
                    <a:pt x="21029" y="9919"/>
                  </a:lnTo>
                  <a:lnTo>
                    <a:pt x="21092" y="9751"/>
                  </a:lnTo>
                  <a:lnTo>
                    <a:pt x="21092" y="9605"/>
                  </a:lnTo>
                  <a:lnTo>
                    <a:pt x="21175" y="9521"/>
                  </a:lnTo>
                  <a:lnTo>
                    <a:pt x="21175" y="9437"/>
                  </a:lnTo>
                  <a:lnTo>
                    <a:pt x="21196" y="9312"/>
                  </a:lnTo>
                  <a:lnTo>
                    <a:pt x="21196" y="9165"/>
                  </a:lnTo>
                  <a:lnTo>
                    <a:pt x="21280" y="9082"/>
                  </a:lnTo>
                  <a:lnTo>
                    <a:pt x="21343" y="8956"/>
                  </a:lnTo>
                  <a:lnTo>
                    <a:pt x="21531" y="8684"/>
                  </a:lnTo>
                  <a:lnTo>
                    <a:pt x="21615" y="8538"/>
                  </a:lnTo>
                  <a:lnTo>
                    <a:pt x="21761" y="8391"/>
                  </a:lnTo>
                  <a:lnTo>
                    <a:pt x="21824" y="8287"/>
                  </a:lnTo>
                  <a:lnTo>
                    <a:pt x="21908" y="8224"/>
                  </a:lnTo>
                  <a:lnTo>
                    <a:pt x="21950" y="8077"/>
                  </a:lnTo>
                  <a:lnTo>
                    <a:pt x="22075" y="7973"/>
                  </a:lnTo>
                  <a:lnTo>
                    <a:pt x="22117" y="7952"/>
                  </a:lnTo>
                  <a:lnTo>
                    <a:pt x="22075" y="7910"/>
                  </a:lnTo>
                  <a:lnTo>
                    <a:pt x="22012" y="7847"/>
                  </a:lnTo>
                  <a:lnTo>
                    <a:pt x="21908" y="7826"/>
                  </a:lnTo>
                  <a:lnTo>
                    <a:pt x="21845" y="7763"/>
                  </a:lnTo>
                  <a:lnTo>
                    <a:pt x="21803" y="7722"/>
                  </a:lnTo>
                  <a:lnTo>
                    <a:pt x="21719" y="7743"/>
                  </a:lnTo>
                  <a:lnTo>
                    <a:pt x="21552" y="7805"/>
                  </a:lnTo>
                  <a:lnTo>
                    <a:pt x="21406" y="7847"/>
                  </a:lnTo>
                  <a:lnTo>
                    <a:pt x="21280" y="7910"/>
                  </a:lnTo>
                  <a:lnTo>
                    <a:pt x="21196" y="8015"/>
                  </a:lnTo>
                  <a:lnTo>
                    <a:pt x="21092" y="8056"/>
                  </a:lnTo>
                  <a:lnTo>
                    <a:pt x="21071" y="8119"/>
                  </a:lnTo>
                  <a:lnTo>
                    <a:pt x="21008" y="8140"/>
                  </a:lnTo>
                  <a:lnTo>
                    <a:pt x="20903" y="8077"/>
                  </a:lnTo>
                  <a:lnTo>
                    <a:pt x="20862" y="8035"/>
                  </a:lnTo>
                  <a:lnTo>
                    <a:pt x="20862" y="7973"/>
                  </a:lnTo>
                  <a:lnTo>
                    <a:pt x="20924" y="7973"/>
                  </a:lnTo>
                  <a:lnTo>
                    <a:pt x="20987" y="7952"/>
                  </a:lnTo>
                  <a:lnTo>
                    <a:pt x="20987" y="7847"/>
                  </a:lnTo>
                  <a:lnTo>
                    <a:pt x="20966" y="7805"/>
                  </a:lnTo>
                  <a:lnTo>
                    <a:pt x="20882" y="7805"/>
                  </a:lnTo>
                  <a:lnTo>
                    <a:pt x="20820" y="7763"/>
                  </a:lnTo>
                  <a:lnTo>
                    <a:pt x="20903" y="7743"/>
                  </a:lnTo>
                  <a:lnTo>
                    <a:pt x="20966" y="7701"/>
                  </a:lnTo>
                  <a:lnTo>
                    <a:pt x="21071" y="7617"/>
                  </a:lnTo>
                  <a:lnTo>
                    <a:pt x="21134" y="7491"/>
                  </a:lnTo>
                  <a:lnTo>
                    <a:pt x="21238" y="7408"/>
                  </a:lnTo>
                  <a:lnTo>
                    <a:pt x="21322" y="7408"/>
                  </a:lnTo>
                  <a:lnTo>
                    <a:pt x="21447" y="7429"/>
                  </a:lnTo>
                  <a:lnTo>
                    <a:pt x="21698" y="7617"/>
                  </a:lnTo>
                  <a:lnTo>
                    <a:pt x="21761" y="7659"/>
                  </a:lnTo>
                  <a:lnTo>
                    <a:pt x="21970" y="7659"/>
                  </a:lnTo>
                  <a:lnTo>
                    <a:pt x="22075" y="7638"/>
                  </a:lnTo>
                  <a:lnTo>
                    <a:pt x="22180" y="7659"/>
                  </a:lnTo>
                  <a:lnTo>
                    <a:pt x="22389" y="7617"/>
                  </a:lnTo>
                  <a:lnTo>
                    <a:pt x="22494" y="7554"/>
                  </a:lnTo>
                  <a:lnTo>
                    <a:pt x="22494" y="7491"/>
                  </a:lnTo>
                  <a:lnTo>
                    <a:pt x="22473" y="7429"/>
                  </a:lnTo>
                  <a:lnTo>
                    <a:pt x="22515" y="7429"/>
                  </a:lnTo>
                  <a:lnTo>
                    <a:pt x="22598" y="7408"/>
                  </a:lnTo>
                  <a:lnTo>
                    <a:pt x="22682" y="7324"/>
                  </a:lnTo>
                  <a:lnTo>
                    <a:pt x="22682" y="7240"/>
                  </a:lnTo>
                  <a:lnTo>
                    <a:pt x="22640" y="7178"/>
                  </a:lnTo>
                  <a:lnTo>
                    <a:pt x="22535" y="7136"/>
                  </a:lnTo>
                  <a:lnTo>
                    <a:pt x="22473" y="7094"/>
                  </a:lnTo>
                  <a:lnTo>
                    <a:pt x="22431" y="7073"/>
                  </a:lnTo>
                  <a:lnTo>
                    <a:pt x="22347" y="7073"/>
                  </a:lnTo>
                  <a:lnTo>
                    <a:pt x="22263" y="7136"/>
                  </a:lnTo>
                  <a:lnTo>
                    <a:pt x="22222" y="7136"/>
                  </a:lnTo>
                  <a:lnTo>
                    <a:pt x="22138" y="7073"/>
                  </a:lnTo>
                  <a:lnTo>
                    <a:pt x="21908" y="7073"/>
                  </a:lnTo>
                  <a:lnTo>
                    <a:pt x="21761" y="7031"/>
                  </a:lnTo>
                  <a:lnTo>
                    <a:pt x="21657" y="6989"/>
                  </a:lnTo>
                  <a:lnTo>
                    <a:pt x="21594" y="6989"/>
                  </a:lnTo>
                  <a:lnTo>
                    <a:pt x="21510" y="7010"/>
                  </a:lnTo>
                  <a:lnTo>
                    <a:pt x="21196" y="7010"/>
                  </a:lnTo>
                  <a:lnTo>
                    <a:pt x="21092" y="6968"/>
                  </a:lnTo>
                  <a:lnTo>
                    <a:pt x="21196" y="6968"/>
                  </a:lnTo>
                  <a:lnTo>
                    <a:pt x="21301" y="6989"/>
                  </a:lnTo>
                  <a:lnTo>
                    <a:pt x="21406" y="6927"/>
                  </a:lnTo>
                  <a:lnTo>
                    <a:pt x="21531" y="6906"/>
                  </a:lnTo>
                  <a:lnTo>
                    <a:pt x="21636" y="6927"/>
                  </a:lnTo>
                  <a:lnTo>
                    <a:pt x="21740" y="6968"/>
                  </a:lnTo>
                  <a:lnTo>
                    <a:pt x="21782" y="6927"/>
                  </a:lnTo>
                  <a:lnTo>
                    <a:pt x="21845" y="6885"/>
                  </a:lnTo>
                  <a:lnTo>
                    <a:pt x="21950" y="6885"/>
                  </a:lnTo>
                  <a:lnTo>
                    <a:pt x="21991" y="6822"/>
                  </a:lnTo>
                  <a:lnTo>
                    <a:pt x="22054" y="6801"/>
                  </a:lnTo>
                  <a:lnTo>
                    <a:pt x="22138" y="6822"/>
                  </a:lnTo>
                  <a:lnTo>
                    <a:pt x="22180" y="6822"/>
                  </a:lnTo>
                  <a:lnTo>
                    <a:pt x="22201" y="6780"/>
                  </a:lnTo>
                  <a:lnTo>
                    <a:pt x="22242" y="6759"/>
                  </a:lnTo>
                  <a:lnTo>
                    <a:pt x="22284" y="6759"/>
                  </a:lnTo>
                  <a:lnTo>
                    <a:pt x="22305" y="6780"/>
                  </a:lnTo>
                  <a:lnTo>
                    <a:pt x="22368" y="6801"/>
                  </a:lnTo>
                  <a:lnTo>
                    <a:pt x="22410" y="6822"/>
                  </a:lnTo>
                  <a:lnTo>
                    <a:pt x="22515" y="6822"/>
                  </a:lnTo>
                  <a:lnTo>
                    <a:pt x="22619" y="6864"/>
                  </a:lnTo>
                  <a:lnTo>
                    <a:pt x="22703" y="6906"/>
                  </a:lnTo>
                  <a:lnTo>
                    <a:pt x="22891" y="6906"/>
                  </a:lnTo>
                  <a:lnTo>
                    <a:pt x="22996" y="6822"/>
                  </a:lnTo>
                  <a:lnTo>
                    <a:pt x="23184" y="6759"/>
                  </a:lnTo>
                  <a:lnTo>
                    <a:pt x="23331" y="6759"/>
                  </a:lnTo>
                  <a:lnTo>
                    <a:pt x="23351" y="6675"/>
                  </a:lnTo>
                  <a:lnTo>
                    <a:pt x="23351" y="6592"/>
                  </a:lnTo>
                  <a:lnTo>
                    <a:pt x="23310" y="6571"/>
                  </a:lnTo>
                  <a:lnTo>
                    <a:pt x="23247" y="6487"/>
                  </a:lnTo>
                  <a:lnTo>
                    <a:pt x="23247" y="6445"/>
                  </a:lnTo>
                  <a:lnTo>
                    <a:pt x="23226" y="6403"/>
                  </a:lnTo>
                  <a:lnTo>
                    <a:pt x="23226" y="6362"/>
                  </a:lnTo>
                  <a:lnTo>
                    <a:pt x="23289" y="6257"/>
                  </a:lnTo>
                  <a:lnTo>
                    <a:pt x="23351" y="6194"/>
                  </a:lnTo>
                  <a:lnTo>
                    <a:pt x="23414" y="6194"/>
                  </a:lnTo>
                  <a:lnTo>
                    <a:pt x="23561" y="6299"/>
                  </a:lnTo>
                  <a:lnTo>
                    <a:pt x="23644" y="6341"/>
                  </a:lnTo>
                  <a:lnTo>
                    <a:pt x="23707" y="6299"/>
                  </a:lnTo>
                  <a:lnTo>
                    <a:pt x="23749" y="6236"/>
                  </a:lnTo>
                  <a:lnTo>
                    <a:pt x="23854" y="6069"/>
                  </a:lnTo>
                  <a:lnTo>
                    <a:pt x="23958" y="5985"/>
                  </a:lnTo>
                  <a:lnTo>
                    <a:pt x="24042" y="5964"/>
                  </a:lnTo>
                  <a:lnTo>
                    <a:pt x="24063" y="5922"/>
                  </a:lnTo>
                  <a:lnTo>
                    <a:pt x="24167" y="5838"/>
                  </a:lnTo>
                  <a:lnTo>
                    <a:pt x="24272" y="5776"/>
                  </a:lnTo>
                  <a:lnTo>
                    <a:pt x="24335" y="5713"/>
                  </a:lnTo>
                  <a:lnTo>
                    <a:pt x="24335" y="5566"/>
                  </a:lnTo>
                  <a:lnTo>
                    <a:pt x="24272" y="5420"/>
                  </a:lnTo>
                  <a:lnTo>
                    <a:pt x="24188" y="5336"/>
                  </a:lnTo>
                  <a:lnTo>
                    <a:pt x="24167" y="5253"/>
                  </a:lnTo>
                  <a:lnTo>
                    <a:pt x="24021" y="5127"/>
                  </a:lnTo>
                  <a:lnTo>
                    <a:pt x="24021" y="5085"/>
                  </a:lnTo>
                  <a:lnTo>
                    <a:pt x="23958" y="5002"/>
                  </a:lnTo>
                  <a:lnTo>
                    <a:pt x="23854" y="4939"/>
                  </a:lnTo>
                  <a:lnTo>
                    <a:pt x="23812" y="4939"/>
                  </a:lnTo>
                  <a:lnTo>
                    <a:pt x="23728" y="4876"/>
                  </a:lnTo>
                  <a:lnTo>
                    <a:pt x="23623" y="4813"/>
                  </a:lnTo>
                  <a:lnTo>
                    <a:pt x="23498" y="4813"/>
                  </a:lnTo>
                  <a:lnTo>
                    <a:pt x="23331" y="4771"/>
                  </a:lnTo>
                  <a:lnTo>
                    <a:pt x="23184" y="4688"/>
                  </a:lnTo>
                  <a:lnTo>
                    <a:pt x="23038" y="4667"/>
                  </a:lnTo>
                  <a:lnTo>
                    <a:pt x="22975" y="4688"/>
                  </a:lnTo>
                  <a:lnTo>
                    <a:pt x="22828" y="4688"/>
                  </a:lnTo>
                  <a:lnTo>
                    <a:pt x="22682" y="4730"/>
                  </a:lnTo>
                  <a:lnTo>
                    <a:pt x="22619" y="4792"/>
                  </a:lnTo>
                  <a:lnTo>
                    <a:pt x="22515" y="4834"/>
                  </a:lnTo>
                  <a:lnTo>
                    <a:pt x="22410" y="4792"/>
                  </a:lnTo>
                  <a:lnTo>
                    <a:pt x="22389" y="4730"/>
                  </a:lnTo>
                  <a:lnTo>
                    <a:pt x="22347" y="4771"/>
                  </a:lnTo>
                  <a:lnTo>
                    <a:pt x="22305" y="4834"/>
                  </a:lnTo>
                  <a:lnTo>
                    <a:pt x="22347" y="4918"/>
                  </a:lnTo>
                  <a:lnTo>
                    <a:pt x="22347" y="5022"/>
                  </a:lnTo>
                  <a:lnTo>
                    <a:pt x="22284" y="5106"/>
                  </a:lnTo>
                  <a:lnTo>
                    <a:pt x="22242" y="5106"/>
                  </a:lnTo>
                  <a:lnTo>
                    <a:pt x="22242" y="5148"/>
                  </a:lnTo>
                  <a:lnTo>
                    <a:pt x="22263" y="5211"/>
                  </a:lnTo>
                  <a:lnTo>
                    <a:pt x="22242" y="5294"/>
                  </a:lnTo>
                  <a:lnTo>
                    <a:pt x="22138" y="5336"/>
                  </a:lnTo>
                  <a:lnTo>
                    <a:pt x="22033" y="5336"/>
                  </a:lnTo>
                  <a:lnTo>
                    <a:pt x="21970" y="5253"/>
                  </a:lnTo>
                  <a:lnTo>
                    <a:pt x="21970" y="5190"/>
                  </a:lnTo>
                  <a:lnTo>
                    <a:pt x="21929" y="5148"/>
                  </a:lnTo>
                  <a:lnTo>
                    <a:pt x="21866" y="5211"/>
                  </a:lnTo>
                  <a:lnTo>
                    <a:pt x="21866" y="5315"/>
                  </a:lnTo>
                  <a:lnTo>
                    <a:pt x="21887" y="5336"/>
                  </a:lnTo>
                  <a:lnTo>
                    <a:pt x="21845" y="5420"/>
                  </a:lnTo>
                  <a:lnTo>
                    <a:pt x="21824" y="5525"/>
                  </a:lnTo>
                  <a:lnTo>
                    <a:pt x="21782" y="5566"/>
                  </a:lnTo>
                  <a:lnTo>
                    <a:pt x="21782" y="5504"/>
                  </a:lnTo>
                  <a:lnTo>
                    <a:pt x="21824" y="5441"/>
                  </a:lnTo>
                  <a:lnTo>
                    <a:pt x="21782" y="5315"/>
                  </a:lnTo>
                  <a:lnTo>
                    <a:pt x="21740" y="5232"/>
                  </a:lnTo>
                  <a:lnTo>
                    <a:pt x="21761" y="5148"/>
                  </a:lnTo>
                  <a:lnTo>
                    <a:pt x="21761" y="5064"/>
                  </a:lnTo>
                  <a:lnTo>
                    <a:pt x="21719" y="5002"/>
                  </a:lnTo>
                  <a:lnTo>
                    <a:pt x="21719" y="4918"/>
                  </a:lnTo>
                  <a:lnTo>
                    <a:pt x="21657" y="4939"/>
                  </a:lnTo>
                  <a:lnTo>
                    <a:pt x="21636" y="5002"/>
                  </a:lnTo>
                  <a:lnTo>
                    <a:pt x="21552" y="5064"/>
                  </a:lnTo>
                  <a:lnTo>
                    <a:pt x="21552" y="5148"/>
                  </a:lnTo>
                  <a:lnTo>
                    <a:pt x="21531" y="5253"/>
                  </a:lnTo>
                  <a:lnTo>
                    <a:pt x="21364" y="5420"/>
                  </a:lnTo>
                  <a:lnTo>
                    <a:pt x="21301" y="5483"/>
                  </a:lnTo>
                  <a:lnTo>
                    <a:pt x="21217" y="5483"/>
                  </a:lnTo>
                  <a:lnTo>
                    <a:pt x="21154" y="5546"/>
                  </a:lnTo>
                  <a:lnTo>
                    <a:pt x="21050" y="5629"/>
                  </a:lnTo>
                  <a:lnTo>
                    <a:pt x="20945" y="5629"/>
                  </a:lnTo>
                  <a:lnTo>
                    <a:pt x="20841" y="5734"/>
                  </a:lnTo>
                  <a:lnTo>
                    <a:pt x="20694" y="5818"/>
                  </a:lnTo>
                  <a:lnTo>
                    <a:pt x="20422" y="5818"/>
                  </a:lnTo>
                  <a:lnTo>
                    <a:pt x="20422" y="5859"/>
                  </a:lnTo>
                  <a:lnTo>
                    <a:pt x="20359" y="5901"/>
                  </a:lnTo>
                  <a:lnTo>
                    <a:pt x="20255" y="5901"/>
                  </a:lnTo>
                  <a:lnTo>
                    <a:pt x="20171" y="5880"/>
                  </a:lnTo>
                  <a:lnTo>
                    <a:pt x="20087" y="5943"/>
                  </a:lnTo>
                  <a:lnTo>
                    <a:pt x="19711" y="6131"/>
                  </a:lnTo>
                  <a:lnTo>
                    <a:pt x="19522" y="6278"/>
                  </a:lnTo>
                  <a:lnTo>
                    <a:pt x="19502" y="6382"/>
                  </a:lnTo>
                  <a:lnTo>
                    <a:pt x="19439" y="6403"/>
                  </a:lnTo>
                  <a:lnTo>
                    <a:pt x="19229" y="6571"/>
                  </a:lnTo>
                  <a:lnTo>
                    <a:pt x="19125" y="6675"/>
                  </a:lnTo>
                  <a:lnTo>
                    <a:pt x="19104" y="6613"/>
                  </a:lnTo>
                  <a:lnTo>
                    <a:pt x="19083" y="6613"/>
                  </a:lnTo>
                  <a:lnTo>
                    <a:pt x="18978" y="6696"/>
                  </a:lnTo>
                  <a:lnTo>
                    <a:pt x="18895" y="6822"/>
                  </a:lnTo>
                  <a:lnTo>
                    <a:pt x="18790" y="6968"/>
                  </a:lnTo>
                  <a:lnTo>
                    <a:pt x="18769" y="7031"/>
                  </a:lnTo>
                  <a:lnTo>
                    <a:pt x="18727" y="7094"/>
                  </a:lnTo>
                  <a:lnTo>
                    <a:pt x="18706" y="7031"/>
                  </a:lnTo>
                  <a:lnTo>
                    <a:pt x="18748" y="6906"/>
                  </a:lnTo>
                  <a:lnTo>
                    <a:pt x="18748" y="6801"/>
                  </a:lnTo>
                  <a:lnTo>
                    <a:pt x="18748" y="6696"/>
                  </a:lnTo>
                  <a:lnTo>
                    <a:pt x="18853" y="6696"/>
                  </a:lnTo>
                  <a:lnTo>
                    <a:pt x="18895" y="6654"/>
                  </a:lnTo>
                  <a:lnTo>
                    <a:pt x="19020" y="6550"/>
                  </a:lnTo>
                  <a:lnTo>
                    <a:pt x="19104" y="6508"/>
                  </a:lnTo>
                  <a:lnTo>
                    <a:pt x="19209" y="6403"/>
                  </a:lnTo>
                  <a:lnTo>
                    <a:pt x="19355" y="6278"/>
                  </a:lnTo>
                  <a:lnTo>
                    <a:pt x="19418" y="6194"/>
                  </a:lnTo>
                  <a:lnTo>
                    <a:pt x="19522" y="6152"/>
                  </a:lnTo>
                  <a:lnTo>
                    <a:pt x="19627" y="5985"/>
                  </a:lnTo>
                  <a:lnTo>
                    <a:pt x="19669" y="5922"/>
                  </a:lnTo>
                  <a:lnTo>
                    <a:pt x="19648" y="5838"/>
                  </a:lnTo>
                  <a:lnTo>
                    <a:pt x="19669" y="5776"/>
                  </a:lnTo>
                  <a:lnTo>
                    <a:pt x="19690" y="5818"/>
                  </a:lnTo>
                  <a:lnTo>
                    <a:pt x="19753" y="5838"/>
                  </a:lnTo>
                  <a:lnTo>
                    <a:pt x="19836" y="5755"/>
                  </a:lnTo>
                  <a:lnTo>
                    <a:pt x="19941" y="5713"/>
                  </a:lnTo>
                  <a:lnTo>
                    <a:pt x="19941" y="5629"/>
                  </a:lnTo>
                  <a:lnTo>
                    <a:pt x="20004" y="5504"/>
                  </a:lnTo>
                  <a:lnTo>
                    <a:pt x="20066" y="5462"/>
                  </a:lnTo>
                  <a:lnTo>
                    <a:pt x="20150" y="5504"/>
                  </a:lnTo>
                  <a:lnTo>
                    <a:pt x="20213" y="5420"/>
                  </a:lnTo>
                  <a:lnTo>
                    <a:pt x="20297" y="5399"/>
                  </a:lnTo>
                  <a:lnTo>
                    <a:pt x="20318" y="5420"/>
                  </a:lnTo>
                  <a:lnTo>
                    <a:pt x="20401" y="5420"/>
                  </a:lnTo>
                  <a:lnTo>
                    <a:pt x="20715" y="5127"/>
                  </a:lnTo>
                  <a:lnTo>
                    <a:pt x="20778" y="5022"/>
                  </a:lnTo>
                  <a:lnTo>
                    <a:pt x="20799" y="4897"/>
                  </a:lnTo>
                  <a:lnTo>
                    <a:pt x="20882" y="4709"/>
                  </a:lnTo>
                  <a:lnTo>
                    <a:pt x="20987" y="4583"/>
                  </a:lnTo>
                  <a:lnTo>
                    <a:pt x="20987" y="4458"/>
                  </a:lnTo>
                  <a:lnTo>
                    <a:pt x="20987" y="4269"/>
                  </a:lnTo>
                  <a:lnTo>
                    <a:pt x="20945" y="4165"/>
                  </a:lnTo>
                  <a:lnTo>
                    <a:pt x="20882" y="4144"/>
                  </a:lnTo>
                  <a:lnTo>
                    <a:pt x="20736" y="4165"/>
                  </a:lnTo>
                  <a:lnTo>
                    <a:pt x="20590" y="4165"/>
                  </a:lnTo>
                  <a:lnTo>
                    <a:pt x="20464" y="4102"/>
                  </a:lnTo>
                  <a:lnTo>
                    <a:pt x="20318" y="4102"/>
                  </a:lnTo>
                  <a:lnTo>
                    <a:pt x="20255" y="4165"/>
                  </a:lnTo>
                  <a:lnTo>
                    <a:pt x="20213" y="4248"/>
                  </a:lnTo>
                  <a:lnTo>
                    <a:pt x="20255" y="4290"/>
                  </a:lnTo>
                  <a:lnTo>
                    <a:pt x="20213" y="4353"/>
                  </a:lnTo>
                  <a:lnTo>
                    <a:pt x="20213" y="4499"/>
                  </a:lnTo>
                  <a:lnTo>
                    <a:pt x="20171" y="4646"/>
                  </a:lnTo>
                  <a:lnTo>
                    <a:pt x="20066" y="4792"/>
                  </a:lnTo>
                  <a:lnTo>
                    <a:pt x="20004" y="4730"/>
                  </a:lnTo>
                  <a:lnTo>
                    <a:pt x="19941" y="4709"/>
                  </a:lnTo>
                  <a:lnTo>
                    <a:pt x="19899" y="4709"/>
                  </a:lnTo>
                  <a:lnTo>
                    <a:pt x="19857" y="4771"/>
                  </a:lnTo>
                  <a:lnTo>
                    <a:pt x="19794" y="4792"/>
                  </a:lnTo>
                  <a:lnTo>
                    <a:pt x="19732" y="4730"/>
                  </a:lnTo>
                  <a:lnTo>
                    <a:pt x="19669" y="4730"/>
                  </a:lnTo>
                  <a:cubicBezTo>
                    <a:pt x="19669" y="4730"/>
                    <a:pt x="19481" y="4688"/>
                    <a:pt x="19481" y="4646"/>
                  </a:cubicBezTo>
                  <a:lnTo>
                    <a:pt x="19271" y="4646"/>
                  </a:lnTo>
                  <a:lnTo>
                    <a:pt x="19167" y="4709"/>
                  </a:lnTo>
                  <a:lnTo>
                    <a:pt x="19020" y="4730"/>
                  </a:lnTo>
                  <a:lnTo>
                    <a:pt x="18895" y="4792"/>
                  </a:lnTo>
                  <a:lnTo>
                    <a:pt x="18832" y="4750"/>
                  </a:lnTo>
                  <a:lnTo>
                    <a:pt x="18832" y="4709"/>
                  </a:lnTo>
                  <a:lnTo>
                    <a:pt x="18853" y="4625"/>
                  </a:lnTo>
                  <a:lnTo>
                    <a:pt x="18853" y="4541"/>
                  </a:lnTo>
                  <a:lnTo>
                    <a:pt x="18895" y="4478"/>
                  </a:lnTo>
                  <a:lnTo>
                    <a:pt x="18916" y="4478"/>
                  </a:lnTo>
                  <a:lnTo>
                    <a:pt x="18957" y="4499"/>
                  </a:lnTo>
                  <a:lnTo>
                    <a:pt x="19020" y="4499"/>
                  </a:lnTo>
                  <a:lnTo>
                    <a:pt x="19146" y="4437"/>
                  </a:lnTo>
                  <a:lnTo>
                    <a:pt x="19439" y="4416"/>
                  </a:lnTo>
                  <a:lnTo>
                    <a:pt x="19481" y="4395"/>
                  </a:lnTo>
                  <a:lnTo>
                    <a:pt x="19543" y="4290"/>
                  </a:lnTo>
                  <a:lnTo>
                    <a:pt x="19564" y="4206"/>
                  </a:lnTo>
                  <a:lnTo>
                    <a:pt x="19648" y="4165"/>
                  </a:lnTo>
                  <a:lnTo>
                    <a:pt x="19669" y="4102"/>
                  </a:lnTo>
                  <a:lnTo>
                    <a:pt x="19627" y="4060"/>
                  </a:lnTo>
                  <a:lnTo>
                    <a:pt x="19627" y="3997"/>
                  </a:lnTo>
                  <a:lnTo>
                    <a:pt x="19313" y="3997"/>
                  </a:lnTo>
                  <a:lnTo>
                    <a:pt x="19125" y="3955"/>
                  </a:lnTo>
                  <a:lnTo>
                    <a:pt x="19020" y="3893"/>
                  </a:lnTo>
                  <a:lnTo>
                    <a:pt x="18937" y="3872"/>
                  </a:lnTo>
                  <a:lnTo>
                    <a:pt x="18685" y="3893"/>
                  </a:lnTo>
                  <a:lnTo>
                    <a:pt x="18560" y="3872"/>
                  </a:lnTo>
                  <a:lnTo>
                    <a:pt x="18455" y="3830"/>
                  </a:lnTo>
                  <a:lnTo>
                    <a:pt x="18288" y="3830"/>
                  </a:lnTo>
                  <a:lnTo>
                    <a:pt x="18162" y="3851"/>
                  </a:lnTo>
                  <a:lnTo>
                    <a:pt x="18100" y="3830"/>
                  </a:lnTo>
                  <a:lnTo>
                    <a:pt x="17995" y="3788"/>
                  </a:lnTo>
                  <a:lnTo>
                    <a:pt x="17932" y="3788"/>
                  </a:lnTo>
                  <a:lnTo>
                    <a:pt x="17849" y="3893"/>
                  </a:lnTo>
                  <a:lnTo>
                    <a:pt x="17849" y="3976"/>
                  </a:lnTo>
                  <a:lnTo>
                    <a:pt x="17765" y="4039"/>
                  </a:lnTo>
                  <a:lnTo>
                    <a:pt x="17744" y="4039"/>
                  </a:lnTo>
                  <a:lnTo>
                    <a:pt x="17765" y="3955"/>
                  </a:lnTo>
                  <a:lnTo>
                    <a:pt x="17765" y="3934"/>
                  </a:lnTo>
                  <a:lnTo>
                    <a:pt x="17681" y="3934"/>
                  </a:lnTo>
                  <a:lnTo>
                    <a:pt x="17451" y="3997"/>
                  </a:lnTo>
                  <a:lnTo>
                    <a:pt x="17305" y="4060"/>
                  </a:lnTo>
                  <a:lnTo>
                    <a:pt x="17221" y="4144"/>
                  </a:lnTo>
                  <a:lnTo>
                    <a:pt x="17158" y="4186"/>
                  </a:lnTo>
                  <a:lnTo>
                    <a:pt x="17053" y="4186"/>
                  </a:lnTo>
                  <a:lnTo>
                    <a:pt x="16949" y="4206"/>
                  </a:lnTo>
                  <a:lnTo>
                    <a:pt x="16886" y="4269"/>
                  </a:lnTo>
                  <a:lnTo>
                    <a:pt x="16781" y="4290"/>
                  </a:lnTo>
                  <a:lnTo>
                    <a:pt x="16698" y="4374"/>
                  </a:lnTo>
                  <a:lnTo>
                    <a:pt x="16698" y="4458"/>
                  </a:lnTo>
                  <a:lnTo>
                    <a:pt x="16635" y="4520"/>
                  </a:lnTo>
                  <a:lnTo>
                    <a:pt x="16593" y="4520"/>
                  </a:lnTo>
                  <a:lnTo>
                    <a:pt x="16530" y="4458"/>
                  </a:lnTo>
                  <a:lnTo>
                    <a:pt x="16530" y="4374"/>
                  </a:lnTo>
                  <a:lnTo>
                    <a:pt x="16509" y="4290"/>
                  </a:lnTo>
                  <a:lnTo>
                    <a:pt x="16468" y="4248"/>
                  </a:lnTo>
                  <a:lnTo>
                    <a:pt x="16468" y="4165"/>
                  </a:lnTo>
                  <a:lnTo>
                    <a:pt x="16509" y="4081"/>
                  </a:lnTo>
                  <a:lnTo>
                    <a:pt x="16593" y="4081"/>
                  </a:lnTo>
                  <a:lnTo>
                    <a:pt x="16698" y="4039"/>
                  </a:lnTo>
                  <a:lnTo>
                    <a:pt x="16802" y="4039"/>
                  </a:lnTo>
                  <a:lnTo>
                    <a:pt x="16886" y="3997"/>
                  </a:lnTo>
                  <a:lnTo>
                    <a:pt x="16928" y="3955"/>
                  </a:lnTo>
                  <a:lnTo>
                    <a:pt x="17012" y="3934"/>
                  </a:lnTo>
                  <a:lnTo>
                    <a:pt x="17158" y="3893"/>
                  </a:lnTo>
                  <a:lnTo>
                    <a:pt x="17263" y="3851"/>
                  </a:lnTo>
                  <a:lnTo>
                    <a:pt x="17346" y="3788"/>
                  </a:lnTo>
                  <a:lnTo>
                    <a:pt x="17472" y="3788"/>
                  </a:lnTo>
                  <a:lnTo>
                    <a:pt x="17556" y="3746"/>
                  </a:lnTo>
                  <a:lnTo>
                    <a:pt x="17577" y="3662"/>
                  </a:lnTo>
                  <a:lnTo>
                    <a:pt x="17556" y="3621"/>
                  </a:lnTo>
                  <a:lnTo>
                    <a:pt x="17514" y="3558"/>
                  </a:lnTo>
                  <a:lnTo>
                    <a:pt x="17346" y="3558"/>
                  </a:lnTo>
                  <a:lnTo>
                    <a:pt x="17346" y="3516"/>
                  </a:lnTo>
                  <a:lnTo>
                    <a:pt x="17430" y="3516"/>
                  </a:lnTo>
                  <a:lnTo>
                    <a:pt x="17451" y="3537"/>
                  </a:lnTo>
                  <a:lnTo>
                    <a:pt x="17535" y="3537"/>
                  </a:lnTo>
                  <a:lnTo>
                    <a:pt x="17577" y="3558"/>
                  </a:lnTo>
                  <a:lnTo>
                    <a:pt x="17618" y="3662"/>
                  </a:lnTo>
                  <a:lnTo>
                    <a:pt x="17639" y="3662"/>
                  </a:lnTo>
                  <a:lnTo>
                    <a:pt x="17660" y="3641"/>
                  </a:lnTo>
                  <a:lnTo>
                    <a:pt x="17765" y="3579"/>
                  </a:lnTo>
                  <a:lnTo>
                    <a:pt x="17890" y="3621"/>
                  </a:lnTo>
                  <a:lnTo>
                    <a:pt x="17974" y="3579"/>
                  </a:lnTo>
                  <a:lnTo>
                    <a:pt x="18058" y="3537"/>
                  </a:lnTo>
                  <a:lnTo>
                    <a:pt x="18141" y="3516"/>
                  </a:lnTo>
                  <a:lnTo>
                    <a:pt x="18246" y="3537"/>
                  </a:lnTo>
                  <a:lnTo>
                    <a:pt x="18351" y="3537"/>
                  </a:lnTo>
                  <a:lnTo>
                    <a:pt x="18455" y="3516"/>
                  </a:lnTo>
                  <a:lnTo>
                    <a:pt x="18518" y="3537"/>
                  </a:lnTo>
                  <a:lnTo>
                    <a:pt x="18602" y="3579"/>
                  </a:lnTo>
                  <a:lnTo>
                    <a:pt x="18769" y="3579"/>
                  </a:lnTo>
                  <a:lnTo>
                    <a:pt x="18790" y="3621"/>
                  </a:lnTo>
                  <a:lnTo>
                    <a:pt x="18832" y="3621"/>
                  </a:lnTo>
                  <a:lnTo>
                    <a:pt x="18978" y="3725"/>
                  </a:lnTo>
                  <a:lnTo>
                    <a:pt x="19041" y="3746"/>
                  </a:lnTo>
                  <a:lnTo>
                    <a:pt x="19146" y="3725"/>
                  </a:lnTo>
                  <a:lnTo>
                    <a:pt x="19209" y="3662"/>
                  </a:lnTo>
                  <a:lnTo>
                    <a:pt x="19292" y="3662"/>
                  </a:lnTo>
                  <a:lnTo>
                    <a:pt x="19355" y="3683"/>
                  </a:lnTo>
                  <a:lnTo>
                    <a:pt x="19439" y="3683"/>
                  </a:lnTo>
                  <a:lnTo>
                    <a:pt x="19502" y="3725"/>
                  </a:lnTo>
                  <a:lnTo>
                    <a:pt x="19564" y="3725"/>
                  </a:lnTo>
                  <a:lnTo>
                    <a:pt x="19732" y="3662"/>
                  </a:lnTo>
                  <a:lnTo>
                    <a:pt x="19815" y="3621"/>
                  </a:lnTo>
                  <a:lnTo>
                    <a:pt x="19920" y="3621"/>
                  </a:lnTo>
                  <a:lnTo>
                    <a:pt x="19983" y="3662"/>
                  </a:lnTo>
                  <a:lnTo>
                    <a:pt x="20046" y="3662"/>
                  </a:lnTo>
                  <a:lnTo>
                    <a:pt x="20129" y="3621"/>
                  </a:lnTo>
                  <a:lnTo>
                    <a:pt x="20234" y="3641"/>
                  </a:lnTo>
                  <a:lnTo>
                    <a:pt x="20338" y="3641"/>
                  </a:lnTo>
                  <a:lnTo>
                    <a:pt x="20338" y="3579"/>
                  </a:lnTo>
                  <a:lnTo>
                    <a:pt x="20276" y="3558"/>
                  </a:lnTo>
                  <a:lnTo>
                    <a:pt x="20276" y="3516"/>
                  </a:lnTo>
                  <a:lnTo>
                    <a:pt x="20297" y="3474"/>
                  </a:lnTo>
                  <a:lnTo>
                    <a:pt x="20359" y="3537"/>
                  </a:lnTo>
                  <a:lnTo>
                    <a:pt x="20401" y="3579"/>
                  </a:lnTo>
                  <a:lnTo>
                    <a:pt x="20485" y="3579"/>
                  </a:lnTo>
                  <a:lnTo>
                    <a:pt x="20548" y="3558"/>
                  </a:lnTo>
                  <a:lnTo>
                    <a:pt x="20694" y="3558"/>
                  </a:lnTo>
                  <a:lnTo>
                    <a:pt x="20903" y="3474"/>
                  </a:lnTo>
                  <a:lnTo>
                    <a:pt x="21008" y="3432"/>
                  </a:lnTo>
                  <a:lnTo>
                    <a:pt x="21029" y="3369"/>
                  </a:lnTo>
                  <a:lnTo>
                    <a:pt x="21029" y="3328"/>
                  </a:lnTo>
                  <a:lnTo>
                    <a:pt x="21092" y="3307"/>
                  </a:lnTo>
                  <a:lnTo>
                    <a:pt x="21134" y="3328"/>
                  </a:lnTo>
                  <a:lnTo>
                    <a:pt x="21217" y="3307"/>
                  </a:lnTo>
                  <a:lnTo>
                    <a:pt x="21322" y="3223"/>
                  </a:lnTo>
                  <a:lnTo>
                    <a:pt x="21406" y="3202"/>
                  </a:lnTo>
                  <a:lnTo>
                    <a:pt x="21406" y="3118"/>
                  </a:lnTo>
                  <a:lnTo>
                    <a:pt x="21426" y="3056"/>
                  </a:lnTo>
                  <a:lnTo>
                    <a:pt x="21489" y="3035"/>
                  </a:lnTo>
                  <a:lnTo>
                    <a:pt x="21489" y="2930"/>
                  </a:lnTo>
                  <a:lnTo>
                    <a:pt x="21447" y="2888"/>
                  </a:lnTo>
                  <a:lnTo>
                    <a:pt x="21343" y="2805"/>
                  </a:lnTo>
                  <a:lnTo>
                    <a:pt x="21217" y="2742"/>
                  </a:lnTo>
                  <a:lnTo>
                    <a:pt x="21113" y="2637"/>
                  </a:lnTo>
                  <a:lnTo>
                    <a:pt x="21092" y="2574"/>
                  </a:lnTo>
                  <a:lnTo>
                    <a:pt x="21029" y="2512"/>
                  </a:lnTo>
                  <a:lnTo>
                    <a:pt x="20882" y="2491"/>
                  </a:lnTo>
                  <a:lnTo>
                    <a:pt x="20799" y="2407"/>
                  </a:lnTo>
                  <a:lnTo>
                    <a:pt x="20778" y="2323"/>
                  </a:lnTo>
                  <a:lnTo>
                    <a:pt x="20715" y="2302"/>
                  </a:lnTo>
                  <a:lnTo>
                    <a:pt x="20694" y="2323"/>
                  </a:lnTo>
                  <a:lnTo>
                    <a:pt x="20610" y="2365"/>
                  </a:lnTo>
                  <a:lnTo>
                    <a:pt x="20569" y="2323"/>
                  </a:lnTo>
                  <a:lnTo>
                    <a:pt x="20548" y="2261"/>
                  </a:lnTo>
                  <a:lnTo>
                    <a:pt x="20485" y="2198"/>
                  </a:lnTo>
                  <a:lnTo>
                    <a:pt x="20255" y="2198"/>
                  </a:lnTo>
                  <a:lnTo>
                    <a:pt x="20171" y="2219"/>
                  </a:lnTo>
                  <a:lnTo>
                    <a:pt x="20171" y="2302"/>
                  </a:lnTo>
                  <a:lnTo>
                    <a:pt x="20171" y="2365"/>
                  </a:lnTo>
                  <a:lnTo>
                    <a:pt x="20129" y="2302"/>
                  </a:lnTo>
                  <a:lnTo>
                    <a:pt x="20066" y="2302"/>
                  </a:lnTo>
                  <a:lnTo>
                    <a:pt x="19920" y="2386"/>
                  </a:lnTo>
                  <a:lnTo>
                    <a:pt x="19836" y="2407"/>
                  </a:lnTo>
                  <a:lnTo>
                    <a:pt x="19711" y="2365"/>
                  </a:lnTo>
                  <a:lnTo>
                    <a:pt x="19606" y="2365"/>
                  </a:lnTo>
                  <a:lnTo>
                    <a:pt x="19522" y="2323"/>
                  </a:lnTo>
                  <a:lnTo>
                    <a:pt x="19460" y="2261"/>
                  </a:lnTo>
                  <a:lnTo>
                    <a:pt x="19460" y="2177"/>
                  </a:lnTo>
                  <a:lnTo>
                    <a:pt x="19522" y="2177"/>
                  </a:lnTo>
                  <a:lnTo>
                    <a:pt x="19564" y="2219"/>
                  </a:lnTo>
                  <a:lnTo>
                    <a:pt x="19669" y="2261"/>
                  </a:lnTo>
                  <a:lnTo>
                    <a:pt x="19711" y="2219"/>
                  </a:lnTo>
                  <a:lnTo>
                    <a:pt x="19711" y="2177"/>
                  </a:lnTo>
                  <a:lnTo>
                    <a:pt x="19606" y="2093"/>
                  </a:lnTo>
                  <a:lnTo>
                    <a:pt x="19606" y="2009"/>
                  </a:lnTo>
                  <a:lnTo>
                    <a:pt x="19627" y="1989"/>
                  </a:lnTo>
                  <a:lnTo>
                    <a:pt x="19669" y="2072"/>
                  </a:lnTo>
                  <a:lnTo>
                    <a:pt x="19774" y="2114"/>
                  </a:lnTo>
                  <a:lnTo>
                    <a:pt x="19857" y="2156"/>
                  </a:lnTo>
                  <a:lnTo>
                    <a:pt x="20025" y="2093"/>
                  </a:lnTo>
                  <a:lnTo>
                    <a:pt x="20171" y="1968"/>
                  </a:lnTo>
                  <a:lnTo>
                    <a:pt x="20171" y="1884"/>
                  </a:lnTo>
                  <a:lnTo>
                    <a:pt x="20150" y="1842"/>
                  </a:lnTo>
                  <a:lnTo>
                    <a:pt x="20087" y="1800"/>
                  </a:lnTo>
                  <a:lnTo>
                    <a:pt x="20087" y="1758"/>
                  </a:lnTo>
                  <a:lnTo>
                    <a:pt x="20150" y="1696"/>
                  </a:lnTo>
                  <a:lnTo>
                    <a:pt x="20150" y="1675"/>
                  </a:lnTo>
                  <a:lnTo>
                    <a:pt x="20046" y="1591"/>
                  </a:lnTo>
                  <a:lnTo>
                    <a:pt x="19962" y="1486"/>
                  </a:lnTo>
                  <a:lnTo>
                    <a:pt x="19920" y="1465"/>
                  </a:lnTo>
                  <a:lnTo>
                    <a:pt x="19857" y="1486"/>
                  </a:lnTo>
                  <a:lnTo>
                    <a:pt x="19774" y="1570"/>
                  </a:lnTo>
                  <a:lnTo>
                    <a:pt x="19627" y="1654"/>
                  </a:lnTo>
                  <a:lnTo>
                    <a:pt x="19439" y="1654"/>
                  </a:lnTo>
                  <a:lnTo>
                    <a:pt x="19334" y="1737"/>
                  </a:lnTo>
                  <a:lnTo>
                    <a:pt x="19292" y="1737"/>
                  </a:lnTo>
                  <a:lnTo>
                    <a:pt x="19229" y="1675"/>
                  </a:lnTo>
                  <a:lnTo>
                    <a:pt x="19188" y="1654"/>
                  </a:lnTo>
                  <a:lnTo>
                    <a:pt x="19104" y="1675"/>
                  </a:lnTo>
                  <a:lnTo>
                    <a:pt x="19020" y="1696"/>
                  </a:lnTo>
                  <a:lnTo>
                    <a:pt x="18937" y="1675"/>
                  </a:lnTo>
                  <a:lnTo>
                    <a:pt x="18874" y="1633"/>
                  </a:lnTo>
                  <a:lnTo>
                    <a:pt x="18769" y="1591"/>
                  </a:lnTo>
                  <a:lnTo>
                    <a:pt x="18685" y="1549"/>
                  </a:lnTo>
                  <a:lnTo>
                    <a:pt x="18581" y="1528"/>
                  </a:lnTo>
                  <a:lnTo>
                    <a:pt x="18476" y="1445"/>
                  </a:lnTo>
                  <a:lnTo>
                    <a:pt x="18309" y="1424"/>
                  </a:lnTo>
                  <a:lnTo>
                    <a:pt x="18100" y="1445"/>
                  </a:lnTo>
                  <a:lnTo>
                    <a:pt x="17995" y="1465"/>
                  </a:lnTo>
                  <a:lnTo>
                    <a:pt x="17849" y="1528"/>
                  </a:lnTo>
                  <a:lnTo>
                    <a:pt x="17723" y="1549"/>
                  </a:lnTo>
                  <a:lnTo>
                    <a:pt x="17577" y="1570"/>
                  </a:lnTo>
                  <a:lnTo>
                    <a:pt x="17472" y="1549"/>
                  </a:lnTo>
                  <a:lnTo>
                    <a:pt x="17346" y="1570"/>
                  </a:lnTo>
                  <a:lnTo>
                    <a:pt x="17325" y="1591"/>
                  </a:lnTo>
                  <a:lnTo>
                    <a:pt x="17346" y="1737"/>
                  </a:lnTo>
                  <a:lnTo>
                    <a:pt x="17346" y="1800"/>
                  </a:lnTo>
                  <a:lnTo>
                    <a:pt x="17305" y="1800"/>
                  </a:lnTo>
                  <a:lnTo>
                    <a:pt x="17242" y="1779"/>
                  </a:lnTo>
                  <a:lnTo>
                    <a:pt x="17158" y="1654"/>
                  </a:lnTo>
                  <a:lnTo>
                    <a:pt x="17137" y="1570"/>
                  </a:lnTo>
                  <a:lnTo>
                    <a:pt x="17095" y="1549"/>
                  </a:lnTo>
                  <a:lnTo>
                    <a:pt x="17012" y="1570"/>
                  </a:lnTo>
                  <a:lnTo>
                    <a:pt x="16698" y="1570"/>
                  </a:lnTo>
                  <a:cubicBezTo>
                    <a:pt x="16698" y="1570"/>
                    <a:pt x="16593" y="1633"/>
                    <a:pt x="16572" y="1633"/>
                  </a:cubicBezTo>
                  <a:lnTo>
                    <a:pt x="16489" y="1737"/>
                  </a:lnTo>
                  <a:lnTo>
                    <a:pt x="16426" y="1884"/>
                  </a:lnTo>
                  <a:lnTo>
                    <a:pt x="16384" y="1968"/>
                  </a:lnTo>
                  <a:lnTo>
                    <a:pt x="16363" y="1968"/>
                  </a:lnTo>
                  <a:lnTo>
                    <a:pt x="16363" y="1905"/>
                  </a:lnTo>
                  <a:lnTo>
                    <a:pt x="16405" y="1800"/>
                  </a:lnTo>
                  <a:lnTo>
                    <a:pt x="16426" y="1737"/>
                  </a:lnTo>
                  <a:lnTo>
                    <a:pt x="16405" y="1696"/>
                  </a:lnTo>
                  <a:lnTo>
                    <a:pt x="16321" y="1737"/>
                  </a:lnTo>
                  <a:lnTo>
                    <a:pt x="16196" y="1737"/>
                  </a:lnTo>
                  <a:lnTo>
                    <a:pt x="16154" y="1779"/>
                  </a:lnTo>
                  <a:lnTo>
                    <a:pt x="16154" y="1842"/>
                  </a:lnTo>
                  <a:lnTo>
                    <a:pt x="16112" y="1884"/>
                  </a:lnTo>
                  <a:lnTo>
                    <a:pt x="16112" y="1989"/>
                  </a:lnTo>
                  <a:lnTo>
                    <a:pt x="16049" y="2009"/>
                  </a:lnTo>
                  <a:lnTo>
                    <a:pt x="16007" y="1968"/>
                  </a:lnTo>
                  <a:lnTo>
                    <a:pt x="16007" y="1905"/>
                  </a:lnTo>
                  <a:lnTo>
                    <a:pt x="16070" y="1842"/>
                  </a:lnTo>
                  <a:lnTo>
                    <a:pt x="16070" y="1675"/>
                  </a:lnTo>
                  <a:lnTo>
                    <a:pt x="16091" y="1591"/>
                  </a:lnTo>
                  <a:lnTo>
                    <a:pt x="16300" y="1465"/>
                  </a:lnTo>
                  <a:lnTo>
                    <a:pt x="16426" y="1382"/>
                  </a:lnTo>
                  <a:lnTo>
                    <a:pt x="16593" y="1382"/>
                  </a:lnTo>
                  <a:lnTo>
                    <a:pt x="16719" y="1424"/>
                  </a:lnTo>
                  <a:lnTo>
                    <a:pt x="16823" y="1424"/>
                  </a:lnTo>
                  <a:lnTo>
                    <a:pt x="16844" y="1382"/>
                  </a:lnTo>
                  <a:lnTo>
                    <a:pt x="17116" y="1382"/>
                  </a:lnTo>
                  <a:lnTo>
                    <a:pt x="17200" y="1340"/>
                  </a:lnTo>
                  <a:lnTo>
                    <a:pt x="17221" y="1256"/>
                  </a:lnTo>
                  <a:lnTo>
                    <a:pt x="17158" y="1256"/>
                  </a:lnTo>
                  <a:lnTo>
                    <a:pt x="17095" y="1173"/>
                  </a:lnTo>
                  <a:lnTo>
                    <a:pt x="17095" y="1068"/>
                  </a:lnTo>
                  <a:lnTo>
                    <a:pt x="17200" y="1005"/>
                  </a:lnTo>
                  <a:lnTo>
                    <a:pt x="17263" y="963"/>
                  </a:lnTo>
                  <a:lnTo>
                    <a:pt x="17346" y="963"/>
                  </a:lnTo>
                  <a:lnTo>
                    <a:pt x="17367" y="1026"/>
                  </a:lnTo>
                  <a:lnTo>
                    <a:pt x="17346" y="1068"/>
                  </a:lnTo>
                  <a:lnTo>
                    <a:pt x="17305" y="1068"/>
                  </a:lnTo>
                  <a:lnTo>
                    <a:pt x="17346" y="1152"/>
                  </a:lnTo>
                  <a:lnTo>
                    <a:pt x="17346" y="1256"/>
                  </a:lnTo>
                  <a:lnTo>
                    <a:pt x="17409" y="1340"/>
                  </a:lnTo>
                  <a:lnTo>
                    <a:pt x="17556" y="1340"/>
                  </a:lnTo>
                  <a:lnTo>
                    <a:pt x="17681" y="1277"/>
                  </a:lnTo>
                  <a:lnTo>
                    <a:pt x="17765" y="1277"/>
                  </a:lnTo>
                  <a:lnTo>
                    <a:pt x="17869" y="1319"/>
                  </a:lnTo>
                  <a:lnTo>
                    <a:pt x="17953" y="1277"/>
                  </a:lnTo>
                  <a:lnTo>
                    <a:pt x="18141" y="1214"/>
                  </a:lnTo>
                  <a:lnTo>
                    <a:pt x="18267" y="1214"/>
                  </a:lnTo>
                  <a:lnTo>
                    <a:pt x="18309" y="1256"/>
                  </a:lnTo>
                  <a:lnTo>
                    <a:pt x="18393" y="1256"/>
                  </a:lnTo>
                  <a:lnTo>
                    <a:pt x="18455" y="1214"/>
                  </a:lnTo>
                  <a:lnTo>
                    <a:pt x="18581" y="1214"/>
                  </a:lnTo>
                  <a:lnTo>
                    <a:pt x="18685" y="1256"/>
                  </a:lnTo>
                  <a:lnTo>
                    <a:pt x="18769" y="1256"/>
                  </a:lnTo>
                  <a:lnTo>
                    <a:pt x="18853" y="1277"/>
                  </a:lnTo>
                  <a:lnTo>
                    <a:pt x="19083" y="1382"/>
                  </a:lnTo>
                  <a:lnTo>
                    <a:pt x="19209" y="1382"/>
                  </a:lnTo>
                  <a:lnTo>
                    <a:pt x="19313" y="1361"/>
                  </a:lnTo>
                  <a:lnTo>
                    <a:pt x="19439" y="1361"/>
                  </a:lnTo>
                  <a:lnTo>
                    <a:pt x="19481" y="1277"/>
                  </a:lnTo>
                  <a:lnTo>
                    <a:pt x="19564" y="1235"/>
                  </a:lnTo>
                  <a:lnTo>
                    <a:pt x="19669" y="1256"/>
                  </a:lnTo>
                  <a:lnTo>
                    <a:pt x="19774" y="1256"/>
                  </a:lnTo>
                  <a:lnTo>
                    <a:pt x="19836" y="1173"/>
                  </a:lnTo>
                  <a:lnTo>
                    <a:pt x="19836" y="1131"/>
                  </a:lnTo>
                  <a:lnTo>
                    <a:pt x="19669" y="1026"/>
                  </a:lnTo>
                  <a:lnTo>
                    <a:pt x="19585" y="963"/>
                  </a:lnTo>
                  <a:lnTo>
                    <a:pt x="19543" y="859"/>
                  </a:lnTo>
                  <a:lnTo>
                    <a:pt x="19439" y="796"/>
                  </a:lnTo>
                  <a:lnTo>
                    <a:pt x="19250" y="733"/>
                  </a:lnTo>
                  <a:lnTo>
                    <a:pt x="19167" y="649"/>
                  </a:lnTo>
                  <a:lnTo>
                    <a:pt x="19062" y="628"/>
                  </a:lnTo>
                  <a:lnTo>
                    <a:pt x="18957" y="649"/>
                  </a:lnTo>
                  <a:lnTo>
                    <a:pt x="18916" y="608"/>
                  </a:lnTo>
                  <a:lnTo>
                    <a:pt x="18853" y="545"/>
                  </a:lnTo>
                  <a:lnTo>
                    <a:pt x="18727" y="587"/>
                  </a:lnTo>
                  <a:lnTo>
                    <a:pt x="18685" y="524"/>
                  </a:lnTo>
                  <a:lnTo>
                    <a:pt x="18455" y="503"/>
                  </a:lnTo>
                  <a:lnTo>
                    <a:pt x="18309" y="398"/>
                  </a:lnTo>
                  <a:lnTo>
                    <a:pt x="18246" y="398"/>
                  </a:lnTo>
                  <a:lnTo>
                    <a:pt x="18058" y="294"/>
                  </a:lnTo>
                  <a:lnTo>
                    <a:pt x="17995" y="294"/>
                  </a:lnTo>
                  <a:lnTo>
                    <a:pt x="17995" y="315"/>
                  </a:lnTo>
                  <a:lnTo>
                    <a:pt x="17932" y="336"/>
                  </a:lnTo>
                  <a:lnTo>
                    <a:pt x="17765" y="231"/>
                  </a:lnTo>
                  <a:lnTo>
                    <a:pt x="17744" y="168"/>
                  </a:lnTo>
                  <a:lnTo>
                    <a:pt x="17681" y="105"/>
                  </a:lnTo>
                  <a:lnTo>
                    <a:pt x="17597" y="126"/>
                  </a:lnTo>
                  <a:lnTo>
                    <a:pt x="17535" y="126"/>
                  </a:lnTo>
                  <a:lnTo>
                    <a:pt x="17472" y="84"/>
                  </a:lnTo>
                  <a:lnTo>
                    <a:pt x="17263" y="84"/>
                  </a:lnTo>
                  <a:lnTo>
                    <a:pt x="17158" y="22"/>
                  </a:lnTo>
                  <a:lnTo>
                    <a:pt x="17074" y="84"/>
                  </a:lnTo>
                  <a:lnTo>
                    <a:pt x="17033" y="84"/>
                  </a:lnTo>
                  <a:lnTo>
                    <a:pt x="17012" y="64"/>
                  </a:lnTo>
                  <a:lnTo>
                    <a:pt x="16928" y="1"/>
                  </a:lnTo>
                  <a:lnTo>
                    <a:pt x="16740" y="22"/>
                  </a:lnTo>
                  <a:lnTo>
                    <a:pt x="1661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1" name="Google Shape;821;p31"/>
            <p:cNvGrpSpPr/>
            <p:nvPr/>
          </p:nvGrpSpPr>
          <p:grpSpPr>
            <a:xfrm>
              <a:off x="1922950" y="1410350"/>
              <a:ext cx="1252825" cy="1162875"/>
              <a:chOff x="1922950" y="1410350"/>
              <a:chExt cx="1252825" cy="1162875"/>
            </a:xfrm>
          </p:grpSpPr>
          <p:sp>
            <p:nvSpPr>
              <p:cNvPr id="822" name="Google Shape;822;p31"/>
              <p:cNvSpPr/>
              <p:nvPr/>
            </p:nvSpPr>
            <p:spPr>
              <a:xfrm>
                <a:off x="1988325" y="2333100"/>
                <a:ext cx="52325" cy="65925"/>
              </a:xfrm>
              <a:custGeom>
                <a:avLst/>
                <a:gdLst/>
                <a:ahLst/>
                <a:cxnLst/>
                <a:rect l="l" t="t" r="r" b="b"/>
                <a:pathLst>
                  <a:path w="2093" h="2637" extrusionOk="0">
                    <a:moveTo>
                      <a:pt x="210" y="0"/>
                    </a:moveTo>
                    <a:lnTo>
                      <a:pt x="189" y="63"/>
                    </a:lnTo>
                    <a:lnTo>
                      <a:pt x="1" y="21"/>
                    </a:lnTo>
                    <a:lnTo>
                      <a:pt x="63" y="188"/>
                    </a:lnTo>
                    <a:lnTo>
                      <a:pt x="105" y="209"/>
                    </a:lnTo>
                    <a:lnTo>
                      <a:pt x="168" y="335"/>
                    </a:lnTo>
                    <a:lnTo>
                      <a:pt x="440" y="377"/>
                    </a:lnTo>
                    <a:lnTo>
                      <a:pt x="314" y="439"/>
                    </a:lnTo>
                    <a:lnTo>
                      <a:pt x="189" y="439"/>
                    </a:lnTo>
                    <a:lnTo>
                      <a:pt x="105" y="544"/>
                    </a:lnTo>
                    <a:lnTo>
                      <a:pt x="168" y="607"/>
                    </a:lnTo>
                    <a:lnTo>
                      <a:pt x="105" y="732"/>
                    </a:lnTo>
                    <a:lnTo>
                      <a:pt x="126" y="774"/>
                    </a:lnTo>
                    <a:lnTo>
                      <a:pt x="273" y="732"/>
                    </a:lnTo>
                    <a:lnTo>
                      <a:pt x="293" y="837"/>
                    </a:lnTo>
                    <a:lnTo>
                      <a:pt x="419" y="837"/>
                    </a:lnTo>
                    <a:lnTo>
                      <a:pt x="419" y="942"/>
                    </a:lnTo>
                    <a:lnTo>
                      <a:pt x="524" y="1025"/>
                    </a:lnTo>
                    <a:lnTo>
                      <a:pt x="649" y="963"/>
                    </a:lnTo>
                    <a:lnTo>
                      <a:pt x="503" y="1130"/>
                    </a:lnTo>
                    <a:lnTo>
                      <a:pt x="545" y="1276"/>
                    </a:lnTo>
                    <a:lnTo>
                      <a:pt x="649" y="1255"/>
                    </a:lnTo>
                    <a:lnTo>
                      <a:pt x="649" y="1151"/>
                    </a:lnTo>
                    <a:lnTo>
                      <a:pt x="817" y="1109"/>
                    </a:lnTo>
                    <a:lnTo>
                      <a:pt x="817" y="1109"/>
                    </a:lnTo>
                    <a:lnTo>
                      <a:pt x="754" y="1235"/>
                    </a:lnTo>
                    <a:lnTo>
                      <a:pt x="691" y="1339"/>
                    </a:lnTo>
                    <a:lnTo>
                      <a:pt x="691" y="1423"/>
                    </a:lnTo>
                    <a:lnTo>
                      <a:pt x="733" y="1423"/>
                    </a:lnTo>
                    <a:lnTo>
                      <a:pt x="796" y="1548"/>
                    </a:lnTo>
                    <a:lnTo>
                      <a:pt x="963" y="1528"/>
                    </a:lnTo>
                    <a:lnTo>
                      <a:pt x="963" y="1632"/>
                    </a:lnTo>
                    <a:lnTo>
                      <a:pt x="1047" y="1632"/>
                    </a:lnTo>
                    <a:lnTo>
                      <a:pt x="1068" y="1737"/>
                    </a:lnTo>
                    <a:lnTo>
                      <a:pt x="1047" y="1820"/>
                    </a:lnTo>
                    <a:lnTo>
                      <a:pt x="1172" y="1967"/>
                    </a:lnTo>
                    <a:lnTo>
                      <a:pt x="1256" y="1883"/>
                    </a:lnTo>
                    <a:lnTo>
                      <a:pt x="1319" y="1946"/>
                    </a:lnTo>
                    <a:lnTo>
                      <a:pt x="1423" y="1946"/>
                    </a:lnTo>
                    <a:lnTo>
                      <a:pt x="1256" y="2113"/>
                    </a:lnTo>
                    <a:lnTo>
                      <a:pt x="1465" y="2323"/>
                    </a:lnTo>
                    <a:lnTo>
                      <a:pt x="1549" y="2364"/>
                    </a:lnTo>
                    <a:lnTo>
                      <a:pt x="1591" y="2427"/>
                    </a:lnTo>
                    <a:lnTo>
                      <a:pt x="1946" y="2636"/>
                    </a:lnTo>
                    <a:lnTo>
                      <a:pt x="1988" y="2595"/>
                    </a:lnTo>
                    <a:lnTo>
                      <a:pt x="2093" y="2616"/>
                    </a:lnTo>
                    <a:lnTo>
                      <a:pt x="2009" y="2302"/>
                    </a:lnTo>
                    <a:lnTo>
                      <a:pt x="2051" y="2176"/>
                    </a:lnTo>
                    <a:lnTo>
                      <a:pt x="2009" y="2072"/>
                    </a:lnTo>
                    <a:lnTo>
                      <a:pt x="2009" y="1820"/>
                    </a:lnTo>
                    <a:lnTo>
                      <a:pt x="1946" y="1695"/>
                    </a:lnTo>
                    <a:lnTo>
                      <a:pt x="1674" y="1548"/>
                    </a:lnTo>
                    <a:lnTo>
                      <a:pt x="1653" y="1214"/>
                    </a:lnTo>
                    <a:lnTo>
                      <a:pt x="1528" y="1004"/>
                    </a:lnTo>
                    <a:lnTo>
                      <a:pt x="1486" y="774"/>
                    </a:lnTo>
                    <a:lnTo>
                      <a:pt x="1444" y="732"/>
                    </a:lnTo>
                    <a:lnTo>
                      <a:pt x="1319" y="711"/>
                    </a:lnTo>
                    <a:lnTo>
                      <a:pt x="1130" y="607"/>
                    </a:lnTo>
                    <a:lnTo>
                      <a:pt x="1005" y="607"/>
                    </a:lnTo>
                    <a:lnTo>
                      <a:pt x="858" y="544"/>
                    </a:lnTo>
                    <a:lnTo>
                      <a:pt x="817" y="439"/>
                    </a:lnTo>
                    <a:lnTo>
                      <a:pt x="628" y="377"/>
                    </a:lnTo>
                    <a:lnTo>
                      <a:pt x="545" y="251"/>
                    </a:lnTo>
                    <a:lnTo>
                      <a:pt x="524" y="167"/>
                    </a:lnTo>
                    <a:lnTo>
                      <a:pt x="398" y="167"/>
                    </a:lnTo>
                    <a:lnTo>
                      <a:pt x="314" y="21"/>
                    </a:lnTo>
                    <a:lnTo>
                      <a:pt x="21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1"/>
              <p:cNvSpPr/>
              <p:nvPr/>
            </p:nvSpPr>
            <p:spPr>
              <a:xfrm>
                <a:off x="1953800" y="2242075"/>
                <a:ext cx="23050" cy="54425"/>
              </a:xfrm>
              <a:custGeom>
                <a:avLst/>
                <a:gdLst/>
                <a:ahLst/>
                <a:cxnLst/>
                <a:rect l="l" t="t" r="r" b="b"/>
                <a:pathLst>
                  <a:path w="922" h="2177" extrusionOk="0">
                    <a:moveTo>
                      <a:pt x="210" y="0"/>
                    </a:moveTo>
                    <a:lnTo>
                      <a:pt x="21" y="314"/>
                    </a:lnTo>
                    <a:lnTo>
                      <a:pt x="42" y="523"/>
                    </a:lnTo>
                    <a:lnTo>
                      <a:pt x="1" y="628"/>
                    </a:lnTo>
                    <a:lnTo>
                      <a:pt x="1" y="733"/>
                    </a:lnTo>
                    <a:lnTo>
                      <a:pt x="105" y="754"/>
                    </a:lnTo>
                    <a:lnTo>
                      <a:pt x="189" y="837"/>
                    </a:lnTo>
                    <a:lnTo>
                      <a:pt x="189" y="942"/>
                    </a:lnTo>
                    <a:lnTo>
                      <a:pt x="126" y="921"/>
                    </a:lnTo>
                    <a:lnTo>
                      <a:pt x="21" y="900"/>
                    </a:lnTo>
                    <a:lnTo>
                      <a:pt x="21" y="984"/>
                    </a:lnTo>
                    <a:lnTo>
                      <a:pt x="105" y="1047"/>
                    </a:lnTo>
                    <a:lnTo>
                      <a:pt x="21" y="1193"/>
                    </a:lnTo>
                    <a:lnTo>
                      <a:pt x="105" y="1214"/>
                    </a:lnTo>
                    <a:lnTo>
                      <a:pt x="210" y="1339"/>
                    </a:lnTo>
                    <a:lnTo>
                      <a:pt x="84" y="1319"/>
                    </a:lnTo>
                    <a:lnTo>
                      <a:pt x="21" y="1402"/>
                    </a:lnTo>
                    <a:lnTo>
                      <a:pt x="42" y="1507"/>
                    </a:lnTo>
                    <a:lnTo>
                      <a:pt x="210" y="1528"/>
                    </a:lnTo>
                    <a:lnTo>
                      <a:pt x="147" y="1611"/>
                    </a:lnTo>
                    <a:lnTo>
                      <a:pt x="189" y="1758"/>
                    </a:lnTo>
                    <a:lnTo>
                      <a:pt x="356" y="2135"/>
                    </a:lnTo>
                    <a:lnTo>
                      <a:pt x="503" y="2176"/>
                    </a:lnTo>
                    <a:lnTo>
                      <a:pt x="565" y="2072"/>
                    </a:lnTo>
                    <a:lnTo>
                      <a:pt x="524" y="1988"/>
                    </a:lnTo>
                    <a:lnTo>
                      <a:pt x="440" y="1988"/>
                    </a:lnTo>
                    <a:lnTo>
                      <a:pt x="398" y="1863"/>
                    </a:lnTo>
                    <a:lnTo>
                      <a:pt x="335" y="1653"/>
                    </a:lnTo>
                    <a:lnTo>
                      <a:pt x="356" y="1507"/>
                    </a:lnTo>
                    <a:lnTo>
                      <a:pt x="314" y="1402"/>
                    </a:lnTo>
                    <a:lnTo>
                      <a:pt x="398" y="1235"/>
                    </a:lnTo>
                    <a:lnTo>
                      <a:pt x="545" y="1235"/>
                    </a:lnTo>
                    <a:lnTo>
                      <a:pt x="524" y="1109"/>
                    </a:lnTo>
                    <a:lnTo>
                      <a:pt x="419" y="1109"/>
                    </a:lnTo>
                    <a:lnTo>
                      <a:pt x="335" y="1130"/>
                    </a:lnTo>
                    <a:lnTo>
                      <a:pt x="231" y="1130"/>
                    </a:lnTo>
                    <a:lnTo>
                      <a:pt x="314" y="1026"/>
                    </a:lnTo>
                    <a:lnTo>
                      <a:pt x="419" y="1026"/>
                    </a:lnTo>
                    <a:lnTo>
                      <a:pt x="545" y="921"/>
                    </a:lnTo>
                    <a:lnTo>
                      <a:pt x="565" y="733"/>
                    </a:lnTo>
                    <a:lnTo>
                      <a:pt x="670" y="607"/>
                    </a:lnTo>
                    <a:lnTo>
                      <a:pt x="712" y="419"/>
                    </a:lnTo>
                    <a:lnTo>
                      <a:pt x="921" y="210"/>
                    </a:lnTo>
                    <a:lnTo>
                      <a:pt x="858" y="189"/>
                    </a:lnTo>
                    <a:lnTo>
                      <a:pt x="670" y="272"/>
                    </a:lnTo>
                    <a:lnTo>
                      <a:pt x="545" y="461"/>
                    </a:lnTo>
                    <a:lnTo>
                      <a:pt x="461" y="628"/>
                    </a:lnTo>
                    <a:lnTo>
                      <a:pt x="335" y="670"/>
                    </a:lnTo>
                    <a:lnTo>
                      <a:pt x="335" y="586"/>
                    </a:lnTo>
                    <a:lnTo>
                      <a:pt x="252" y="523"/>
                    </a:lnTo>
                    <a:lnTo>
                      <a:pt x="461" y="461"/>
                    </a:lnTo>
                    <a:lnTo>
                      <a:pt x="565" y="377"/>
                    </a:lnTo>
                    <a:lnTo>
                      <a:pt x="607" y="231"/>
                    </a:lnTo>
                    <a:lnTo>
                      <a:pt x="607" y="168"/>
                    </a:lnTo>
                    <a:lnTo>
                      <a:pt x="503" y="105"/>
                    </a:lnTo>
                    <a:lnTo>
                      <a:pt x="440" y="189"/>
                    </a:lnTo>
                    <a:lnTo>
                      <a:pt x="356" y="210"/>
                    </a:lnTo>
                    <a:lnTo>
                      <a:pt x="398" y="63"/>
                    </a:lnTo>
                    <a:lnTo>
                      <a:pt x="21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1"/>
              <p:cNvSpPr/>
              <p:nvPr/>
            </p:nvSpPr>
            <p:spPr>
              <a:xfrm>
                <a:off x="2552225" y="1885325"/>
                <a:ext cx="48150" cy="48675"/>
              </a:xfrm>
              <a:custGeom>
                <a:avLst/>
                <a:gdLst/>
                <a:ahLst/>
                <a:cxnLst/>
                <a:rect l="l" t="t" r="r" b="b"/>
                <a:pathLst>
                  <a:path w="1926" h="1947" extrusionOk="0">
                    <a:moveTo>
                      <a:pt x="1402" y="0"/>
                    </a:moveTo>
                    <a:lnTo>
                      <a:pt x="1256" y="21"/>
                    </a:lnTo>
                    <a:lnTo>
                      <a:pt x="1067" y="189"/>
                    </a:lnTo>
                    <a:lnTo>
                      <a:pt x="984" y="356"/>
                    </a:lnTo>
                    <a:lnTo>
                      <a:pt x="1046" y="544"/>
                    </a:lnTo>
                    <a:lnTo>
                      <a:pt x="942" y="524"/>
                    </a:lnTo>
                    <a:lnTo>
                      <a:pt x="900" y="356"/>
                    </a:lnTo>
                    <a:lnTo>
                      <a:pt x="858" y="356"/>
                    </a:lnTo>
                    <a:lnTo>
                      <a:pt x="837" y="503"/>
                    </a:lnTo>
                    <a:lnTo>
                      <a:pt x="753" y="503"/>
                    </a:lnTo>
                    <a:lnTo>
                      <a:pt x="795" y="607"/>
                    </a:lnTo>
                    <a:lnTo>
                      <a:pt x="753" y="712"/>
                    </a:lnTo>
                    <a:lnTo>
                      <a:pt x="649" y="712"/>
                    </a:lnTo>
                    <a:lnTo>
                      <a:pt x="586" y="816"/>
                    </a:lnTo>
                    <a:lnTo>
                      <a:pt x="419" y="775"/>
                    </a:lnTo>
                    <a:lnTo>
                      <a:pt x="335" y="837"/>
                    </a:lnTo>
                    <a:lnTo>
                      <a:pt x="251" y="816"/>
                    </a:lnTo>
                    <a:lnTo>
                      <a:pt x="0" y="963"/>
                    </a:lnTo>
                    <a:lnTo>
                      <a:pt x="21" y="1088"/>
                    </a:lnTo>
                    <a:lnTo>
                      <a:pt x="147" y="1235"/>
                    </a:lnTo>
                    <a:lnTo>
                      <a:pt x="230" y="1172"/>
                    </a:lnTo>
                    <a:lnTo>
                      <a:pt x="209" y="1088"/>
                    </a:lnTo>
                    <a:lnTo>
                      <a:pt x="251" y="1026"/>
                    </a:lnTo>
                    <a:lnTo>
                      <a:pt x="356" y="1130"/>
                    </a:lnTo>
                    <a:lnTo>
                      <a:pt x="314" y="1277"/>
                    </a:lnTo>
                    <a:lnTo>
                      <a:pt x="440" y="1381"/>
                    </a:lnTo>
                    <a:lnTo>
                      <a:pt x="523" y="1256"/>
                    </a:lnTo>
                    <a:lnTo>
                      <a:pt x="544" y="1340"/>
                    </a:lnTo>
                    <a:lnTo>
                      <a:pt x="523" y="1423"/>
                    </a:lnTo>
                    <a:lnTo>
                      <a:pt x="649" y="1591"/>
                    </a:lnTo>
                    <a:lnTo>
                      <a:pt x="753" y="1612"/>
                    </a:lnTo>
                    <a:lnTo>
                      <a:pt x="795" y="1779"/>
                    </a:lnTo>
                    <a:lnTo>
                      <a:pt x="879" y="1863"/>
                    </a:lnTo>
                    <a:lnTo>
                      <a:pt x="963" y="1716"/>
                    </a:lnTo>
                    <a:lnTo>
                      <a:pt x="984" y="1821"/>
                    </a:lnTo>
                    <a:lnTo>
                      <a:pt x="1109" y="1946"/>
                    </a:lnTo>
                    <a:lnTo>
                      <a:pt x="1214" y="1925"/>
                    </a:lnTo>
                    <a:lnTo>
                      <a:pt x="1318" y="1925"/>
                    </a:lnTo>
                    <a:lnTo>
                      <a:pt x="1423" y="1821"/>
                    </a:lnTo>
                    <a:lnTo>
                      <a:pt x="1507" y="1800"/>
                    </a:lnTo>
                    <a:lnTo>
                      <a:pt x="1632" y="1695"/>
                    </a:lnTo>
                    <a:lnTo>
                      <a:pt x="1695" y="1800"/>
                    </a:lnTo>
                    <a:lnTo>
                      <a:pt x="1737" y="1758"/>
                    </a:lnTo>
                    <a:lnTo>
                      <a:pt x="1925" y="1653"/>
                    </a:lnTo>
                    <a:lnTo>
                      <a:pt x="1925" y="1549"/>
                    </a:lnTo>
                    <a:lnTo>
                      <a:pt x="1800" y="1591"/>
                    </a:lnTo>
                    <a:lnTo>
                      <a:pt x="1716" y="1507"/>
                    </a:lnTo>
                    <a:lnTo>
                      <a:pt x="1841" y="1277"/>
                    </a:lnTo>
                    <a:lnTo>
                      <a:pt x="1883" y="1151"/>
                    </a:lnTo>
                    <a:lnTo>
                      <a:pt x="1737" y="1235"/>
                    </a:lnTo>
                    <a:lnTo>
                      <a:pt x="1674" y="1402"/>
                    </a:lnTo>
                    <a:lnTo>
                      <a:pt x="1674" y="1277"/>
                    </a:lnTo>
                    <a:lnTo>
                      <a:pt x="1737" y="1026"/>
                    </a:lnTo>
                    <a:lnTo>
                      <a:pt x="1695" y="649"/>
                    </a:lnTo>
                    <a:lnTo>
                      <a:pt x="1528" y="544"/>
                    </a:lnTo>
                    <a:lnTo>
                      <a:pt x="1528" y="419"/>
                    </a:lnTo>
                    <a:lnTo>
                      <a:pt x="1423" y="419"/>
                    </a:lnTo>
                    <a:lnTo>
                      <a:pt x="1360" y="524"/>
                    </a:lnTo>
                    <a:lnTo>
                      <a:pt x="1360" y="398"/>
                    </a:lnTo>
                    <a:lnTo>
                      <a:pt x="1423" y="314"/>
                    </a:lnTo>
                    <a:lnTo>
                      <a:pt x="1381" y="210"/>
                    </a:lnTo>
                    <a:lnTo>
                      <a:pt x="1402" y="105"/>
                    </a:lnTo>
                    <a:lnTo>
                      <a:pt x="140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1"/>
              <p:cNvSpPr/>
              <p:nvPr/>
            </p:nvSpPr>
            <p:spPr>
              <a:xfrm>
                <a:off x="2722750" y="1634775"/>
                <a:ext cx="145950" cy="133925"/>
              </a:xfrm>
              <a:custGeom>
                <a:avLst/>
                <a:gdLst/>
                <a:ahLst/>
                <a:cxnLst/>
                <a:rect l="l" t="t" r="r" b="b"/>
                <a:pathLst>
                  <a:path w="5838" h="5357" extrusionOk="0">
                    <a:moveTo>
                      <a:pt x="502" y="0"/>
                    </a:moveTo>
                    <a:lnTo>
                      <a:pt x="440" y="84"/>
                    </a:lnTo>
                    <a:lnTo>
                      <a:pt x="230" y="105"/>
                    </a:lnTo>
                    <a:lnTo>
                      <a:pt x="210" y="126"/>
                    </a:lnTo>
                    <a:lnTo>
                      <a:pt x="147" y="126"/>
                    </a:lnTo>
                    <a:lnTo>
                      <a:pt x="105" y="230"/>
                    </a:lnTo>
                    <a:lnTo>
                      <a:pt x="189" y="335"/>
                    </a:lnTo>
                    <a:lnTo>
                      <a:pt x="230" y="439"/>
                    </a:lnTo>
                    <a:lnTo>
                      <a:pt x="147" y="439"/>
                    </a:lnTo>
                    <a:lnTo>
                      <a:pt x="21" y="272"/>
                    </a:lnTo>
                    <a:lnTo>
                      <a:pt x="0" y="398"/>
                    </a:lnTo>
                    <a:lnTo>
                      <a:pt x="21" y="502"/>
                    </a:lnTo>
                    <a:lnTo>
                      <a:pt x="147" y="544"/>
                    </a:lnTo>
                    <a:lnTo>
                      <a:pt x="251" y="732"/>
                    </a:lnTo>
                    <a:lnTo>
                      <a:pt x="356" y="732"/>
                    </a:lnTo>
                    <a:lnTo>
                      <a:pt x="293" y="816"/>
                    </a:lnTo>
                    <a:lnTo>
                      <a:pt x="210" y="816"/>
                    </a:lnTo>
                    <a:lnTo>
                      <a:pt x="189" y="921"/>
                    </a:lnTo>
                    <a:lnTo>
                      <a:pt x="314" y="1109"/>
                    </a:lnTo>
                    <a:lnTo>
                      <a:pt x="440" y="1151"/>
                    </a:lnTo>
                    <a:lnTo>
                      <a:pt x="419" y="1235"/>
                    </a:lnTo>
                    <a:lnTo>
                      <a:pt x="398" y="1172"/>
                    </a:lnTo>
                    <a:lnTo>
                      <a:pt x="210" y="1151"/>
                    </a:lnTo>
                    <a:lnTo>
                      <a:pt x="210" y="1235"/>
                    </a:lnTo>
                    <a:lnTo>
                      <a:pt x="147" y="1255"/>
                    </a:lnTo>
                    <a:lnTo>
                      <a:pt x="105" y="1360"/>
                    </a:lnTo>
                    <a:lnTo>
                      <a:pt x="251" y="1276"/>
                    </a:lnTo>
                    <a:lnTo>
                      <a:pt x="335" y="1360"/>
                    </a:lnTo>
                    <a:lnTo>
                      <a:pt x="523" y="1276"/>
                    </a:lnTo>
                    <a:lnTo>
                      <a:pt x="544" y="1360"/>
                    </a:lnTo>
                    <a:lnTo>
                      <a:pt x="649" y="1381"/>
                    </a:lnTo>
                    <a:lnTo>
                      <a:pt x="670" y="1465"/>
                    </a:lnTo>
                    <a:lnTo>
                      <a:pt x="837" y="1590"/>
                    </a:lnTo>
                    <a:lnTo>
                      <a:pt x="879" y="1590"/>
                    </a:lnTo>
                    <a:lnTo>
                      <a:pt x="879" y="1527"/>
                    </a:lnTo>
                    <a:lnTo>
                      <a:pt x="942" y="1548"/>
                    </a:lnTo>
                    <a:lnTo>
                      <a:pt x="1046" y="1486"/>
                    </a:lnTo>
                    <a:lnTo>
                      <a:pt x="1130" y="1527"/>
                    </a:lnTo>
                    <a:lnTo>
                      <a:pt x="1151" y="1590"/>
                    </a:lnTo>
                    <a:lnTo>
                      <a:pt x="1130" y="1674"/>
                    </a:lnTo>
                    <a:lnTo>
                      <a:pt x="1130" y="1883"/>
                    </a:lnTo>
                    <a:lnTo>
                      <a:pt x="1067" y="2051"/>
                    </a:lnTo>
                    <a:lnTo>
                      <a:pt x="1067" y="2113"/>
                    </a:lnTo>
                    <a:lnTo>
                      <a:pt x="1151" y="2260"/>
                    </a:lnTo>
                    <a:lnTo>
                      <a:pt x="1088" y="2385"/>
                    </a:lnTo>
                    <a:lnTo>
                      <a:pt x="1088" y="2469"/>
                    </a:lnTo>
                    <a:lnTo>
                      <a:pt x="1067" y="2595"/>
                    </a:lnTo>
                    <a:lnTo>
                      <a:pt x="879" y="2699"/>
                    </a:lnTo>
                    <a:lnTo>
                      <a:pt x="754" y="2741"/>
                    </a:lnTo>
                    <a:lnTo>
                      <a:pt x="733" y="2825"/>
                    </a:lnTo>
                    <a:lnTo>
                      <a:pt x="628" y="2992"/>
                    </a:lnTo>
                    <a:lnTo>
                      <a:pt x="628" y="3055"/>
                    </a:lnTo>
                    <a:lnTo>
                      <a:pt x="523" y="3118"/>
                    </a:lnTo>
                    <a:lnTo>
                      <a:pt x="461" y="3222"/>
                    </a:lnTo>
                    <a:lnTo>
                      <a:pt x="461" y="3348"/>
                    </a:lnTo>
                    <a:lnTo>
                      <a:pt x="544" y="3369"/>
                    </a:lnTo>
                    <a:lnTo>
                      <a:pt x="544" y="3452"/>
                    </a:lnTo>
                    <a:lnTo>
                      <a:pt x="440" y="3473"/>
                    </a:lnTo>
                    <a:lnTo>
                      <a:pt x="419" y="3578"/>
                    </a:lnTo>
                    <a:lnTo>
                      <a:pt x="461" y="3641"/>
                    </a:lnTo>
                    <a:lnTo>
                      <a:pt x="398" y="3745"/>
                    </a:lnTo>
                    <a:lnTo>
                      <a:pt x="356" y="3850"/>
                    </a:lnTo>
                    <a:lnTo>
                      <a:pt x="419" y="3955"/>
                    </a:lnTo>
                    <a:lnTo>
                      <a:pt x="502" y="3976"/>
                    </a:lnTo>
                    <a:lnTo>
                      <a:pt x="502" y="4059"/>
                    </a:lnTo>
                    <a:lnTo>
                      <a:pt x="565" y="4143"/>
                    </a:lnTo>
                    <a:lnTo>
                      <a:pt x="628" y="4143"/>
                    </a:lnTo>
                    <a:lnTo>
                      <a:pt x="649" y="4038"/>
                    </a:lnTo>
                    <a:lnTo>
                      <a:pt x="670" y="3955"/>
                    </a:lnTo>
                    <a:lnTo>
                      <a:pt x="733" y="3996"/>
                    </a:lnTo>
                    <a:lnTo>
                      <a:pt x="774" y="3996"/>
                    </a:lnTo>
                    <a:lnTo>
                      <a:pt x="879" y="3871"/>
                    </a:lnTo>
                    <a:lnTo>
                      <a:pt x="942" y="3892"/>
                    </a:lnTo>
                    <a:lnTo>
                      <a:pt x="879" y="4059"/>
                    </a:lnTo>
                    <a:lnTo>
                      <a:pt x="774" y="4080"/>
                    </a:lnTo>
                    <a:lnTo>
                      <a:pt x="754" y="4143"/>
                    </a:lnTo>
                    <a:lnTo>
                      <a:pt x="816" y="4185"/>
                    </a:lnTo>
                    <a:lnTo>
                      <a:pt x="816" y="4268"/>
                    </a:lnTo>
                    <a:lnTo>
                      <a:pt x="921" y="4394"/>
                    </a:lnTo>
                    <a:lnTo>
                      <a:pt x="1026" y="4352"/>
                    </a:lnTo>
                    <a:lnTo>
                      <a:pt x="1067" y="4394"/>
                    </a:lnTo>
                    <a:lnTo>
                      <a:pt x="1193" y="4415"/>
                    </a:lnTo>
                    <a:lnTo>
                      <a:pt x="1256" y="4352"/>
                    </a:lnTo>
                    <a:lnTo>
                      <a:pt x="1402" y="4310"/>
                    </a:lnTo>
                    <a:lnTo>
                      <a:pt x="1381" y="4164"/>
                    </a:lnTo>
                    <a:lnTo>
                      <a:pt x="1465" y="4164"/>
                    </a:lnTo>
                    <a:lnTo>
                      <a:pt x="1507" y="4101"/>
                    </a:lnTo>
                    <a:lnTo>
                      <a:pt x="1507" y="4185"/>
                    </a:lnTo>
                    <a:lnTo>
                      <a:pt x="1486" y="4206"/>
                    </a:lnTo>
                    <a:lnTo>
                      <a:pt x="1507" y="4310"/>
                    </a:lnTo>
                    <a:lnTo>
                      <a:pt x="1570" y="4289"/>
                    </a:lnTo>
                    <a:lnTo>
                      <a:pt x="1653" y="4143"/>
                    </a:lnTo>
                    <a:lnTo>
                      <a:pt x="1695" y="4080"/>
                    </a:lnTo>
                    <a:lnTo>
                      <a:pt x="1716" y="4143"/>
                    </a:lnTo>
                    <a:lnTo>
                      <a:pt x="1695" y="4268"/>
                    </a:lnTo>
                    <a:lnTo>
                      <a:pt x="1570" y="4478"/>
                    </a:lnTo>
                    <a:lnTo>
                      <a:pt x="1486" y="4520"/>
                    </a:lnTo>
                    <a:lnTo>
                      <a:pt x="1486" y="4624"/>
                    </a:lnTo>
                    <a:lnTo>
                      <a:pt x="1611" y="4666"/>
                    </a:lnTo>
                    <a:lnTo>
                      <a:pt x="1695" y="4729"/>
                    </a:lnTo>
                    <a:lnTo>
                      <a:pt x="1800" y="4729"/>
                    </a:lnTo>
                    <a:lnTo>
                      <a:pt x="1821" y="4771"/>
                    </a:lnTo>
                    <a:lnTo>
                      <a:pt x="1967" y="4792"/>
                    </a:lnTo>
                    <a:lnTo>
                      <a:pt x="1988" y="4708"/>
                    </a:lnTo>
                    <a:lnTo>
                      <a:pt x="2114" y="4708"/>
                    </a:lnTo>
                    <a:lnTo>
                      <a:pt x="2072" y="4771"/>
                    </a:lnTo>
                    <a:lnTo>
                      <a:pt x="2093" y="4833"/>
                    </a:lnTo>
                    <a:lnTo>
                      <a:pt x="2176" y="4833"/>
                    </a:lnTo>
                    <a:lnTo>
                      <a:pt x="2239" y="4917"/>
                    </a:lnTo>
                    <a:lnTo>
                      <a:pt x="2323" y="4875"/>
                    </a:lnTo>
                    <a:lnTo>
                      <a:pt x="2302" y="4792"/>
                    </a:lnTo>
                    <a:lnTo>
                      <a:pt x="2281" y="4708"/>
                    </a:lnTo>
                    <a:lnTo>
                      <a:pt x="2344" y="4603"/>
                    </a:lnTo>
                    <a:lnTo>
                      <a:pt x="2386" y="4687"/>
                    </a:lnTo>
                    <a:lnTo>
                      <a:pt x="2344" y="4792"/>
                    </a:lnTo>
                    <a:lnTo>
                      <a:pt x="2386" y="4917"/>
                    </a:lnTo>
                    <a:lnTo>
                      <a:pt x="2448" y="4917"/>
                    </a:lnTo>
                    <a:lnTo>
                      <a:pt x="2490" y="4792"/>
                    </a:lnTo>
                    <a:lnTo>
                      <a:pt x="2532" y="4729"/>
                    </a:lnTo>
                    <a:lnTo>
                      <a:pt x="2616" y="4708"/>
                    </a:lnTo>
                    <a:lnTo>
                      <a:pt x="2616" y="4792"/>
                    </a:lnTo>
                    <a:lnTo>
                      <a:pt x="2553" y="4833"/>
                    </a:lnTo>
                    <a:lnTo>
                      <a:pt x="2553" y="4917"/>
                    </a:lnTo>
                    <a:lnTo>
                      <a:pt x="2720" y="4917"/>
                    </a:lnTo>
                    <a:lnTo>
                      <a:pt x="2804" y="4875"/>
                    </a:lnTo>
                    <a:lnTo>
                      <a:pt x="2867" y="4687"/>
                    </a:lnTo>
                    <a:lnTo>
                      <a:pt x="2909" y="4792"/>
                    </a:lnTo>
                    <a:lnTo>
                      <a:pt x="2846" y="4833"/>
                    </a:lnTo>
                    <a:lnTo>
                      <a:pt x="2846" y="4938"/>
                    </a:lnTo>
                    <a:lnTo>
                      <a:pt x="2971" y="4917"/>
                    </a:lnTo>
                    <a:lnTo>
                      <a:pt x="3013" y="4771"/>
                    </a:lnTo>
                    <a:lnTo>
                      <a:pt x="3055" y="4687"/>
                    </a:lnTo>
                    <a:lnTo>
                      <a:pt x="3055" y="4687"/>
                    </a:lnTo>
                    <a:lnTo>
                      <a:pt x="3034" y="4917"/>
                    </a:lnTo>
                    <a:lnTo>
                      <a:pt x="3055" y="5001"/>
                    </a:lnTo>
                    <a:lnTo>
                      <a:pt x="3160" y="5001"/>
                    </a:lnTo>
                    <a:lnTo>
                      <a:pt x="3327" y="5105"/>
                    </a:lnTo>
                    <a:lnTo>
                      <a:pt x="3432" y="5043"/>
                    </a:lnTo>
                    <a:lnTo>
                      <a:pt x="3495" y="5022"/>
                    </a:lnTo>
                    <a:lnTo>
                      <a:pt x="3536" y="5105"/>
                    </a:lnTo>
                    <a:lnTo>
                      <a:pt x="3662" y="5084"/>
                    </a:lnTo>
                    <a:lnTo>
                      <a:pt x="3746" y="5022"/>
                    </a:lnTo>
                    <a:lnTo>
                      <a:pt x="3746" y="4896"/>
                    </a:lnTo>
                    <a:lnTo>
                      <a:pt x="3850" y="4792"/>
                    </a:lnTo>
                    <a:lnTo>
                      <a:pt x="3892" y="4729"/>
                    </a:lnTo>
                    <a:lnTo>
                      <a:pt x="3850" y="4603"/>
                    </a:lnTo>
                    <a:lnTo>
                      <a:pt x="3871" y="4520"/>
                    </a:lnTo>
                    <a:lnTo>
                      <a:pt x="3913" y="4520"/>
                    </a:lnTo>
                    <a:lnTo>
                      <a:pt x="3955" y="4666"/>
                    </a:lnTo>
                    <a:lnTo>
                      <a:pt x="3997" y="4687"/>
                    </a:lnTo>
                    <a:lnTo>
                      <a:pt x="3997" y="4729"/>
                    </a:lnTo>
                    <a:lnTo>
                      <a:pt x="3913" y="4812"/>
                    </a:lnTo>
                    <a:lnTo>
                      <a:pt x="3871" y="4980"/>
                    </a:lnTo>
                    <a:lnTo>
                      <a:pt x="3892" y="5210"/>
                    </a:lnTo>
                    <a:lnTo>
                      <a:pt x="3997" y="5252"/>
                    </a:lnTo>
                    <a:lnTo>
                      <a:pt x="4101" y="5210"/>
                    </a:lnTo>
                    <a:lnTo>
                      <a:pt x="4122" y="5315"/>
                    </a:lnTo>
                    <a:lnTo>
                      <a:pt x="4227" y="5315"/>
                    </a:lnTo>
                    <a:lnTo>
                      <a:pt x="4269" y="5357"/>
                    </a:lnTo>
                    <a:lnTo>
                      <a:pt x="4373" y="5357"/>
                    </a:lnTo>
                    <a:lnTo>
                      <a:pt x="4583" y="5231"/>
                    </a:lnTo>
                    <a:lnTo>
                      <a:pt x="4687" y="5210"/>
                    </a:lnTo>
                    <a:lnTo>
                      <a:pt x="4855" y="5315"/>
                    </a:lnTo>
                    <a:lnTo>
                      <a:pt x="4938" y="5294"/>
                    </a:lnTo>
                    <a:lnTo>
                      <a:pt x="5022" y="5336"/>
                    </a:lnTo>
                    <a:lnTo>
                      <a:pt x="5064" y="5252"/>
                    </a:lnTo>
                    <a:lnTo>
                      <a:pt x="5064" y="5210"/>
                    </a:lnTo>
                    <a:lnTo>
                      <a:pt x="5147" y="5084"/>
                    </a:lnTo>
                    <a:lnTo>
                      <a:pt x="5231" y="5043"/>
                    </a:lnTo>
                    <a:lnTo>
                      <a:pt x="5231" y="5001"/>
                    </a:lnTo>
                    <a:lnTo>
                      <a:pt x="5168" y="4875"/>
                    </a:lnTo>
                    <a:lnTo>
                      <a:pt x="5168" y="4729"/>
                    </a:lnTo>
                    <a:lnTo>
                      <a:pt x="5231" y="4812"/>
                    </a:lnTo>
                    <a:lnTo>
                      <a:pt x="5231" y="4896"/>
                    </a:lnTo>
                    <a:lnTo>
                      <a:pt x="5336" y="5022"/>
                    </a:lnTo>
                    <a:lnTo>
                      <a:pt x="5378" y="4938"/>
                    </a:lnTo>
                    <a:lnTo>
                      <a:pt x="5524" y="4938"/>
                    </a:lnTo>
                    <a:lnTo>
                      <a:pt x="5566" y="4980"/>
                    </a:lnTo>
                    <a:lnTo>
                      <a:pt x="5587" y="4896"/>
                    </a:lnTo>
                    <a:lnTo>
                      <a:pt x="5566" y="4792"/>
                    </a:lnTo>
                    <a:lnTo>
                      <a:pt x="5566" y="4708"/>
                    </a:lnTo>
                    <a:lnTo>
                      <a:pt x="5524" y="4666"/>
                    </a:lnTo>
                    <a:lnTo>
                      <a:pt x="5378" y="4687"/>
                    </a:lnTo>
                    <a:lnTo>
                      <a:pt x="5252" y="4708"/>
                    </a:lnTo>
                    <a:lnTo>
                      <a:pt x="5231" y="4603"/>
                    </a:lnTo>
                    <a:lnTo>
                      <a:pt x="5273" y="4582"/>
                    </a:lnTo>
                    <a:lnTo>
                      <a:pt x="5336" y="4603"/>
                    </a:lnTo>
                    <a:lnTo>
                      <a:pt x="5461" y="4561"/>
                    </a:lnTo>
                    <a:lnTo>
                      <a:pt x="5545" y="4457"/>
                    </a:lnTo>
                    <a:lnTo>
                      <a:pt x="5587" y="4520"/>
                    </a:lnTo>
                    <a:lnTo>
                      <a:pt x="5671" y="4499"/>
                    </a:lnTo>
                    <a:lnTo>
                      <a:pt x="5733" y="4394"/>
                    </a:lnTo>
                    <a:lnTo>
                      <a:pt x="5691" y="4310"/>
                    </a:lnTo>
                    <a:lnTo>
                      <a:pt x="5775" y="4206"/>
                    </a:lnTo>
                    <a:lnTo>
                      <a:pt x="5754" y="4143"/>
                    </a:lnTo>
                    <a:lnTo>
                      <a:pt x="5796" y="4143"/>
                    </a:lnTo>
                    <a:lnTo>
                      <a:pt x="5838" y="4080"/>
                    </a:lnTo>
                    <a:lnTo>
                      <a:pt x="5691" y="4038"/>
                    </a:lnTo>
                    <a:lnTo>
                      <a:pt x="5566" y="4059"/>
                    </a:lnTo>
                    <a:lnTo>
                      <a:pt x="5629" y="3976"/>
                    </a:lnTo>
                    <a:lnTo>
                      <a:pt x="5691" y="3955"/>
                    </a:lnTo>
                    <a:lnTo>
                      <a:pt x="5691" y="3850"/>
                    </a:lnTo>
                    <a:lnTo>
                      <a:pt x="5587" y="3766"/>
                    </a:lnTo>
                    <a:lnTo>
                      <a:pt x="5357" y="3766"/>
                    </a:lnTo>
                    <a:lnTo>
                      <a:pt x="5336" y="3724"/>
                    </a:lnTo>
                    <a:lnTo>
                      <a:pt x="5336" y="3641"/>
                    </a:lnTo>
                    <a:lnTo>
                      <a:pt x="5378" y="3620"/>
                    </a:lnTo>
                    <a:lnTo>
                      <a:pt x="5357" y="3515"/>
                    </a:lnTo>
                    <a:lnTo>
                      <a:pt x="5168" y="3348"/>
                    </a:lnTo>
                    <a:lnTo>
                      <a:pt x="5106" y="3348"/>
                    </a:lnTo>
                    <a:lnTo>
                      <a:pt x="5001" y="3432"/>
                    </a:lnTo>
                    <a:lnTo>
                      <a:pt x="4834" y="3432"/>
                    </a:lnTo>
                    <a:lnTo>
                      <a:pt x="4687" y="3452"/>
                    </a:lnTo>
                    <a:lnTo>
                      <a:pt x="4478" y="3327"/>
                    </a:lnTo>
                    <a:lnTo>
                      <a:pt x="4436" y="3243"/>
                    </a:lnTo>
                    <a:lnTo>
                      <a:pt x="4394" y="3222"/>
                    </a:lnTo>
                    <a:lnTo>
                      <a:pt x="4290" y="3264"/>
                    </a:lnTo>
                    <a:lnTo>
                      <a:pt x="4206" y="3264"/>
                    </a:lnTo>
                    <a:lnTo>
                      <a:pt x="4122" y="3306"/>
                    </a:lnTo>
                    <a:lnTo>
                      <a:pt x="4018" y="3306"/>
                    </a:lnTo>
                    <a:lnTo>
                      <a:pt x="3976" y="3411"/>
                    </a:lnTo>
                    <a:lnTo>
                      <a:pt x="3913" y="3348"/>
                    </a:lnTo>
                    <a:lnTo>
                      <a:pt x="3808" y="3264"/>
                    </a:lnTo>
                    <a:lnTo>
                      <a:pt x="3704" y="3327"/>
                    </a:lnTo>
                    <a:lnTo>
                      <a:pt x="3578" y="3348"/>
                    </a:lnTo>
                    <a:lnTo>
                      <a:pt x="3578" y="3411"/>
                    </a:lnTo>
                    <a:lnTo>
                      <a:pt x="3536" y="3452"/>
                    </a:lnTo>
                    <a:lnTo>
                      <a:pt x="3536" y="3369"/>
                    </a:lnTo>
                    <a:lnTo>
                      <a:pt x="3474" y="3327"/>
                    </a:lnTo>
                    <a:lnTo>
                      <a:pt x="3369" y="3348"/>
                    </a:lnTo>
                    <a:lnTo>
                      <a:pt x="3139" y="3327"/>
                    </a:lnTo>
                    <a:lnTo>
                      <a:pt x="3076" y="3348"/>
                    </a:lnTo>
                    <a:lnTo>
                      <a:pt x="3160" y="3432"/>
                    </a:lnTo>
                    <a:lnTo>
                      <a:pt x="3160" y="3536"/>
                    </a:lnTo>
                    <a:lnTo>
                      <a:pt x="3264" y="3620"/>
                    </a:lnTo>
                    <a:lnTo>
                      <a:pt x="3139" y="3578"/>
                    </a:lnTo>
                    <a:lnTo>
                      <a:pt x="3076" y="3515"/>
                    </a:lnTo>
                    <a:lnTo>
                      <a:pt x="3013" y="3473"/>
                    </a:lnTo>
                    <a:lnTo>
                      <a:pt x="2867" y="3536"/>
                    </a:lnTo>
                    <a:lnTo>
                      <a:pt x="2804" y="3473"/>
                    </a:lnTo>
                    <a:lnTo>
                      <a:pt x="2930" y="3432"/>
                    </a:lnTo>
                    <a:lnTo>
                      <a:pt x="2930" y="3348"/>
                    </a:lnTo>
                    <a:lnTo>
                      <a:pt x="2804" y="3222"/>
                    </a:lnTo>
                    <a:lnTo>
                      <a:pt x="2825" y="3139"/>
                    </a:lnTo>
                    <a:lnTo>
                      <a:pt x="2762" y="3097"/>
                    </a:lnTo>
                    <a:lnTo>
                      <a:pt x="2637" y="3160"/>
                    </a:lnTo>
                    <a:lnTo>
                      <a:pt x="2658" y="3243"/>
                    </a:lnTo>
                    <a:lnTo>
                      <a:pt x="2637" y="3306"/>
                    </a:lnTo>
                    <a:lnTo>
                      <a:pt x="2532" y="3264"/>
                    </a:lnTo>
                    <a:lnTo>
                      <a:pt x="2595" y="3201"/>
                    </a:lnTo>
                    <a:lnTo>
                      <a:pt x="2553" y="3139"/>
                    </a:lnTo>
                    <a:lnTo>
                      <a:pt x="2448" y="3097"/>
                    </a:lnTo>
                    <a:lnTo>
                      <a:pt x="2406" y="3139"/>
                    </a:lnTo>
                    <a:lnTo>
                      <a:pt x="2323" y="3139"/>
                    </a:lnTo>
                    <a:lnTo>
                      <a:pt x="2344" y="3034"/>
                    </a:lnTo>
                    <a:lnTo>
                      <a:pt x="2344" y="2992"/>
                    </a:lnTo>
                    <a:lnTo>
                      <a:pt x="2323" y="2888"/>
                    </a:lnTo>
                    <a:lnTo>
                      <a:pt x="2218" y="2908"/>
                    </a:lnTo>
                    <a:lnTo>
                      <a:pt x="2093" y="3034"/>
                    </a:lnTo>
                    <a:lnTo>
                      <a:pt x="2114" y="3160"/>
                    </a:lnTo>
                    <a:lnTo>
                      <a:pt x="2030" y="3160"/>
                    </a:lnTo>
                    <a:lnTo>
                      <a:pt x="1988" y="3055"/>
                    </a:lnTo>
                    <a:lnTo>
                      <a:pt x="2030" y="2992"/>
                    </a:lnTo>
                    <a:lnTo>
                      <a:pt x="2030" y="2908"/>
                    </a:lnTo>
                    <a:lnTo>
                      <a:pt x="2093" y="2720"/>
                    </a:lnTo>
                    <a:lnTo>
                      <a:pt x="2009" y="2636"/>
                    </a:lnTo>
                    <a:lnTo>
                      <a:pt x="1883" y="2699"/>
                    </a:lnTo>
                    <a:lnTo>
                      <a:pt x="1883" y="2636"/>
                    </a:lnTo>
                    <a:lnTo>
                      <a:pt x="1988" y="2616"/>
                    </a:lnTo>
                    <a:lnTo>
                      <a:pt x="2030" y="2490"/>
                    </a:lnTo>
                    <a:lnTo>
                      <a:pt x="2009" y="2385"/>
                    </a:lnTo>
                    <a:lnTo>
                      <a:pt x="1925" y="2427"/>
                    </a:lnTo>
                    <a:lnTo>
                      <a:pt x="1862" y="2385"/>
                    </a:lnTo>
                    <a:lnTo>
                      <a:pt x="1800" y="2427"/>
                    </a:lnTo>
                    <a:lnTo>
                      <a:pt x="1695" y="2427"/>
                    </a:lnTo>
                    <a:lnTo>
                      <a:pt x="1758" y="2385"/>
                    </a:lnTo>
                    <a:lnTo>
                      <a:pt x="1758" y="2323"/>
                    </a:lnTo>
                    <a:lnTo>
                      <a:pt x="1653" y="2323"/>
                    </a:lnTo>
                    <a:lnTo>
                      <a:pt x="1590" y="2406"/>
                    </a:lnTo>
                    <a:lnTo>
                      <a:pt x="1444" y="2427"/>
                    </a:lnTo>
                    <a:lnTo>
                      <a:pt x="1444" y="2364"/>
                    </a:lnTo>
                    <a:lnTo>
                      <a:pt x="1507" y="2323"/>
                    </a:lnTo>
                    <a:lnTo>
                      <a:pt x="1570" y="2218"/>
                    </a:lnTo>
                    <a:lnTo>
                      <a:pt x="1590" y="2155"/>
                    </a:lnTo>
                    <a:lnTo>
                      <a:pt x="1674" y="2155"/>
                    </a:lnTo>
                    <a:lnTo>
                      <a:pt x="1779" y="2260"/>
                    </a:lnTo>
                    <a:lnTo>
                      <a:pt x="1925" y="2260"/>
                    </a:lnTo>
                    <a:lnTo>
                      <a:pt x="1904" y="2197"/>
                    </a:lnTo>
                    <a:lnTo>
                      <a:pt x="1800" y="2071"/>
                    </a:lnTo>
                    <a:lnTo>
                      <a:pt x="1695" y="2071"/>
                    </a:lnTo>
                    <a:lnTo>
                      <a:pt x="1758" y="2009"/>
                    </a:lnTo>
                    <a:lnTo>
                      <a:pt x="1611" y="1883"/>
                    </a:lnTo>
                    <a:lnTo>
                      <a:pt x="1507" y="1841"/>
                    </a:lnTo>
                    <a:lnTo>
                      <a:pt x="1570" y="1799"/>
                    </a:lnTo>
                    <a:lnTo>
                      <a:pt x="1590" y="1737"/>
                    </a:lnTo>
                    <a:lnTo>
                      <a:pt x="1653" y="1737"/>
                    </a:lnTo>
                    <a:lnTo>
                      <a:pt x="1695" y="1841"/>
                    </a:lnTo>
                    <a:lnTo>
                      <a:pt x="1800" y="1967"/>
                    </a:lnTo>
                    <a:lnTo>
                      <a:pt x="1967" y="1988"/>
                    </a:lnTo>
                    <a:lnTo>
                      <a:pt x="2030" y="2092"/>
                    </a:lnTo>
                    <a:lnTo>
                      <a:pt x="2114" y="2009"/>
                    </a:lnTo>
                    <a:lnTo>
                      <a:pt x="2176" y="2092"/>
                    </a:lnTo>
                    <a:lnTo>
                      <a:pt x="2344" y="2155"/>
                    </a:lnTo>
                    <a:lnTo>
                      <a:pt x="2448" y="2155"/>
                    </a:lnTo>
                    <a:lnTo>
                      <a:pt x="2511" y="2051"/>
                    </a:lnTo>
                    <a:lnTo>
                      <a:pt x="2490" y="1904"/>
                    </a:lnTo>
                    <a:lnTo>
                      <a:pt x="2239" y="1758"/>
                    </a:lnTo>
                    <a:lnTo>
                      <a:pt x="2134" y="1653"/>
                    </a:lnTo>
                    <a:lnTo>
                      <a:pt x="2072" y="1653"/>
                    </a:lnTo>
                    <a:lnTo>
                      <a:pt x="2030" y="1548"/>
                    </a:lnTo>
                    <a:lnTo>
                      <a:pt x="1925" y="1444"/>
                    </a:lnTo>
                    <a:lnTo>
                      <a:pt x="1883" y="1444"/>
                    </a:lnTo>
                    <a:lnTo>
                      <a:pt x="1821" y="1381"/>
                    </a:lnTo>
                    <a:lnTo>
                      <a:pt x="1883" y="1318"/>
                    </a:lnTo>
                    <a:lnTo>
                      <a:pt x="1967" y="1339"/>
                    </a:lnTo>
                    <a:lnTo>
                      <a:pt x="2030" y="1444"/>
                    </a:lnTo>
                    <a:lnTo>
                      <a:pt x="2114" y="1444"/>
                    </a:lnTo>
                    <a:lnTo>
                      <a:pt x="2134" y="1548"/>
                    </a:lnTo>
                    <a:lnTo>
                      <a:pt x="2197" y="1548"/>
                    </a:lnTo>
                    <a:lnTo>
                      <a:pt x="2239" y="1465"/>
                    </a:lnTo>
                    <a:lnTo>
                      <a:pt x="2197" y="1276"/>
                    </a:lnTo>
                    <a:lnTo>
                      <a:pt x="2072" y="1130"/>
                    </a:lnTo>
                    <a:lnTo>
                      <a:pt x="1988" y="1130"/>
                    </a:lnTo>
                    <a:lnTo>
                      <a:pt x="1967" y="1109"/>
                    </a:lnTo>
                    <a:lnTo>
                      <a:pt x="1821" y="1109"/>
                    </a:lnTo>
                    <a:lnTo>
                      <a:pt x="1695" y="1172"/>
                    </a:lnTo>
                    <a:lnTo>
                      <a:pt x="1590" y="1172"/>
                    </a:lnTo>
                    <a:lnTo>
                      <a:pt x="1486" y="1109"/>
                    </a:lnTo>
                    <a:lnTo>
                      <a:pt x="1402" y="1130"/>
                    </a:lnTo>
                    <a:lnTo>
                      <a:pt x="1360" y="1025"/>
                    </a:lnTo>
                    <a:lnTo>
                      <a:pt x="1235" y="1214"/>
                    </a:lnTo>
                    <a:lnTo>
                      <a:pt x="1067" y="1276"/>
                    </a:lnTo>
                    <a:lnTo>
                      <a:pt x="1046" y="1381"/>
                    </a:lnTo>
                    <a:lnTo>
                      <a:pt x="963" y="1423"/>
                    </a:lnTo>
                    <a:lnTo>
                      <a:pt x="963" y="1339"/>
                    </a:lnTo>
                    <a:lnTo>
                      <a:pt x="1046" y="1235"/>
                    </a:lnTo>
                    <a:lnTo>
                      <a:pt x="1088" y="1235"/>
                    </a:lnTo>
                    <a:lnTo>
                      <a:pt x="1339" y="1004"/>
                    </a:lnTo>
                    <a:lnTo>
                      <a:pt x="1360" y="921"/>
                    </a:lnTo>
                    <a:lnTo>
                      <a:pt x="1298" y="816"/>
                    </a:lnTo>
                    <a:lnTo>
                      <a:pt x="1298" y="544"/>
                    </a:lnTo>
                    <a:lnTo>
                      <a:pt x="1339" y="523"/>
                    </a:lnTo>
                    <a:lnTo>
                      <a:pt x="1256" y="419"/>
                    </a:lnTo>
                    <a:lnTo>
                      <a:pt x="1193" y="481"/>
                    </a:lnTo>
                    <a:lnTo>
                      <a:pt x="1088" y="481"/>
                    </a:lnTo>
                    <a:lnTo>
                      <a:pt x="1026" y="419"/>
                    </a:lnTo>
                    <a:lnTo>
                      <a:pt x="1026" y="314"/>
                    </a:lnTo>
                    <a:lnTo>
                      <a:pt x="1026" y="230"/>
                    </a:lnTo>
                    <a:lnTo>
                      <a:pt x="816" y="188"/>
                    </a:lnTo>
                    <a:lnTo>
                      <a:pt x="733" y="84"/>
                    </a:lnTo>
                    <a:lnTo>
                      <a:pt x="628" y="84"/>
                    </a:lnTo>
                    <a:lnTo>
                      <a:pt x="50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1"/>
              <p:cNvSpPr/>
              <p:nvPr/>
            </p:nvSpPr>
            <p:spPr>
              <a:xfrm>
                <a:off x="2687175" y="1694400"/>
                <a:ext cx="33500" cy="37675"/>
              </a:xfrm>
              <a:custGeom>
                <a:avLst/>
                <a:gdLst/>
                <a:ahLst/>
                <a:cxnLst/>
                <a:rect l="l" t="t" r="r" b="b"/>
                <a:pathLst>
                  <a:path w="1340" h="1507" extrusionOk="0">
                    <a:moveTo>
                      <a:pt x="796" y="0"/>
                    </a:moveTo>
                    <a:lnTo>
                      <a:pt x="670" y="21"/>
                    </a:lnTo>
                    <a:lnTo>
                      <a:pt x="607" y="84"/>
                    </a:lnTo>
                    <a:lnTo>
                      <a:pt x="691" y="147"/>
                    </a:lnTo>
                    <a:lnTo>
                      <a:pt x="691" y="231"/>
                    </a:lnTo>
                    <a:lnTo>
                      <a:pt x="628" y="210"/>
                    </a:lnTo>
                    <a:lnTo>
                      <a:pt x="565" y="147"/>
                    </a:lnTo>
                    <a:lnTo>
                      <a:pt x="461" y="126"/>
                    </a:lnTo>
                    <a:lnTo>
                      <a:pt x="419" y="210"/>
                    </a:lnTo>
                    <a:lnTo>
                      <a:pt x="524" y="210"/>
                    </a:lnTo>
                    <a:lnTo>
                      <a:pt x="565" y="251"/>
                    </a:lnTo>
                    <a:lnTo>
                      <a:pt x="524" y="293"/>
                    </a:lnTo>
                    <a:lnTo>
                      <a:pt x="398" y="314"/>
                    </a:lnTo>
                    <a:lnTo>
                      <a:pt x="356" y="335"/>
                    </a:lnTo>
                    <a:lnTo>
                      <a:pt x="398" y="440"/>
                    </a:lnTo>
                    <a:lnTo>
                      <a:pt x="419" y="461"/>
                    </a:lnTo>
                    <a:lnTo>
                      <a:pt x="419" y="523"/>
                    </a:lnTo>
                    <a:lnTo>
                      <a:pt x="293" y="461"/>
                    </a:lnTo>
                    <a:lnTo>
                      <a:pt x="168" y="503"/>
                    </a:lnTo>
                    <a:lnTo>
                      <a:pt x="84" y="565"/>
                    </a:lnTo>
                    <a:lnTo>
                      <a:pt x="42" y="712"/>
                    </a:lnTo>
                    <a:lnTo>
                      <a:pt x="0" y="733"/>
                    </a:lnTo>
                    <a:lnTo>
                      <a:pt x="0" y="754"/>
                    </a:lnTo>
                    <a:lnTo>
                      <a:pt x="63" y="754"/>
                    </a:lnTo>
                    <a:lnTo>
                      <a:pt x="42" y="837"/>
                    </a:lnTo>
                    <a:lnTo>
                      <a:pt x="42" y="879"/>
                    </a:lnTo>
                    <a:lnTo>
                      <a:pt x="63" y="921"/>
                    </a:lnTo>
                    <a:lnTo>
                      <a:pt x="147" y="816"/>
                    </a:lnTo>
                    <a:lnTo>
                      <a:pt x="168" y="837"/>
                    </a:lnTo>
                    <a:lnTo>
                      <a:pt x="105" y="963"/>
                    </a:lnTo>
                    <a:lnTo>
                      <a:pt x="147" y="1026"/>
                    </a:lnTo>
                    <a:lnTo>
                      <a:pt x="210" y="1067"/>
                    </a:lnTo>
                    <a:lnTo>
                      <a:pt x="272" y="1047"/>
                    </a:lnTo>
                    <a:lnTo>
                      <a:pt x="293" y="1067"/>
                    </a:lnTo>
                    <a:lnTo>
                      <a:pt x="314" y="1151"/>
                    </a:lnTo>
                    <a:lnTo>
                      <a:pt x="356" y="1151"/>
                    </a:lnTo>
                    <a:lnTo>
                      <a:pt x="398" y="1088"/>
                    </a:lnTo>
                    <a:lnTo>
                      <a:pt x="461" y="1130"/>
                    </a:lnTo>
                    <a:lnTo>
                      <a:pt x="461" y="1256"/>
                    </a:lnTo>
                    <a:lnTo>
                      <a:pt x="482" y="1298"/>
                    </a:lnTo>
                    <a:lnTo>
                      <a:pt x="586" y="1277"/>
                    </a:lnTo>
                    <a:lnTo>
                      <a:pt x="607" y="1402"/>
                    </a:lnTo>
                    <a:lnTo>
                      <a:pt x="712" y="1402"/>
                    </a:lnTo>
                    <a:lnTo>
                      <a:pt x="837" y="1486"/>
                    </a:lnTo>
                    <a:lnTo>
                      <a:pt x="942" y="1486"/>
                    </a:lnTo>
                    <a:lnTo>
                      <a:pt x="1005" y="1507"/>
                    </a:lnTo>
                    <a:lnTo>
                      <a:pt x="1026" y="1486"/>
                    </a:lnTo>
                    <a:lnTo>
                      <a:pt x="1005" y="1402"/>
                    </a:lnTo>
                    <a:lnTo>
                      <a:pt x="1088" y="1381"/>
                    </a:lnTo>
                    <a:lnTo>
                      <a:pt x="1151" y="1235"/>
                    </a:lnTo>
                    <a:lnTo>
                      <a:pt x="1130" y="1088"/>
                    </a:lnTo>
                    <a:lnTo>
                      <a:pt x="1214" y="942"/>
                    </a:lnTo>
                    <a:lnTo>
                      <a:pt x="1235" y="921"/>
                    </a:lnTo>
                    <a:lnTo>
                      <a:pt x="1319" y="712"/>
                    </a:lnTo>
                    <a:lnTo>
                      <a:pt x="1319" y="565"/>
                    </a:lnTo>
                    <a:lnTo>
                      <a:pt x="1340" y="523"/>
                    </a:lnTo>
                    <a:lnTo>
                      <a:pt x="1319" y="419"/>
                    </a:lnTo>
                    <a:lnTo>
                      <a:pt x="1235" y="335"/>
                    </a:lnTo>
                    <a:lnTo>
                      <a:pt x="1235" y="210"/>
                    </a:lnTo>
                    <a:lnTo>
                      <a:pt x="1193" y="147"/>
                    </a:lnTo>
                    <a:lnTo>
                      <a:pt x="1151" y="42"/>
                    </a:lnTo>
                    <a:lnTo>
                      <a:pt x="1005" y="0"/>
                    </a:lnTo>
                    <a:lnTo>
                      <a:pt x="900" y="42"/>
                    </a:lnTo>
                    <a:lnTo>
                      <a:pt x="79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1"/>
              <p:cNvSpPr/>
              <p:nvPr/>
            </p:nvSpPr>
            <p:spPr>
              <a:xfrm>
                <a:off x="2605050" y="1520200"/>
                <a:ext cx="42400" cy="26175"/>
              </a:xfrm>
              <a:custGeom>
                <a:avLst/>
                <a:gdLst/>
                <a:ahLst/>
                <a:cxnLst/>
                <a:rect l="l" t="t" r="r" b="b"/>
                <a:pathLst>
                  <a:path w="1696" h="1047" extrusionOk="0">
                    <a:moveTo>
                      <a:pt x="1570" y="1"/>
                    </a:moveTo>
                    <a:lnTo>
                      <a:pt x="1486" y="64"/>
                    </a:lnTo>
                    <a:lnTo>
                      <a:pt x="1256" y="64"/>
                    </a:lnTo>
                    <a:lnTo>
                      <a:pt x="1130" y="168"/>
                    </a:lnTo>
                    <a:lnTo>
                      <a:pt x="963" y="168"/>
                    </a:lnTo>
                    <a:lnTo>
                      <a:pt x="921" y="189"/>
                    </a:lnTo>
                    <a:lnTo>
                      <a:pt x="816" y="105"/>
                    </a:lnTo>
                    <a:lnTo>
                      <a:pt x="712" y="84"/>
                    </a:lnTo>
                    <a:lnTo>
                      <a:pt x="356" y="189"/>
                    </a:lnTo>
                    <a:lnTo>
                      <a:pt x="126" y="189"/>
                    </a:lnTo>
                    <a:lnTo>
                      <a:pt x="105" y="273"/>
                    </a:lnTo>
                    <a:lnTo>
                      <a:pt x="0" y="377"/>
                    </a:lnTo>
                    <a:lnTo>
                      <a:pt x="0" y="482"/>
                    </a:lnTo>
                    <a:lnTo>
                      <a:pt x="105" y="461"/>
                    </a:lnTo>
                    <a:lnTo>
                      <a:pt x="231" y="461"/>
                    </a:lnTo>
                    <a:lnTo>
                      <a:pt x="314" y="419"/>
                    </a:lnTo>
                    <a:lnTo>
                      <a:pt x="398" y="461"/>
                    </a:lnTo>
                    <a:lnTo>
                      <a:pt x="503" y="461"/>
                    </a:lnTo>
                    <a:lnTo>
                      <a:pt x="565" y="503"/>
                    </a:lnTo>
                    <a:lnTo>
                      <a:pt x="503" y="587"/>
                    </a:lnTo>
                    <a:lnTo>
                      <a:pt x="544" y="712"/>
                    </a:lnTo>
                    <a:lnTo>
                      <a:pt x="628" y="817"/>
                    </a:lnTo>
                    <a:lnTo>
                      <a:pt x="712" y="712"/>
                    </a:lnTo>
                    <a:lnTo>
                      <a:pt x="712" y="628"/>
                    </a:lnTo>
                    <a:lnTo>
                      <a:pt x="754" y="587"/>
                    </a:lnTo>
                    <a:lnTo>
                      <a:pt x="858" y="712"/>
                    </a:lnTo>
                    <a:lnTo>
                      <a:pt x="837" y="838"/>
                    </a:lnTo>
                    <a:lnTo>
                      <a:pt x="984" y="1005"/>
                    </a:lnTo>
                    <a:lnTo>
                      <a:pt x="1088" y="984"/>
                    </a:lnTo>
                    <a:lnTo>
                      <a:pt x="1151" y="1047"/>
                    </a:lnTo>
                    <a:lnTo>
                      <a:pt x="1360" y="1047"/>
                    </a:lnTo>
                    <a:lnTo>
                      <a:pt x="1465" y="942"/>
                    </a:lnTo>
                    <a:lnTo>
                      <a:pt x="1591" y="900"/>
                    </a:lnTo>
                    <a:lnTo>
                      <a:pt x="1674" y="670"/>
                    </a:lnTo>
                    <a:lnTo>
                      <a:pt x="1591" y="503"/>
                    </a:lnTo>
                    <a:lnTo>
                      <a:pt x="1695" y="356"/>
                    </a:lnTo>
                    <a:lnTo>
                      <a:pt x="1695" y="273"/>
                    </a:lnTo>
                    <a:lnTo>
                      <a:pt x="1612" y="147"/>
                    </a:lnTo>
                    <a:lnTo>
                      <a:pt x="1653" y="64"/>
                    </a:lnTo>
                    <a:lnTo>
                      <a:pt x="157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1"/>
              <p:cNvSpPr/>
              <p:nvPr/>
            </p:nvSpPr>
            <p:spPr>
              <a:xfrm>
                <a:off x="2443425" y="1547400"/>
                <a:ext cx="109875" cy="60700"/>
              </a:xfrm>
              <a:custGeom>
                <a:avLst/>
                <a:gdLst/>
                <a:ahLst/>
                <a:cxnLst/>
                <a:rect l="l" t="t" r="r" b="b"/>
                <a:pathLst>
                  <a:path w="4395" h="2428" extrusionOk="0">
                    <a:moveTo>
                      <a:pt x="4268" y="1"/>
                    </a:moveTo>
                    <a:lnTo>
                      <a:pt x="4185" y="43"/>
                    </a:lnTo>
                    <a:lnTo>
                      <a:pt x="4059" y="105"/>
                    </a:lnTo>
                    <a:lnTo>
                      <a:pt x="4059" y="252"/>
                    </a:lnTo>
                    <a:lnTo>
                      <a:pt x="4038" y="336"/>
                    </a:lnTo>
                    <a:lnTo>
                      <a:pt x="4059" y="377"/>
                    </a:lnTo>
                    <a:lnTo>
                      <a:pt x="3955" y="419"/>
                    </a:lnTo>
                    <a:lnTo>
                      <a:pt x="3934" y="315"/>
                    </a:lnTo>
                    <a:lnTo>
                      <a:pt x="3892" y="315"/>
                    </a:lnTo>
                    <a:lnTo>
                      <a:pt x="3871" y="377"/>
                    </a:lnTo>
                    <a:lnTo>
                      <a:pt x="3829" y="440"/>
                    </a:lnTo>
                    <a:lnTo>
                      <a:pt x="3766" y="357"/>
                    </a:lnTo>
                    <a:lnTo>
                      <a:pt x="3745" y="168"/>
                    </a:lnTo>
                    <a:lnTo>
                      <a:pt x="3641" y="64"/>
                    </a:lnTo>
                    <a:lnTo>
                      <a:pt x="3578" y="64"/>
                    </a:lnTo>
                    <a:lnTo>
                      <a:pt x="3557" y="126"/>
                    </a:lnTo>
                    <a:lnTo>
                      <a:pt x="3432" y="126"/>
                    </a:lnTo>
                    <a:lnTo>
                      <a:pt x="3306" y="64"/>
                    </a:lnTo>
                    <a:lnTo>
                      <a:pt x="3222" y="64"/>
                    </a:lnTo>
                    <a:lnTo>
                      <a:pt x="2992" y="43"/>
                    </a:lnTo>
                    <a:lnTo>
                      <a:pt x="2846" y="126"/>
                    </a:lnTo>
                    <a:lnTo>
                      <a:pt x="2804" y="231"/>
                    </a:lnTo>
                    <a:lnTo>
                      <a:pt x="2741" y="315"/>
                    </a:lnTo>
                    <a:lnTo>
                      <a:pt x="2699" y="273"/>
                    </a:lnTo>
                    <a:lnTo>
                      <a:pt x="2636" y="273"/>
                    </a:lnTo>
                    <a:lnTo>
                      <a:pt x="2364" y="482"/>
                    </a:lnTo>
                    <a:lnTo>
                      <a:pt x="2281" y="566"/>
                    </a:lnTo>
                    <a:lnTo>
                      <a:pt x="2197" y="566"/>
                    </a:lnTo>
                    <a:lnTo>
                      <a:pt x="2051" y="670"/>
                    </a:lnTo>
                    <a:lnTo>
                      <a:pt x="1946" y="691"/>
                    </a:lnTo>
                    <a:lnTo>
                      <a:pt x="1862" y="775"/>
                    </a:lnTo>
                    <a:lnTo>
                      <a:pt x="1841" y="859"/>
                    </a:lnTo>
                    <a:lnTo>
                      <a:pt x="1653" y="859"/>
                    </a:lnTo>
                    <a:lnTo>
                      <a:pt x="1590" y="880"/>
                    </a:lnTo>
                    <a:lnTo>
                      <a:pt x="1465" y="859"/>
                    </a:lnTo>
                    <a:lnTo>
                      <a:pt x="1423" y="901"/>
                    </a:lnTo>
                    <a:lnTo>
                      <a:pt x="1339" y="901"/>
                    </a:lnTo>
                    <a:lnTo>
                      <a:pt x="1151" y="1068"/>
                    </a:lnTo>
                    <a:lnTo>
                      <a:pt x="1025" y="1152"/>
                    </a:lnTo>
                    <a:lnTo>
                      <a:pt x="900" y="1089"/>
                    </a:lnTo>
                    <a:lnTo>
                      <a:pt x="795" y="1152"/>
                    </a:lnTo>
                    <a:lnTo>
                      <a:pt x="523" y="1193"/>
                    </a:lnTo>
                    <a:lnTo>
                      <a:pt x="398" y="1382"/>
                    </a:lnTo>
                    <a:lnTo>
                      <a:pt x="314" y="1382"/>
                    </a:lnTo>
                    <a:lnTo>
                      <a:pt x="167" y="1403"/>
                    </a:lnTo>
                    <a:lnTo>
                      <a:pt x="105" y="1528"/>
                    </a:lnTo>
                    <a:lnTo>
                      <a:pt x="209" y="1528"/>
                    </a:lnTo>
                    <a:lnTo>
                      <a:pt x="272" y="1591"/>
                    </a:lnTo>
                    <a:lnTo>
                      <a:pt x="167" y="1591"/>
                    </a:lnTo>
                    <a:lnTo>
                      <a:pt x="126" y="1633"/>
                    </a:lnTo>
                    <a:lnTo>
                      <a:pt x="209" y="1717"/>
                    </a:lnTo>
                    <a:lnTo>
                      <a:pt x="188" y="1779"/>
                    </a:lnTo>
                    <a:lnTo>
                      <a:pt x="0" y="1842"/>
                    </a:lnTo>
                    <a:lnTo>
                      <a:pt x="0" y="1905"/>
                    </a:lnTo>
                    <a:lnTo>
                      <a:pt x="126" y="1926"/>
                    </a:lnTo>
                    <a:lnTo>
                      <a:pt x="230" y="1905"/>
                    </a:lnTo>
                    <a:lnTo>
                      <a:pt x="293" y="1821"/>
                    </a:lnTo>
                    <a:lnTo>
                      <a:pt x="377" y="1800"/>
                    </a:lnTo>
                    <a:lnTo>
                      <a:pt x="481" y="1842"/>
                    </a:lnTo>
                    <a:lnTo>
                      <a:pt x="586" y="1989"/>
                    </a:lnTo>
                    <a:lnTo>
                      <a:pt x="586" y="2114"/>
                    </a:lnTo>
                    <a:lnTo>
                      <a:pt x="691" y="2156"/>
                    </a:lnTo>
                    <a:lnTo>
                      <a:pt x="732" y="2114"/>
                    </a:lnTo>
                    <a:lnTo>
                      <a:pt x="732" y="2009"/>
                    </a:lnTo>
                    <a:lnTo>
                      <a:pt x="753" y="1989"/>
                    </a:lnTo>
                    <a:lnTo>
                      <a:pt x="816" y="1821"/>
                    </a:lnTo>
                    <a:lnTo>
                      <a:pt x="858" y="1821"/>
                    </a:lnTo>
                    <a:lnTo>
                      <a:pt x="1004" y="1779"/>
                    </a:lnTo>
                    <a:lnTo>
                      <a:pt x="1067" y="1800"/>
                    </a:lnTo>
                    <a:lnTo>
                      <a:pt x="1046" y="1884"/>
                    </a:lnTo>
                    <a:lnTo>
                      <a:pt x="942" y="1926"/>
                    </a:lnTo>
                    <a:lnTo>
                      <a:pt x="900" y="2093"/>
                    </a:lnTo>
                    <a:lnTo>
                      <a:pt x="942" y="2156"/>
                    </a:lnTo>
                    <a:lnTo>
                      <a:pt x="858" y="2240"/>
                    </a:lnTo>
                    <a:lnTo>
                      <a:pt x="816" y="2323"/>
                    </a:lnTo>
                    <a:lnTo>
                      <a:pt x="858" y="2407"/>
                    </a:lnTo>
                    <a:lnTo>
                      <a:pt x="921" y="2323"/>
                    </a:lnTo>
                    <a:lnTo>
                      <a:pt x="1004" y="2344"/>
                    </a:lnTo>
                    <a:lnTo>
                      <a:pt x="1004" y="2428"/>
                    </a:lnTo>
                    <a:lnTo>
                      <a:pt x="1046" y="2428"/>
                    </a:lnTo>
                    <a:lnTo>
                      <a:pt x="1235" y="2323"/>
                    </a:lnTo>
                    <a:lnTo>
                      <a:pt x="1318" y="2219"/>
                    </a:lnTo>
                    <a:lnTo>
                      <a:pt x="1381" y="2240"/>
                    </a:lnTo>
                    <a:lnTo>
                      <a:pt x="1444" y="2135"/>
                    </a:lnTo>
                    <a:lnTo>
                      <a:pt x="1444" y="2009"/>
                    </a:lnTo>
                    <a:lnTo>
                      <a:pt x="1527" y="2009"/>
                    </a:lnTo>
                    <a:lnTo>
                      <a:pt x="1590" y="1905"/>
                    </a:lnTo>
                    <a:lnTo>
                      <a:pt x="1590" y="1779"/>
                    </a:lnTo>
                    <a:lnTo>
                      <a:pt x="1653" y="1717"/>
                    </a:lnTo>
                    <a:lnTo>
                      <a:pt x="1674" y="1779"/>
                    </a:lnTo>
                    <a:lnTo>
                      <a:pt x="1653" y="1842"/>
                    </a:lnTo>
                    <a:lnTo>
                      <a:pt x="1674" y="1926"/>
                    </a:lnTo>
                    <a:lnTo>
                      <a:pt x="1653" y="2051"/>
                    </a:lnTo>
                    <a:lnTo>
                      <a:pt x="1674" y="2198"/>
                    </a:lnTo>
                    <a:lnTo>
                      <a:pt x="1737" y="2198"/>
                    </a:lnTo>
                    <a:lnTo>
                      <a:pt x="1841" y="2051"/>
                    </a:lnTo>
                    <a:lnTo>
                      <a:pt x="1862" y="1926"/>
                    </a:lnTo>
                    <a:lnTo>
                      <a:pt x="1883" y="1884"/>
                    </a:lnTo>
                    <a:lnTo>
                      <a:pt x="1967" y="1842"/>
                    </a:lnTo>
                    <a:lnTo>
                      <a:pt x="2092" y="1696"/>
                    </a:lnTo>
                    <a:lnTo>
                      <a:pt x="2113" y="1570"/>
                    </a:lnTo>
                    <a:lnTo>
                      <a:pt x="2092" y="1465"/>
                    </a:lnTo>
                    <a:lnTo>
                      <a:pt x="2155" y="1361"/>
                    </a:lnTo>
                    <a:lnTo>
                      <a:pt x="2197" y="1486"/>
                    </a:lnTo>
                    <a:lnTo>
                      <a:pt x="2406" y="1361"/>
                    </a:lnTo>
                    <a:lnTo>
                      <a:pt x="2469" y="1193"/>
                    </a:lnTo>
                    <a:lnTo>
                      <a:pt x="2490" y="1089"/>
                    </a:lnTo>
                    <a:lnTo>
                      <a:pt x="2595" y="1068"/>
                    </a:lnTo>
                    <a:lnTo>
                      <a:pt x="2636" y="1047"/>
                    </a:lnTo>
                    <a:lnTo>
                      <a:pt x="2720" y="1089"/>
                    </a:lnTo>
                    <a:lnTo>
                      <a:pt x="2825" y="984"/>
                    </a:lnTo>
                    <a:lnTo>
                      <a:pt x="2888" y="1047"/>
                    </a:lnTo>
                    <a:lnTo>
                      <a:pt x="2825" y="1256"/>
                    </a:lnTo>
                    <a:lnTo>
                      <a:pt x="2678" y="1403"/>
                    </a:lnTo>
                    <a:lnTo>
                      <a:pt x="2636" y="1507"/>
                    </a:lnTo>
                    <a:lnTo>
                      <a:pt x="2574" y="1591"/>
                    </a:lnTo>
                    <a:lnTo>
                      <a:pt x="2574" y="1633"/>
                    </a:lnTo>
                    <a:lnTo>
                      <a:pt x="2469" y="1696"/>
                    </a:lnTo>
                    <a:lnTo>
                      <a:pt x="2323" y="1926"/>
                    </a:lnTo>
                    <a:lnTo>
                      <a:pt x="2323" y="1989"/>
                    </a:lnTo>
                    <a:lnTo>
                      <a:pt x="2385" y="2093"/>
                    </a:lnTo>
                    <a:lnTo>
                      <a:pt x="2364" y="2198"/>
                    </a:lnTo>
                    <a:lnTo>
                      <a:pt x="2427" y="2219"/>
                    </a:lnTo>
                    <a:lnTo>
                      <a:pt x="2532" y="2261"/>
                    </a:lnTo>
                    <a:lnTo>
                      <a:pt x="2616" y="2198"/>
                    </a:lnTo>
                    <a:lnTo>
                      <a:pt x="2720" y="2135"/>
                    </a:lnTo>
                    <a:lnTo>
                      <a:pt x="2741" y="2030"/>
                    </a:lnTo>
                    <a:lnTo>
                      <a:pt x="2741" y="1926"/>
                    </a:lnTo>
                    <a:lnTo>
                      <a:pt x="2825" y="1842"/>
                    </a:lnTo>
                    <a:lnTo>
                      <a:pt x="2888" y="1737"/>
                    </a:lnTo>
                    <a:lnTo>
                      <a:pt x="2950" y="1737"/>
                    </a:lnTo>
                    <a:lnTo>
                      <a:pt x="3013" y="1717"/>
                    </a:lnTo>
                    <a:lnTo>
                      <a:pt x="3097" y="1779"/>
                    </a:lnTo>
                    <a:lnTo>
                      <a:pt x="3201" y="1779"/>
                    </a:lnTo>
                    <a:lnTo>
                      <a:pt x="3243" y="1717"/>
                    </a:lnTo>
                    <a:lnTo>
                      <a:pt x="3432" y="1717"/>
                    </a:lnTo>
                    <a:lnTo>
                      <a:pt x="3515" y="1612"/>
                    </a:lnTo>
                    <a:lnTo>
                      <a:pt x="3557" y="1403"/>
                    </a:lnTo>
                    <a:lnTo>
                      <a:pt x="3662" y="1256"/>
                    </a:lnTo>
                    <a:lnTo>
                      <a:pt x="3662" y="1152"/>
                    </a:lnTo>
                    <a:lnTo>
                      <a:pt x="3683" y="1089"/>
                    </a:lnTo>
                    <a:lnTo>
                      <a:pt x="3766" y="1214"/>
                    </a:lnTo>
                    <a:lnTo>
                      <a:pt x="3871" y="1256"/>
                    </a:lnTo>
                    <a:lnTo>
                      <a:pt x="3892" y="1193"/>
                    </a:lnTo>
                    <a:lnTo>
                      <a:pt x="3892" y="1110"/>
                    </a:lnTo>
                    <a:lnTo>
                      <a:pt x="3787" y="963"/>
                    </a:lnTo>
                    <a:lnTo>
                      <a:pt x="3787" y="880"/>
                    </a:lnTo>
                    <a:lnTo>
                      <a:pt x="3934" y="775"/>
                    </a:lnTo>
                    <a:lnTo>
                      <a:pt x="4038" y="754"/>
                    </a:lnTo>
                    <a:lnTo>
                      <a:pt x="4143" y="691"/>
                    </a:lnTo>
                    <a:lnTo>
                      <a:pt x="4206" y="733"/>
                    </a:lnTo>
                    <a:lnTo>
                      <a:pt x="4289" y="733"/>
                    </a:lnTo>
                    <a:lnTo>
                      <a:pt x="4394" y="587"/>
                    </a:lnTo>
                    <a:lnTo>
                      <a:pt x="4373" y="524"/>
                    </a:lnTo>
                    <a:lnTo>
                      <a:pt x="4352" y="273"/>
                    </a:lnTo>
                    <a:lnTo>
                      <a:pt x="4373" y="231"/>
                    </a:lnTo>
                    <a:lnTo>
                      <a:pt x="4352" y="168"/>
                    </a:lnTo>
                    <a:lnTo>
                      <a:pt x="4352" y="22"/>
                    </a:lnTo>
                    <a:lnTo>
                      <a:pt x="426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1"/>
              <p:cNvSpPr/>
              <p:nvPr/>
            </p:nvSpPr>
            <p:spPr>
              <a:xfrm>
                <a:off x="2580975" y="1547400"/>
                <a:ext cx="48150" cy="32475"/>
              </a:xfrm>
              <a:custGeom>
                <a:avLst/>
                <a:gdLst/>
                <a:ahLst/>
                <a:cxnLst/>
                <a:rect l="l" t="t" r="r" b="b"/>
                <a:pathLst>
                  <a:path w="1926" h="1299" extrusionOk="0">
                    <a:moveTo>
                      <a:pt x="796" y="1"/>
                    </a:moveTo>
                    <a:lnTo>
                      <a:pt x="524" y="43"/>
                    </a:lnTo>
                    <a:lnTo>
                      <a:pt x="440" y="43"/>
                    </a:lnTo>
                    <a:lnTo>
                      <a:pt x="336" y="126"/>
                    </a:lnTo>
                    <a:lnTo>
                      <a:pt x="231" y="168"/>
                    </a:lnTo>
                    <a:lnTo>
                      <a:pt x="210" y="315"/>
                    </a:lnTo>
                    <a:lnTo>
                      <a:pt x="64" y="419"/>
                    </a:lnTo>
                    <a:lnTo>
                      <a:pt x="64" y="524"/>
                    </a:lnTo>
                    <a:lnTo>
                      <a:pt x="1" y="629"/>
                    </a:lnTo>
                    <a:lnTo>
                      <a:pt x="22" y="754"/>
                    </a:lnTo>
                    <a:lnTo>
                      <a:pt x="22" y="880"/>
                    </a:lnTo>
                    <a:lnTo>
                      <a:pt x="106" y="880"/>
                    </a:lnTo>
                    <a:lnTo>
                      <a:pt x="231" y="963"/>
                    </a:lnTo>
                    <a:lnTo>
                      <a:pt x="315" y="1110"/>
                    </a:lnTo>
                    <a:lnTo>
                      <a:pt x="231" y="1193"/>
                    </a:lnTo>
                    <a:lnTo>
                      <a:pt x="252" y="1214"/>
                    </a:lnTo>
                    <a:lnTo>
                      <a:pt x="378" y="1214"/>
                    </a:lnTo>
                    <a:lnTo>
                      <a:pt x="524" y="1256"/>
                    </a:lnTo>
                    <a:lnTo>
                      <a:pt x="566" y="1214"/>
                    </a:lnTo>
                    <a:lnTo>
                      <a:pt x="691" y="1298"/>
                    </a:lnTo>
                    <a:lnTo>
                      <a:pt x="838" y="1298"/>
                    </a:lnTo>
                    <a:lnTo>
                      <a:pt x="943" y="1256"/>
                    </a:lnTo>
                    <a:lnTo>
                      <a:pt x="1068" y="1256"/>
                    </a:lnTo>
                    <a:lnTo>
                      <a:pt x="1110" y="1152"/>
                    </a:lnTo>
                    <a:lnTo>
                      <a:pt x="1110" y="1089"/>
                    </a:lnTo>
                    <a:lnTo>
                      <a:pt x="1215" y="1068"/>
                    </a:lnTo>
                    <a:lnTo>
                      <a:pt x="1256" y="984"/>
                    </a:lnTo>
                    <a:lnTo>
                      <a:pt x="1403" y="796"/>
                    </a:lnTo>
                    <a:lnTo>
                      <a:pt x="1382" y="733"/>
                    </a:lnTo>
                    <a:lnTo>
                      <a:pt x="1319" y="754"/>
                    </a:lnTo>
                    <a:lnTo>
                      <a:pt x="1215" y="733"/>
                    </a:lnTo>
                    <a:lnTo>
                      <a:pt x="1215" y="670"/>
                    </a:lnTo>
                    <a:lnTo>
                      <a:pt x="1361" y="545"/>
                    </a:lnTo>
                    <a:lnTo>
                      <a:pt x="1466" y="545"/>
                    </a:lnTo>
                    <a:lnTo>
                      <a:pt x="1738" y="440"/>
                    </a:lnTo>
                    <a:lnTo>
                      <a:pt x="1821" y="461"/>
                    </a:lnTo>
                    <a:lnTo>
                      <a:pt x="1926" y="273"/>
                    </a:lnTo>
                    <a:lnTo>
                      <a:pt x="1905" y="231"/>
                    </a:lnTo>
                    <a:lnTo>
                      <a:pt x="1779" y="210"/>
                    </a:lnTo>
                    <a:lnTo>
                      <a:pt x="1717" y="147"/>
                    </a:lnTo>
                    <a:lnTo>
                      <a:pt x="1591" y="126"/>
                    </a:lnTo>
                    <a:lnTo>
                      <a:pt x="1424" y="126"/>
                    </a:lnTo>
                    <a:lnTo>
                      <a:pt x="1403" y="105"/>
                    </a:lnTo>
                    <a:lnTo>
                      <a:pt x="1256" y="43"/>
                    </a:lnTo>
                    <a:lnTo>
                      <a:pt x="1173" y="64"/>
                    </a:lnTo>
                    <a:lnTo>
                      <a:pt x="1047" y="64"/>
                    </a:lnTo>
                    <a:lnTo>
                      <a:pt x="963" y="43"/>
                    </a:lnTo>
                    <a:lnTo>
                      <a:pt x="859" y="43"/>
                    </a:lnTo>
                    <a:lnTo>
                      <a:pt x="79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1"/>
              <p:cNvSpPr/>
              <p:nvPr/>
            </p:nvSpPr>
            <p:spPr>
              <a:xfrm>
                <a:off x="2474800" y="1600250"/>
                <a:ext cx="142825" cy="88425"/>
              </a:xfrm>
              <a:custGeom>
                <a:avLst/>
                <a:gdLst/>
                <a:ahLst/>
                <a:cxnLst/>
                <a:rect l="l" t="t" r="r" b="b"/>
                <a:pathLst>
                  <a:path w="5713" h="3537" extrusionOk="0">
                    <a:moveTo>
                      <a:pt x="2177" y="0"/>
                    </a:moveTo>
                    <a:lnTo>
                      <a:pt x="1863" y="84"/>
                    </a:lnTo>
                    <a:lnTo>
                      <a:pt x="1800" y="126"/>
                    </a:lnTo>
                    <a:lnTo>
                      <a:pt x="1863" y="188"/>
                    </a:lnTo>
                    <a:lnTo>
                      <a:pt x="1863" y="293"/>
                    </a:lnTo>
                    <a:lnTo>
                      <a:pt x="1988" y="356"/>
                    </a:lnTo>
                    <a:lnTo>
                      <a:pt x="2051" y="460"/>
                    </a:lnTo>
                    <a:lnTo>
                      <a:pt x="1967" y="439"/>
                    </a:lnTo>
                    <a:lnTo>
                      <a:pt x="1842" y="335"/>
                    </a:lnTo>
                    <a:lnTo>
                      <a:pt x="1758" y="335"/>
                    </a:lnTo>
                    <a:lnTo>
                      <a:pt x="1695" y="293"/>
                    </a:lnTo>
                    <a:lnTo>
                      <a:pt x="1591" y="293"/>
                    </a:lnTo>
                    <a:lnTo>
                      <a:pt x="1465" y="335"/>
                    </a:lnTo>
                    <a:lnTo>
                      <a:pt x="1381" y="335"/>
                    </a:lnTo>
                    <a:lnTo>
                      <a:pt x="1319" y="398"/>
                    </a:lnTo>
                    <a:lnTo>
                      <a:pt x="1256" y="502"/>
                    </a:lnTo>
                    <a:lnTo>
                      <a:pt x="1130" y="607"/>
                    </a:lnTo>
                    <a:lnTo>
                      <a:pt x="1214" y="711"/>
                    </a:lnTo>
                    <a:lnTo>
                      <a:pt x="1444" y="753"/>
                    </a:lnTo>
                    <a:lnTo>
                      <a:pt x="1549" y="753"/>
                    </a:lnTo>
                    <a:lnTo>
                      <a:pt x="1653" y="837"/>
                    </a:lnTo>
                    <a:lnTo>
                      <a:pt x="1737" y="837"/>
                    </a:lnTo>
                    <a:lnTo>
                      <a:pt x="1758" y="879"/>
                    </a:lnTo>
                    <a:lnTo>
                      <a:pt x="1695" y="921"/>
                    </a:lnTo>
                    <a:lnTo>
                      <a:pt x="1570" y="879"/>
                    </a:lnTo>
                    <a:lnTo>
                      <a:pt x="1319" y="858"/>
                    </a:lnTo>
                    <a:lnTo>
                      <a:pt x="1109" y="879"/>
                    </a:lnTo>
                    <a:lnTo>
                      <a:pt x="1026" y="858"/>
                    </a:lnTo>
                    <a:lnTo>
                      <a:pt x="921" y="879"/>
                    </a:lnTo>
                    <a:lnTo>
                      <a:pt x="754" y="1046"/>
                    </a:lnTo>
                    <a:lnTo>
                      <a:pt x="607" y="1193"/>
                    </a:lnTo>
                    <a:lnTo>
                      <a:pt x="628" y="1256"/>
                    </a:lnTo>
                    <a:lnTo>
                      <a:pt x="754" y="1256"/>
                    </a:lnTo>
                    <a:lnTo>
                      <a:pt x="942" y="1297"/>
                    </a:lnTo>
                    <a:lnTo>
                      <a:pt x="1068" y="1276"/>
                    </a:lnTo>
                    <a:lnTo>
                      <a:pt x="1214" y="1276"/>
                    </a:lnTo>
                    <a:lnTo>
                      <a:pt x="1256" y="1339"/>
                    </a:lnTo>
                    <a:lnTo>
                      <a:pt x="1340" y="1381"/>
                    </a:lnTo>
                    <a:lnTo>
                      <a:pt x="1214" y="1486"/>
                    </a:lnTo>
                    <a:lnTo>
                      <a:pt x="1068" y="1486"/>
                    </a:lnTo>
                    <a:lnTo>
                      <a:pt x="963" y="1569"/>
                    </a:lnTo>
                    <a:lnTo>
                      <a:pt x="837" y="1548"/>
                    </a:lnTo>
                    <a:lnTo>
                      <a:pt x="712" y="1465"/>
                    </a:lnTo>
                    <a:lnTo>
                      <a:pt x="503" y="1465"/>
                    </a:lnTo>
                    <a:lnTo>
                      <a:pt x="419" y="1444"/>
                    </a:lnTo>
                    <a:lnTo>
                      <a:pt x="314" y="1465"/>
                    </a:lnTo>
                    <a:lnTo>
                      <a:pt x="84" y="1611"/>
                    </a:lnTo>
                    <a:lnTo>
                      <a:pt x="126" y="1674"/>
                    </a:lnTo>
                    <a:lnTo>
                      <a:pt x="126" y="1800"/>
                    </a:lnTo>
                    <a:lnTo>
                      <a:pt x="0" y="1800"/>
                    </a:lnTo>
                    <a:lnTo>
                      <a:pt x="0" y="1862"/>
                    </a:lnTo>
                    <a:lnTo>
                      <a:pt x="189" y="1988"/>
                    </a:lnTo>
                    <a:lnTo>
                      <a:pt x="314" y="2134"/>
                    </a:lnTo>
                    <a:lnTo>
                      <a:pt x="377" y="2134"/>
                    </a:lnTo>
                    <a:lnTo>
                      <a:pt x="398" y="2030"/>
                    </a:lnTo>
                    <a:lnTo>
                      <a:pt x="482" y="2072"/>
                    </a:lnTo>
                    <a:lnTo>
                      <a:pt x="419" y="2134"/>
                    </a:lnTo>
                    <a:lnTo>
                      <a:pt x="544" y="2239"/>
                    </a:lnTo>
                    <a:lnTo>
                      <a:pt x="544" y="2385"/>
                    </a:lnTo>
                    <a:lnTo>
                      <a:pt x="649" y="2427"/>
                    </a:lnTo>
                    <a:lnTo>
                      <a:pt x="733" y="2344"/>
                    </a:lnTo>
                    <a:lnTo>
                      <a:pt x="733" y="2218"/>
                    </a:lnTo>
                    <a:lnTo>
                      <a:pt x="796" y="2239"/>
                    </a:lnTo>
                    <a:lnTo>
                      <a:pt x="900" y="2239"/>
                    </a:lnTo>
                    <a:lnTo>
                      <a:pt x="837" y="2323"/>
                    </a:lnTo>
                    <a:lnTo>
                      <a:pt x="837" y="2427"/>
                    </a:lnTo>
                    <a:lnTo>
                      <a:pt x="963" y="2511"/>
                    </a:lnTo>
                    <a:lnTo>
                      <a:pt x="1068" y="2490"/>
                    </a:lnTo>
                    <a:lnTo>
                      <a:pt x="1109" y="2406"/>
                    </a:lnTo>
                    <a:lnTo>
                      <a:pt x="1277" y="2323"/>
                    </a:lnTo>
                    <a:lnTo>
                      <a:pt x="1319" y="2197"/>
                    </a:lnTo>
                    <a:lnTo>
                      <a:pt x="1340" y="2176"/>
                    </a:lnTo>
                    <a:lnTo>
                      <a:pt x="1423" y="2281"/>
                    </a:lnTo>
                    <a:lnTo>
                      <a:pt x="1465" y="2197"/>
                    </a:lnTo>
                    <a:lnTo>
                      <a:pt x="1591" y="2176"/>
                    </a:lnTo>
                    <a:lnTo>
                      <a:pt x="1674" y="2176"/>
                    </a:lnTo>
                    <a:lnTo>
                      <a:pt x="1549" y="2281"/>
                    </a:lnTo>
                    <a:lnTo>
                      <a:pt x="1423" y="2344"/>
                    </a:lnTo>
                    <a:lnTo>
                      <a:pt x="1423" y="2448"/>
                    </a:lnTo>
                    <a:lnTo>
                      <a:pt x="1570" y="2511"/>
                    </a:lnTo>
                    <a:lnTo>
                      <a:pt x="1674" y="2490"/>
                    </a:lnTo>
                    <a:lnTo>
                      <a:pt x="1737" y="2532"/>
                    </a:lnTo>
                    <a:lnTo>
                      <a:pt x="1842" y="2511"/>
                    </a:lnTo>
                    <a:lnTo>
                      <a:pt x="1946" y="2490"/>
                    </a:lnTo>
                    <a:lnTo>
                      <a:pt x="2009" y="2406"/>
                    </a:lnTo>
                    <a:lnTo>
                      <a:pt x="2093" y="2490"/>
                    </a:lnTo>
                    <a:lnTo>
                      <a:pt x="2093" y="2553"/>
                    </a:lnTo>
                    <a:lnTo>
                      <a:pt x="2260" y="2553"/>
                    </a:lnTo>
                    <a:lnTo>
                      <a:pt x="2407" y="2490"/>
                    </a:lnTo>
                    <a:lnTo>
                      <a:pt x="2407" y="2553"/>
                    </a:lnTo>
                    <a:lnTo>
                      <a:pt x="2574" y="2553"/>
                    </a:lnTo>
                    <a:lnTo>
                      <a:pt x="2637" y="2490"/>
                    </a:lnTo>
                    <a:lnTo>
                      <a:pt x="2700" y="2532"/>
                    </a:lnTo>
                    <a:lnTo>
                      <a:pt x="2616" y="2595"/>
                    </a:lnTo>
                    <a:lnTo>
                      <a:pt x="2595" y="2657"/>
                    </a:lnTo>
                    <a:lnTo>
                      <a:pt x="2323" y="2657"/>
                    </a:lnTo>
                    <a:lnTo>
                      <a:pt x="2218" y="2741"/>
                    </a:lnTo>
                    <a:lnTo>
                      <a:pt x="2156" y="2720"/>
                    </a:lnTo>
                    <a:lnTo>
                      <a:pt x="2009" y="2720"/>
                    </a:lnTo>
                    <a:lnTo>
                      <a:pt x="1842" y="2657"/>
                    </a:lnTo>
                    <a:lnTo>
                      <a:pt x="1653" y="2657"/>
                    </a:lnTo>
                    <a:lnTo>
                      <a:pt x="1486" y="2741"/>
                    </a:lnTo>
                    <a:lnTo>
                      <a:pt x="1381" y="2741"/>
                    </a:lnTo>
                    <a:lnTo>
                      <a:pt x="1256" y="2720"/>
                    </a:lnTo>
                    <a:lnTo>
                      <a:pt x="1172" y="2762"/>
                    </a:lnTo>
                    <a:lnTo>
                      <a:pt x="1005" y="2720"/>
                    </a:lnTo>
                    <a:lnTo>
                      <a:pt x="837" y="2762"/>
                    </a:lnTo>
                    <a:lnTo>
                      <a:pt x="816" y="2950"/>
                    </a:lnTo>
                    <a:lnTo>
                      <a:pt x="837" y="3034"/>
                    </a:lnTo>
                    <a:lnTo>
                      <a:pt x="796" y="3160"/>
                    </a:lnTo>
                    <a:lnTo>
                      <a:pt x="921" y="3285"/>
                    </a:lnTo>
                    <a:lnTo>
                      <a:pt x="963" y="3390"/>
                    </a:lnTo>
                    <a:lnTo>
                      <a:pt x="1130" y="3432"/>
                    </a:lnTo>
                    <a:lnTo>
                      <a:pt x="1319" y="3494"/>
                    </a:lnTo>
                    <a:lnTo>
                      <a:pt x="1465" y="3494"/>
                    </a:lnTo>
                    <a:lnTo>
                      <a:pt x="1633" y="3452"/>
                    </a:lnTo>
                    <a:lnTo>
                      <a:pt x="1779" y="3452"/>
                    </a:lnTo>
                    <a:lnTo>
                      <a:pt x="1800" y="3536"/>
                    </a:lnTo>
                    <a:lnTo>
                      <a:pt x="1946" y="3536"/>
                    </a:lnTo>
                    <a:lnTo>
                      <a:pt x="2072" y="3473"/>
                    </a:lnTo>
                    <a:lnTo>
                      <a:pt x="2093" y="3473"/>
                    </a:lnTo>
                    <a:lnTo>
                      <a:pt x="2218" y="3452"/>
                    </a:lnTo>
                    <a:lnTo>
                      <a:pt x="2260" y="3369"/>
                    </a:lnTo>
                    <a:lnTo>
                      <a:pt x="2386" y="3369"/>
                    </a:lnTo>
                    <a:lnTo>
                      <a:pt x="2428" y="3348"/>
                    </a:lnTo>
                    <a:lnTo>
                      <a:pt x="2469" y="3243"/>
                    </a:lnTo>
                    <a:lnTo>
                      <a:pt x="2532" y="3222"/>
                    </a:lnTo>
                    <a:lnTo>
                      <a:pt x="2616" y="3222"/>
                    </a:lnTo>
                    <a:lnTo>
                      <a:pt x="2679" y="3139"/>
                    </a:lnTo>
                    <a:lnTo>
                      <a:pt x="2741" y="3180"/>
                    </a:lnTo>
                    <a:lnTo>
                      <a:pt x="2909" y="3180"/>
                    </a:lnTo>
                    <a:lnTo>
                      <a:pt x="2930" y="3222"/>
                    </a:lnTo>
                    <a:lnTo>
                      <a:pt x="3055" y="3222"/>
                    </a:lnTo>
                    <a:lnTo>
                      <a:pt x="3118" y="3160"/>
                    </a:lnTo>
                    <a:lnTo>
                      <a:pt x="3306" y="3076"/>
                    </a:lnTo>
                    <a:lnTo>
                      <a:pt x="3369" y="3076"/>
                    </a:lnTo>
                    <a:lnTo>
                      <a:pt x="3453" y="3055"/>
                    </a:lnTo>
                    <a:lnTo>
                      <a:pt x="3453" y="2971"/>
                    </a:lnTo>
                    <a:lnTo>
                      <a:pt x="3537" y="3013"/>
                    </a:lnTo>
                    <a:lnTo>
                      <a:pt x="3557" y="3076"/>
                    </a:lnTo>
                    <a:lnTo>
                      <a:pt x="3516" y="3160"/>
                    </a:lnTo>
                    <a:lnTo>
                      <a:pt x="3516" y="3222"/>
                    </a:lnTo>
                    <a:lnTo>
                      <a:pt x="3662" y="3264"/>
                    </a:lnTo>
                    <a:lnTo>
                      <a:pt x="3746" y="3243"/>
                    </a:lnTo>
                    <a:lnTo>
                      <a:pt x="3767" y="3160"/>
                    </a:lnTo>
                    <a:lnTo>
                      <a:pt x="3892" y="3118"/>
                    </a:lnTo>
                    <a:lnTo>
                      <a:pt x="3934" y="3118"/>
                    </a:lnTo>
                    <a:lnTo>
                      <a:pt x="3955" y="3180"/>
                    </a:lnTo>
                    <a:lnTo>
                      <a:pt x="3871" y="3264"/>
                    </a:lnTo>
                    <a:lnTo>
                      <a:pt x="3892" y="3348"/>
                    </a:lnTo>
                    <a:lnTo>
                      <a:pt x="4039" y="3390"/>
                    </a:lnTo>
                    <a:lnTo>
                      <a:pt x="4206" y="3369"/>
                    </a:lnTo>
                    <a:lnTo>
                      <a:pt x="4394" y="3285"/>
                    </a:lnTo>
                    <a:lnTo>
                      <a:pt x="4478" y="3285"/>
                    </a:lnTo>
                    <a:lnTo>
                      <a:pt x="4583" y="3264"/>
                    </a:lnTo>
                    <a:lnTo>
                      <a:pt x="4666" y="3327"/>
                    </a:lnTo>
                    <a:lnTo>
                      <a:pt x="4708" y="3285"/>
                    </a:lnTo>
                    <a:lnTo>
                      <a:pt x="4708" y="3243"/>
                    </a:lnTo>
                    <a:lnTo>
                      <a:pt x="4771" y="3222"/>
                    </a:lnTo>
                    <a:lnTo>
                      <a:pt x="4834" y="3222"/>
                    </a:lnTo>
                    <a:lnTo>
                      <a:pt x="4876" y="3139"/>
                    </a:lnTo>
                    <a:lnTo>
                      <a:pt x="4876" y="3055"/>
                    </a:lnTo>
                    <a:lnTo>
                      <a:pt x="4980" y="2971"/>
                    </a:lnTo>
                    <a:lnTo>
                      <a:pt x="5085" y="2971"/>
                    </a:lnTo>
                    <a:lnTo>
                      <a:pt x="5190" y="2804"/>
                    </a:lnTo>
                    <a:lnTo>
                      <a:pt x="5190" y="2720"/>
                    </a:lnTo>
                    <a:lnTo>
                      <a:pt x="5210" y="2657"/>
                    </a:lnTo>
                    <a:lnTo>
                      <a:pt x="5294" y="2657"/>
                    </a:lnTo>
                    <a:lnTo>
                      <a:pt x="5399" y="2616"/>
                    </a:lnTo>
                    <a:lnTo>
                      <a:pt x="5524" y="2490"/>
                    </a:lnTo>
                    <a:lnTo>
                      <a:pt x="5650" y="2218"/>
                    </a:lnTo>
                    <a:lnTo>
                      <a:pt x="5713" y="2072"/>
                    </a:lnTo>
                    <a:lnTo>
                      <a:pt x="5650" y="1967"/>
                    </a:lnTo>
                    <a:lnTo>
                      <a:pt x="5566" y="1779"/>
                    </a:lnTo>
                    <a:lnTo>
                      <a:pt x="5441" y="1695"/>
                    </a:lnTo>
                    <a:lnTo>
                      <a:pt x="5357" y="1695"/>
                    </a:lnTo>
                    <a:lnTo>
                      <a:pt x="5190" y="1820"/>
                    </a:lnTo>
                    <a:lnTo>
                      <a:pt x="5190" y="1925"/>
                    </a:lnTo>
                    <a:lnTo>
                      <a:pt x="5106" y="2072"/>
                    </a:lnTo>
                    <a:lnTo>
                      <a:pt x="5127" y="2092"/>
                    </a:lnTo>
                    <a:lnTo>
                      <a:pt x="5106" y="2134"/>
                    </a:lnTo>
                    <a:lnTo>
                      <a:pt x="5022" y="2134"/>
                    </a:lnTo>
                    <a:lnTo>
                      <a:pt x="4918" y="2239"/>
                    </a:lnTo>
                    <a:lnTo>
                      <a:pt x="4897" y="2197"/>
                    </a:lnTo>
                    <a:lnTo>
                      <a:pt x="4980" y="2009"/>
                    </a:lnTo>
                    <a:lnTo>
                      <a:pt x="5001" y="1883"/>
                    </a:lnTo>
                    <a:lnTo>
                      <a:pt x="4834" y="1800"/>
                    </a:lnTo>
                    <a:lnTo>
                      <a:pt x="4771" y="1820"/>
                    </a:lnTo>
                    <a:lnTo>
                      <a:pt x="4687" y="1904"/>
                    </a:lnTo>
                    <a:lnTo>
                      <a:pt x="4499" y="2009"/>
                    </a:lnTo>
                    <a:lnTo>
                      <a:pt x="4457" y="2113"/>
                    </a:lnTo>
                    <a:lnTo>
                      <a:pt x="4394" y="2030"/>
                    </a:lnTo>
                    <a:lnTo>
                      <a:pt x="4415" y="1925"/>
                    </a:lnTo>
                    <a:lnTo>
                      <a:pt x="4583" y="1800"/>
                    </a:lnTo>
                    <a:lnTo>
                      <a:pt x="4771" y="1695"/>
                    </a:lnTo>
                    <a:lnTo>
                      <a:pt x="4834" y="1569"/>
                    </a:lnTo>
                    <a:lnTo>
                      <a:pt x="4813" y="1507"/>
                    </a:lnTo>
                    <a:lnTo>
                      <a:pt x="4666" y="1507"/>
                    </a:lnTo>
                    <a:lnTo>
                      <a:pt x="4562" y="1548"/>
                    </a:lnTo>
                    <a:lnTo>
                      <a:pt x="4499" y="1548"/>
                    </a:lnTo>
                    <a:lnTo>
                      <a:pt x="4499" y="1486"/>
                    </a:lnTo>
                    <a:lnTo>
                      <a:pt x="4583" y="1402"/>
                    </a:lnTo>
                    <a:lnTo>
                      <a:pt x="4771" y="1276"/>
                    </a:lnTo>
                    <a:lnTo>
                      <a:pt x="4813" y="1276"/>
                    </a:lnTo>
                    <a:lnTo>
                      <a:pt x="4876" y="1235"/>
                    </a:lnTo>
                    <a:lnTo>
                      <a:pt x="4876" y="942"/>
                    </a:lnTo>
                    <a:lnTo>
                      <a:pt x="4834" y="921"/>
                    </a:lnTo>
                    <a:lnTo>
                      <a:pt x="4834" y="753"/>
                    </a:lnTo>
                    <a:lnTo>
                      <a:pt x="4876" y="649"/>
                    </a:lnTo>
                    <a:lnTo>
                      <a:pt x="4876" y="565"/>
                    </a:lnTo>
                    <a:lnTo>
                      <a:pt x="4938" y="502"/>
                    </a:lnTo>
                    <a:lnTo>
                      <a:pt x="5022" y="502"/>
                    </a:lnTo>
                    <a:lnTo>
                      <a:pt x="5085" y="419"/>
                    </a:lnTo>
                    <a:lnTo>
                      <a:pt x="5022" y="335"/>
                    </a:lnTo>
                    <a:lnTo>
                      <a:pt x="5043" y="251"/>
                    </a:lnTo>
                    <a:lnTo>
                      <a:pt x="4897" y="188"/>
                    </a:lnTo>
                    <a:lnTo>
                      <a:pt x="4813" y="188"/>
                    </a:lnTo>
                    <a:lnTo>
                      <a:pt x="4562" y="419"/>
                    </a:lnTo>
                    <a:lnTo>
                      <a:pt x="4415" y="460"/>
                    </a:lnTo>
                    <a:lnTo>
                      <a:pt x="4374" y="565"/>
                    </a:lnTo>
                    <a:lnTo>
                      <a:pt x="4394" y="628"/>
                    </a:lnTo>
                    <a:lnTo>
                      <a:pt x="4290" y="628"/>
                    </a:lnTo>
                    <a:lnTo>
                      <a:pt x="4248" y="607"/>
                    </a:lnTo>
                    <a:lnTo>
                      <a:pt x="4143" y="649"/>
                    </a:lnTo>
                    <a:lnTo>
                      <a:pt x="4039" y="816"/>
                    </a:lnTo>
                    <a:lnTo>
                      <a:pt x="4081" y="942"/>
                    </a:lnTo>
                    <a:lnTo>
                      <a:pt x="4081" y="1067"/>
                    </a:lnTo>
                    <a:lnTo>
                      <a:pt x="4143" y="1130"/>
                    </a:lnTo>
                    <a:lnTo>
                      <a:pt x="4206" y="1297"/>
                    </a:lnTo>
                    <a:lnTo>
                      <a:pt x="4143" y="1465"/>
                    </a:lnTo>
                    <a:lnTo>
                      <a:pt x="4039" y="1465"/>
                    </a:lnTo>
                    <a:lnTo>
                      <a:pt x="3871" y="1507"/>
                    </a:lnTo>
                    <a:lnTo>
                      <a:pt x="3788" y="1507"/>
                    </a:lnTo>
                    <a:lnTo>
                      <a:pt x="3746" y="1569"/>
                    </a:lnTo>
                    <a:lnTo>
                      <a:pt x="3788" y="1674"/>
                    </a:lnTo>
                    <a:lnTo>
                      <a:pt x="3788" y="1758"/>
                    </a:lnTo>
                    <a:lnTo>
                      <a:pt x="3892" y="1883"/>
                    </a:lnTo>
                    <a:lnTo>
                      <a:pt x="3955" y="2072"/>
                    </a:lnTo>
                    <a:lnTo>
                      <a:pt x="3767" y="2134"/>
                    </a:lnTo>
                    <a:lnTo>
                      <a:pt x="3788" y="2197"/>
                    </a:lnTo>
                    <a:lnTo>
                      <a:pt x="3829" y="2239"/>
                    </a:lnTo>
                    <a:lnTo>
                      <a:pt x="3746" y="2281"/>
                    </a:lnTo>
                    <a:lnTo>
                      <a:pt x="3662" y="2134"/>
                    </a:lnTo>
                    <a:lnTo>
                      <a:pt x="3453" y="2092"/>
                    </a:lnTo>
                    <a:lnTo>
                      <a:pt x="3411" y="2113"/>
                    </a:lnTo>
                    <a:lnTo>
                      <a:pt x="3265" y="2092"/>
                    </a:lnTo>
                    <a:lnTo>
                      <a:pt x="3244" y="2009"/>
                    </a:lnTo>
                    <a:lnTo>
                      <a:pt x="3202" y="1967"/>
                    </a:lnTo>
                    <a:lnTo>
                      <a:pt x="3118" y="2030"/>
                    </a:lnTo>
                    <a:lnTo>
                      <a:pt x="2993" y="2092"/>
                    </a:lnTo>
                    <a:lnTo>
                      <a:pt x="2930" y="2030"/>
                    </a:lnTo>
                    <a:lnTo>
                      <a:pt x="2930" y="1820"/>
                    </a:lnTo>
                    <a:lnTo>
                      <a:pt x="3034" y="1758"/>
                    </a:lnTo>
                    <a:lnTo>
                      <a:pt x="3118" y="1507"/>
                    </a:lnTo>
                    <a:lnTo>
                      <a:pt x="3034" y="1507"/>
                    </a:lnTo>
                    <a:lnTo>
                      <a:pt x="2909" y="1465"/>
                    </a:lnTo>
                    <a:lnTo>
                      <a:pt x="2804" y="1486"/>
                    </a:lnTo>
                    <a:lnTo>
                      <a:pt x="2783" y="1402"/>
                    </a:lnTo>
                    <a:lnTo>
                      <a:pt x="2888" y="1381"/>
                    </a:lnTo>
                    <a:lnTo>
                      <a:pt x="2993" y="1402"/>
                    </a:lnTo>
                    <a:lnTo>
                      <a:pt x="3034" y="1339"/>
                    </a:lnTo>
                    <a:lnTo>
                      <a:pt x="3013" y="1088"/>
                    </a:lnTo>
                    <a:lnTo>
                      <a:pt x="2909" y="963"/>
                    </a:lnTo>
                    <a:lnTo>
                      <a:pt x="2951" y="879"/>
                    </a:lnTo>
                    <a:lnTo>
                      <a:pt x="3013" y="858"/>
                    </a:lnTo>
                    <a:lnTo>
                      <a:pt x="3034" y="774"/>
                    </a:lnTo>
                    <a:lnTo>
                      <a:pt x="2951" y="711"/>
                    </a:lnTo>
                    <a:lnTo>
                      <a:pt x="2951" y="649"/>
                    </a:lnTo>
                    <a:lnTo>
                      <a:pt x="2909" y="565"/>
                    </a:lnTo>
                    <a:lnTo>
                      <a:pt x="2825" y="565"/>
                    </a:lnTo>
                    <a:lnTo>
                      <a:pt x="2783" y="523"/>
                    </a:lnTo>
                    <a:lnTo>
                      <a:pt x="2700" y="565"/>
                    </a:lnTo>
                    <a:lnTo>
                      <a:pt x="2490" y="565"/>
                    </a:lnTo>
                    <a:lnTo>
                      <a:pt x="2428" y="502"/>
                    </a:lnTo>
                    <a:lnTo>
                      <a:pt x="2532" y="335"/>
                    </a:lnTo>
                    <a:lnTo>
                      <a:pt x="2616" y="293"/>
                    </a:lnTo>
                    <a:lnTo>
                      <a:pt x="2574" y="126"/>
                    </a:lnTo>
                    <a:lnTo>
                      <a:pt x="2469" y="21"/>
                    </a:lnTo>
                    <a:lnTo>
                      <a:pt x="2281" y="21"/>
                    </a:lnTo>
                    <a:lnTo>
                      <a:pt x="217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1"/>
              <p:cNvSpPr/>
              <p:nvPr/>
            </p:nvSpPr>
            <p:spPr>
              <a:xfrm>
                <a:off x="2638000" y="1637900"/>
                <a:ext cx="69075" cy="67500"/>
              </a:xfrm>
              <a:custGeom>
                <a:avLst/>
                <a:gdLst/>
                <a:ahLst/>
                <a:cxnLst/>
                <a:rect l="l" t="t" r="r" b="b"/>
                <a:pathLst>
                  <a:path w="2763" h="2700" extrusionOk="0">
                    <a:moveTo>
                      <a:pt x="1884" y="1"/>
                    </a:moveTo>
                    <a:lnTo>
                      <a:pt x="1758" y="84"/>
                    </a:lnTo>
                    <a:lnTo>
                      <a:pt x="1654" y="84"/>
                    </a:lnTo>
                    <a:lnTo>
                      <a:pt x="1612" y="126"/>
                    </a:lnTo>
                    <a:lnTo>
                      <a:pt x="1507" y="126"/>
                    </a:lnTo>
                    <a:lnTo>
                      <a:pt x="1423" y="189"/>
                    </a:lnTo>
                    <a:lnTo>
                      <a:pt x="1423" y="335"/>
                    </a:lnTo>
                    <a:lnTo>
                      <a:pt x="1403" y="398"/>
                    </a:lnTo>
                    <a:lnTo>
                      <a:pt x="1423" y="545"/>
                    </a:lnTo>
                    <a:lnTo>
                      <a:pt x="1528" y="649"/>
                    </a:lnTo>
                    <a:lnTo>
                      <a:pt x="1549" y="733"/>
                    </a:lnTo>
                    <a:lnTo>
                      <a:pt x="1549" y="733"/>
                    </a:lnTo>
                    <a:lnTo>
                      <a:pt x="1444" y="691"/>
                    </a:lnTo>
                    <a:lnTo>
                      <a:pt x="1361" y="691"/>
                    </a:lnTo>
                    <a:lnTo>
                      <a:pt x="1340" y="733"/>
                    </a:lnTo>
                    <a:lnTo>
                      <a:pt x="1528" y="858"/>
                    </a:lnTo>
                    <a:lnTo>
                      <a:pt x="1528" y="963"/>
                    </a:lnTo>
                    <a:lnTo>
                      <a:pt x="1423" y="1005"/>
                    </a:lnTo>
                    <a:lnTo>
                      <a:pt x="1403" y="1151"/>
                    </a:lnTo>
                    <a:lnTo>
                      <a:pt x="1444" y="1235"/>
                    </a:lnTo>
                    <a:lnTo>
                      <a:pt x="1340" y="1319"/>
                    </a:lnTo>
                    <a:lnTo>
                      <a:pt x="1235" y="1256"/>
                    </a:lnTo>
                    <a:lnTo>
                      <a:pt x="1235" y="1214"/>
                    </a:lnTo>
                    <a:lnTo>
                      <a:pt x="1256" y="1110"/>
                    </a:lnTo>
                    <a:lnTo>
                      <a:pt x="1235" y="796"/>
                    </a:lnTo>
                    <a:lnTo>
                      <a:pt x="1151" y="712"/>
                    </a:lnTo>
                    <a:lnTo>
                      <a:pt x="1131" y="628"/>
                    </a:lnTo>
                    <a:lnTo>
                      <a:pt x="1151" y="586"/>
                    </a:lnTo>
                    <a:lnTo>
                      <a:pt x="1151" y="482"/>
                    </a:lnTo>
                    <a:lnTo>
                      <a:pt x="1110" y="419"/>
                    </a:lnTo>
                    <a:lnTo>
                      <a:pt x="1089" y="314"/>
                    </a:lnTo>
                    <a:lnTo>
                      <a:pt x="1026" y="273"/>
                    </a:lnTo>
                    <a:lnTo>
                      <a:pt x="900" y="314"/>
                    </a:lnTo>
                    <a:lnTo>
                      <a:pt x="879" y="377"/>
                    </a:lnTo>
                    <a:lnTo>
                      <a:pt x="775" y="461"/>
                    </a:lnTo>
                    <a:lnTo>
                      <a:pt x="733" y="524"/>
                    </a:lnTo>
                    <a:lnTo>
                      <a:pt x="796" y="566"/>
                    </a:lnTo>
                    <a:lnTo>
                      <a:pt x="838" y="566"/>
                    </a:lnTo>
                    <a:lnTo>
                      <a:pt x="900" y="628"/>
                    </a:lnTo>
                    <a:lnTo>
                      <a:pt x="796" y="670"/>
                    </a:lnTo>
                    <a:lnTo>
                      <a:pt x="775" y="733"/>
                    </a:lnTo>
                    <a:lnTo>
                      <a:pt x="670" y="796"/>
                    </a:lnTo>
                    <a:lnTo>
                      <a:pt x="628" y="942"/>
                    </a:lnTo>
                    <a:lnTo>
                      <a:pt x="733" y="984"/>
                    </a:lnTo>
                    <a:lnTo>
                      <a:pt x="733" y="1026"/>
                    </a:lnTo>
                    <a:lnTo>
                      <a:pt x="607" y="1068"/>
                    </a:lnTo>
                    <a:lnTo>
                      <a:pt x="587" y="1172"/>
                    </a:lnTo>
                    <a:lnTo>
                      <a:pt x="628" y="1256"/>
                    </a:lnTo>
                    <a:lnTo>
                      <a:pt x="670" y="1361"/>
                    </a:lnTo>
                    <a:lnTo>
                      <a:pt x="607" y="1423"/>
                    </a:lnTo>
                    <a:lnTo>
                      <a:pt x="566" y="1382"/>
                    </a:lnTo>
                    <a:lnTo>
                      <a:pt x="566" y="1235"/>
                    </a:lnTo>
                    <a:lnTo>
                      <a:pt x="503" y="1214"/>
                    </a:lnTo>
                    <a:lnTo>
                      <a:pt x="503" y="1110"/>
                    </a:lnTo>
                    <a:lnTo>
                      <a:pt x="461" y="1130"/>
                    </a:lnTo>
                    <a:lnTo>
                      <a:pt x="294" y="1130"/>
                    </a:lnTo>
                    <a:lnTo>
                      <a:pt x="273" y="1214"/>
                    </a:lnTo>
                    <a:lnTo>
                      <a:pt x="335" y="1256"/>
                    </a:lnTo>
                    <a:lnTo>
                      <a:pt x="252" y="1298"/>
                    </a:lnTo>
                    <a:lnTo>
                      <a:pt x="168" y="1235"/>
                    </a:lnTo>
                    <a:lnTo>
                      <a:pt x="84" y="1298"/>
                    </a:lnTo>
                    <a:lnTo>
                      <a:pt x="1" y="1256"/>
                    </a:lnTo>
                    <a:lnTo>
                      <a:pt x="1" y="1402"/>
                    </a:lnTo>
                    <a:lnTo>
                      <a:pt x="63" y="1444"/>
                    </a:lnTo>
                    <a:lnTo>
                      <a:pt x="147" y="1444"/>
                    </a:lnTo>
                    <a:lnTo>
                      <a:pt x="189" y="1465"/>
                    </a:lnTo>
                    <a:lnTo>
                      <a:pt x="252" y="1444"/>
                    </a:lnTo>
                    <a:lnTo>
                      <a:pt x="356" y="1444"/>
                    </a:lnTo>
                    <a:lnTo>
                      <a:pt x="419" y="1465"/>
                    </a:lnTo>
                    <a:lnTo>
                      <a:pt x="503" y="1444"/>
                    </a:lnTo>
                    <a:lnTo>
                      <a:pt x="628" y="1507"/>
                    </a:lnTo>
                    <a:lnTo>
                      <a:pt x="796" y="1465"/>
                    </a:lnTo>
                    <a:lnTo>
                      <a:pt x="879" y="1528"/>
                    </a:lnTo>
                    <a:lnTo>
                      <a:pt x="984" y="1528"/>
                    </a:lnTo>
                    <a:lnTo>
                      <a:pt x="1444" y="1612"/>
                    </a:lnTo>
                    <a:lnTo>
                      <a:pt x="1507" y="1654"/>
                    </a:lnTo>
                    <a:lnTo>
                      <a:pt x="1423" y="1695"/>
                    </a:lnTo>
                    <a:lnTo>
                      <a:pt x="1298" y="1674"/>
                    </a:lnTo>
                    <a:lnTo>
                      <a:pt x="1151" y="1674"/>
                    </a:lnTo>
                    <a:lnTo>
                      <a:pt x="1047" y="1737"/>
                    </a:lnTo>
                    <a:lnTo>
                      <a:pt x="879" y="1758"/>
                    </a:lnTo>
                    <a:lnTo>
                      <a:pt x="921" y="1758"/>
                    </a:lnTo>
                    <a:lnTo>
                      <a:pt x="984" y="1800"/>
                    </a:lnTo>
                    <a:lnTo>
                      <a:pt x="921" y="1842"/>
                    </a:lnTo>
                    <a:lnTo>
                      <a:pt x="754" y="1779"/>
                    </a:lnTo>
                    <a:lnTo>
                      <a:pt x="670" y="1758"/>
                    </a:lnTo>
                    <a:lnTo>
                      <a:pt x="587" y="1800"/>
                    </a:lnTo>
                    <a:lnTo>
                      <a:pt x="607" y="1863"/>
                    </a:lnTo>
                    <a:lnTo>
                      <a:pt x="587" y="1905"/>
                    </a:lnTo>
                    <a:lnTo>
                      <a:pt x="524" y="1863"/>
                    </a:lnTo>
                    <a:lnTo>
                      <a:pt x="482" y="1863"/>
                    </a:lnTo>
                    <a:lnTo>
                      <a:pt x="503" y="1905"/>
                    </a:lnTo>
                    <a:lnTo>
                      <a:pt x="503" y="1967"/>
                    </a:lnTo>
                    <a:lnTo>
                      <a:pt x="566" y="2009"/>
                    </a:lnTo>
                    <a:lnTo>
                      <a:pt x="649" y="2051"/>
                    </a:lnTo>
                    <a:lnTo>
                      <a:pt x="607" y="2114"/>
                    </a:lnTo>
                    <a:lnTo>
                      <a:pt x="670" y="2198"/>
                    </a:lnTo>
                    <a:lnTo>
                      <a:pt x="607" y="2198"/>
                    </a:lnTo>
                    <a:lnTo>
                      <a:pt x="566" y="2114"/>
                    </a:lnTo>
                    <a:lnTo>
                      <a:pt x="503" y="2114"/>
                    </a:lnTo>
                    <a:lnTo>
                      <a:pt x="461" y="2218"/>
                    </a:lnTo>
                    <a:lnTo>
                      <a:pt x="461" y="2281"/>
                    </a:lnTo>
                    <a:lnTo>
                      <a:pt x="440" y="2323"/>
                    </a:lnTo>
                    <a:lnTo>
                      <a:pt x="440" y="2428"/>
                    </a:lnTo>
                    <a:lnTo>
                      <a:pt x="503" y="2491"/>
                    </a:lnTo>
                    <a:lnTo>
                      <a:pt x="607" y="2491"/>
                    </a:lnTo>
                    <a:lnTo>
                      <a:pt x="670" y="2532"/>
                    </a:lnTo>
                    <a:lnTo>
                      <a:pt x="712" y="2532"/>
                    </a:lnTo>
                    <a:lnTo>
                      <a:pt x="775" y="2470"/>
                    </a:lnTo>
                    <a:lnTo>
                      <a:pt x="900" y="2407"/>
                    </a:lnTo>
                    <a:lnTo>
                      <a:pt x="817" y="2511"/>
                    </a:lnTo>
                    <a:lnTo>
                      <a:pt x="859" y="2595"/>
                    </a:lnTo>
                    <a:lnTo>
                      <a:pt x="921" y="2595"/>
                    </a:lnTo>
                    <a:lnTo>
                      <a:pt x="1005" y="2511"/>
                    </a:lnTo>
                    <a:lnTo>
                      <a:pt x="1026" y="2574"/>
                    </a:lnTo>
                    <a:lnTo>
                      <a:pt x="1068" y="2679"/>
                    </a:lnTo>
                    <a:lnTo>
                      <a:pt x="1382" y="2700"/>
                    </a:lnTo>
                    <a:lnTo>
                      <a:pt x="1444" y="2595"/>
                    </a:lnTo>
                    <a:lnTo>
                      <a:pt x="1423" y="2511"/>
                    </a:lnTo>
                    <a:lnTo>
                      <a:pt x="1444" y="2407"/>
                    </a:lnTo>
                    <a:lnTo>
                      <a:pt x="1507" y="2365"/>
                    </a:lnTo>
                    <a:lnTo>
                      <a:pt x="1528" y="2407"/>
                    </a:lnTo>
                    <a:lnTo>
                      <a:pt x="1528" y="2511"/>
                    </a:lnTo>
                    <a:lnTo>
                      <a:pt x="1570" y="2616"/>
                    </a:lnTo>
                    <a:lnTo>
                      <a:pt x="1612" y="2574"/>
                    </a:lnTo>
                    <a:lnTo>
                      <a:pt x="1612" y="2470"/>
                    </a:lnTo>
                    <a:lnTo>
                      <a:pt x="1612" y="2407"/>
                    </a:lnTo>
                    <a:lnTo>
                      <a:pt x="1654" y="2323"/>
                    </a:lnTo>
                    <a:lnTo>
                      <a:pt x="1675" y="2281"/>
                    </a:lnTo>
                    <a:lnTo>
                      <a:pt x="1570" y="2302"/>
                    </a:lnTo>
                    <a:lnTo>
                      <a:pt x="1486" y="2344"/>
                    </a:lnTo>
                    <a:lnTo>
                      <a:pt x="1528" y="2239"/>
                    </a:lnTo>
                    <a:lnTo>
                      <a:pt x="1633" y="2198"/>
                    </a:lnTo>
                    <a:lnTo>
                      <a:pt x="1695" y="2135"/>
                    </a:lnTo>
                    <a:lnTo>
                      <a:pt x="1758" y="2072"/>
                    </a:lnTo>
                    <a:lnTo>
                      <a:pt x="1758" y="1988"/>
                    </a:lnTo>
                    <a:lnTo>
                      <a:pt x="1821" y="1967"/>
                    </a:lnTo>
                    <a:lnTo>
                      <a:pt x="1905" y="1988"/>
                    </a:lnTo>
                    <a:lnTo>
                      <a:pt x="1905" y="2072"/>
                    </a:lnTo>
                    <a:lnTo>
                      <a:pt x="1905" y="2156"/>
                    </a:lnTo>
                    <a:lnTo>
                      <a:pt x="1947" y="2093"/>
                    </a:lnTo>
                    <a:lnTo>
                      <a:pt x="2072" y="1926"/>
                    </a:lnTo>
                    <a:lnTo>
                      <a:pt x="2072" y="1863"/>
                    </a:lnTo>
                    <a:lnTo>
                      <a:pt x="1947" y="1779"/>
                    </a:lnTo>
                    <a:lnTo>
                      <a:pt x="1947" y="1737"/>
                    </a:lnTo>
                    <a:lnTo>
                      <a:pt x="1988" y="1674"/>
                    </a:lnTo>
                    <a:lnTo>
                      <a:pt x="2051" y="1716"/>
                    </a:lnTo>
                    <a:lnTo>
                      <a:pt x="2135" y="1716"/>
                    </a:lnTo>
                    <a:lnTo>
                      <a:pt x="2156" y="1612"/>
                    </a:lnTo>
                    <a:lnTo>
                      <a:pt x="2156" y="1549"/>
                    </a:lnTo>
                    <a:lnTo>
                      <a:pt x="2260" y="1423"/>
                    </a:lnTo>
                    <a:lnTo>
                      <a:pt x="2281" y="1340"/>
                    </a:lnTo>
                    <a:lnTo>
                      <a:pt x="2407" y="1214"/>
                    </a:lnTo>
                    <a:lnTo>
                      <a:pt x="2511" y="1151"/>
                    </a:lnTo>
                    <a:lnTo>
                      <a:pt x="2553" y="1089"/>
                    </a:lnTo>
                    <a:lnTo>
                      <a:pt x="2511" y="942"/>
                    </a:lnTo>
                    <a:lnTo>
                      <a:pt x="2616" y="775"/>
                    </a:lnTo>
                    <a:lnTo>
                      <a:pt x="2742" y="691"/>
                    </a:lnTo>
                    <a:lnTo>
                      <a:pt x="2763" y="586"/>
                    </a:lnTo>
                    <a:lnTo>
                      <a:pt x="2700" y="482"/>
                    </a:lnTo>
                    <a:lnTo>
                      <a:pt x="2595" y="461"/>
                    </a:lnTo>
                    <a:lnTo>
                      <a:pt x="2553" y="356"/>
                    </a:lnTo>
                    <a:lnTo>
                      <a:pt x="2595" y="356"/>
                    </a:lnTo>
                    <a:lnTo>
                      <a:pt x="2616" y="294"/>
                    </a:lnTo>
                    <a:lnTo>
                      <a:pt x="2595" y="252"/>
                    </a:lnTo>
                    <a:lnTo>
                      <a:pt x="2616" y="168"/>
                    </a:lnTo>
                    <a:lnTo>
                      <a:pt x="2595" y="84"/>
                    </a:lnTo>
                    <a:lnTo>
                      <a:pt x="2511" y="84"/>
                    </a:lnTo>
                    <a:lnTo>
                      <a:pt x="2553" y="147"/>
                    </a:lnTo>
                    <a:lnTo>
                      <a:pt x="2553" y="252"/>
                    </a:lnTo>
                    <a:lnTo>
                      <a:pt x="2470" y="273"/>
                    </a:lnTo>
                    <a:lnTo>
                      <a:pt x="2386" y="189"/>
                    </a:lnTo>
                    <a:lnTo>
                      <a:pt x="2302" y="273"/>
                    </a:lnTo>
                    <a:lnTo>
                      <a:pt x="2302" y="461"/>
                    </a:lnTo>
                    <a:lnTo>
                      <a:pt x="2260" y="503"/>
                    </a:lnTo>
                    <a:lnTo>
                      <a:pt x="2198" y="503"/>
                    </a:lnTo>
                    <a:lnTo>
                      <a:pt x="2156" y="566"/>
                    </a:lnTo>
                    <a:lnTo>
                      <a:pt x="2093" y="566"/>
                    </a:lnTo>
                    <a:lnTo>
                      <a:pt x="2093" y="482"/>
                    </a:lnTo>
                    <a:lnTo>
                      <a:pt x="2177" y="398"/>
                    </a:lnTo>
                    <a:lnTo>
                      <a:pt x="2219" y="168"/>
                    </a:lnTo>
                    <a:lnTo>
                      <a:pt x="2156" y="105"/>
                    </a:lnTo>
                    <a:lnTo>
                      <a:pt x="2072" y="126"/>
                    </a:lnTo>
                    <a:lnTo>
                      <a:pt x="1988" y="84"/>
                    </a:lnTo>
                    <a:lnTo>
                      <a:pt x="196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1"/>
              <p:cNvSpPr/>
              <p:nvPr/>
            </p:nvSpPr>
            <p:spPr>
              <a:xfrm>
                <a:off x="2686125" y="1510800"/>
                <a:ext cx="62275" cy="87900"/>
              </a:xfrm>
              <a:custGeom>
                <a:avLst/>
                <a:gdLst/>
                <a:ahLst/>
                <a:cxnLst/>
                <a:rect l="l" t="t" r="r" b="b"/>
                <a:pathLst>
                  <a:path w="2491" h="3516" extrusionOk="0">
                    <a:moveTo>
                      <a:pt x="1026" y="0"/>
                    </a:moveTo>
                    <a:lnTo>
                      <a:pt x="921" y="63"/>
                    </a:lnTo>
                    <a:lnTo>
                      <a:pt x="879" y="147"/>
                    </a:lnTo>
                    <a:lnTo>
                      <a:pt x="754" y="230"/>
                    </a:lnTo>
                    <a:lnTo>
                      <a:pt x="733" y="335"/>
                    </a:lnTo>
                    <a:lnTo>
                      <a:pt x="607" y="481"/>
                    </a:lnTo>
                    <a:lnTo>
                      <a:pt x="607" y="586"/>
                    </a:lnTo>
                    <a:lnTo>
                      <a:pt x="712" y="649"/>
                    </a:lnTo>
                    <a:lnTo>
                      <a:pt x="754" y="586"/>
                    </a:lnTo>
                    <a:lnTo>
                      <a:pt x="879" y="565"/>
                    </a:lnTo>
                    <a:lnTo>
                      <a:pt x="921" y="628"/>
                    </a:lnTo>
                    <a:lnTo>
                      <a:pt x="775" y="753"/>
                    </a:lnTo>
                    <a:lnTo>
                      <a:pt x="649" y="837"/>
                    </a:lnTo>
                    <a:lnTo>
                      <a:pt x="545" y="984"/>
                    </a:lnTo>
                    <a:lnTo>
                      <a:pt x="545" y="1046"/>
                    </a:lnTo>
                    <a:lnTo>
                      <a:pt x="712" y="963"/>
                    </a:lnTo>
                    <a:lnTo>
                      <a:pt x="858" y="837"/>
                    </a:lnTo>
                    <a:lnTo>
                      <a:pt x="942" y="837"/>
                    </a:lnTo>
                    <a:lnTo>
                      <a:pt x="1026" y="774"/>
                    </a:lnTo>
                    <a:lnTo>
                      <a:pt x="1068" y="858"/>
                    </a:lnTo>
                    <a:lnTo>
                      <a:pt x="1047" y="984"/>
                    </a:lnTo>
                    <a:lnTo>
                      <a:pt x="963" y="984"/>
                    </a:lnTo>
                    <a:lnTo>
                      <a:pt x="838" y="1109"/>
                    </a:lnTo>
                    <a:lnTo>
                      <a:pt x="775" y="1193"/>
                    </a:lnTo>
                    <a:lnTo>
                      <a:pt x="838" y="1276"/>
                    </a:lnTo>
                    <a:lnTo>
                      <a:pt x="984" y="1256"/>
                    </a:lnTo>
                    <a:lnTo>
                      <a:pt x="1089" y="1297"/>
                    </a:lnTo>
                    <a:lnTo>
                      <a:pt x="963" y="1381"/>
                    </a:lnTo>
                    <a:lnTo>
                      <a:pt x="817" y="1465"/>
                    </a:lnTo>
                    <a:lnTo>
                      <a:pt x="712" y="1402"/>
                    </a:lnTo>
                    <a:lnTo>
                      <a:pt x="712" y="1486"/>
                    </a:lnTo>
                    <a:lnTo>
                      <a:pt x="838" y="1528"/>
                    </a:lnTo>
                    <a:lnTo>
                      <a:pt x="838" y="1590"/>
                    </a:lnTo>
                    <a:lnTo>
                      <a:pt x="649" y="1779"/>
                    </a:lnTo>
                    <a:lnTo>
                      <a:pt x="607" y="1779"/>
                    </a:lnTo>
                    <a:lnTo>
                      <a:pt x="545" y="1611"/>
                    </a:lnTo>
                    <a:lnTo>
                      <a:pt x="440" y="1569"/>
                    </a:lnTo>
                    <a:lnTo>
                      <a:pt x="335" y="1423"/>
                    </a:lnTo>
                    <a:lnTo>
                      <a:pt x="126" y="1528"/>
                    </a:lnTo>
                    <a:lnTo>
                      <a:pt x="126" y="1590"/>
                    </a:lnTo>
                    <a:lnTo>
                      <a:pt x="1" y="1800"/>
                    </a:lnTo>
                    <a:lnTo>
                      <a:pt x="105" y="1925"/>
                    </a:lnTo>
                    <a:lnTo>
                      <a:pt x="105" y="2051"/>
                    </a:lnTo>
                    <a:lnTo>
                      <a:pt x="189" y="2093"/>
                    </a:lnTo>
                    <a:lnTo>
                      <a:pt x="294" y="2009"/>
                    </a:lnTo>
                    <a:lnTo>
                      <a:pt x="356" y="2009"/>
                    </a:lnTo>
                    <a:lnTo>
                      <a:pt x="545" y="2051"/>
                    </a:lnTo>
                    <a:lnTo>
                      <a:pt x="733" y="2051"/>
                    </a:lnTo>
                    <a:lnTo>
                      <a:pt x="754" y="2113"/>
                    </a:lnTo>
                    <a:lnTo>
                      <a:pt x="942" y="2051"/>
                    </a:lnTo>
                    <a:lnTo>
                      <a:pt x="942" y="2134"/>
                    </a:lnTo>
                    <a:lnTo>
                      <a:pt x="838" y="2155"/>
                    </a:lnTo>
                    <a:lnTo>
                      <a:pt x="775" y="2239"/>
                    </a:lnTo>
                    <a:lnTo>
                      <a:pt x="817" y="2344"/>
                    </a:lnTo>
                    <a:lnTo>
                      <a:pt x="963" y="2323"/>
                    </a:lnTo>
                    <a:lnTo>
                      <a:pt x="1089" y="2427"/>
                    </a:lnTo>
                    <a:lnTo>
                      <a:pt x="1172" y="2616"/>
                    </a:lnTo>
                    <a:lnTo>
                      <a:pt x="1256" y="2616"/>
                    </a:lnTo>
                    <a:lnTo>
                      <a:pt x="1298" y="2657"/>
                    </a:lnTo>
                    <a:lnTo>
                      <a:pt x="1256" y="2741"/>
                    </a:lnTo>
                    <a:lnTo>
                      <a:pt x="1256" y="2867"/>
                    </a:lnTo>
                    <a:lnTo>
                      <a:pt x="1068" y="3201"/>
                    </a:lnTo>
                    <a:lnTo>
                      <a:pt x="1130" y="3390"/>
                    </a:lnTo>
                    <a:lnTo>
                      <a:pt x="1172" y="3494"/>
                    </a:lnTo>
                    <a:lnTo>
                      <a:pt x="1256" y="3494"/>
                    </a:lnTo>
                    <a:lnTo>
                      <a:pt x="1361" y="3473"/>
                    </a:lnTo>
                    <a:lnTo>
                      <a:pt x="1403" y="3515"/>
                    </a:lnTo>
                    <a:lnTo>
                      <a:pt x="1486" y="3515"/>
                    </a:lnTo>
                    <a:lnTo>
                      <a:pt x="1654" y="3411"/>
                    </a:lnTo>
                    <a:lnTo>
                      <a:pt x="1654" y="3348"/>
                    </a:lnTo>
                    <a:lnTo>
                      <a:pt x="1758" y="3285"/>
                    </a:lnTo>
                    <a:lnTo>
                      <a:pt x="1821" y="3160"/>
                    </a:lnTo>
                    <a:lnTo>
                      <a:pt x="1863" y="3034"/>
                    </a:lnTo>
                    <a:lnTo>
                      <a:pt x="1884" y="2846"/>
                    </a:lnTo>
                    <a:lnTo>
                      <a:pt x="1988" y="2678"/>
                    </a:lnTo>
                    <a:lnTo>
                      <a:pt x="1905" y="2657"/>
                    </a:lnTo>
                    <a:lnTo>
                      <a:pt x="1905" y="2574"/>
                    </a:lnTo>
                    <a:lnTo>
                      <a:pt x="1988" y="2532"/>
                    </a:lnTo>
                    <a:lnTo>
                      <a:pt x="2072" y="2365"/>
                    </a:lnTo>
                    <a:lnTo>
                      <a:pt x="2135" y="2365"/>
                    </a:lnTo>
                    <a:lnTo>
                      <a:pt x="2219" y="2260"/>
                    </a:lnTo>
                    <a:lnTo>
                      <a:pt x="2344" y="2197"/>
                    </a:lnTo>
                    <a:lnTo>
                      <a:pt x="2386" y="2030"/>
                    </a:lnTo>
                    <a:lnTo>
                      <a:pt x="2386" y="1925"/>
                    </a:lnTo>
                    <a:lnTo>
                      <a:pt x="2491" y="1841"/>
                    </a:lnTo>
                    <a:lnTo>
                      <a:pt x="2491" y="1800"/>
                    </a:lnTo>
                    <a:lnTo>
                      <a:pt x="2428" y="1695"/>
                    </a:lnTo>
                    <a:lnTo>
                      <a:pt x="2407" y="1569"/>
                    </a:lnTo>
                    <a:lnTo>
                      <a:pt x="2344" y="1569"/>
                    </a:lnTo>
                    <a:lnTo>
                      <a:pt x="2239" y="1507"/>
                    </a:lnTo>
                    <a:lnTo>
                      <a:pt x="2114" y="1507"/>
                    </a:lnTo>
                    <a:lnTo>
                      <a:pt x="2093" y="1465"/>
                    </a:lnTo>
                    <a:lnTo>
                      <a:pt x="2135" y="1360"/>
                    </a:lnTo>
                    <a:lnTo>
                      <a:pt x="2302" y="1276"/>
                    </a:lnTo>
                    <a:lnTo>
                      <a:pt x="2302" y="1193"/>
                    </a:lnTo>
                    <a:lnTo>
                      <a:pt x="2239" y="1109"/>
                    </a:lnTo>
                    <a:lnTo>
                      <a:pt x="2239" y="984"/>
                    </a:lnTo>
                    <a:lnTo>
                      <a:pt x="2281" y="879"/>
                    </a:lnTo>
                    <a:lnTo>
                      <a:pt x="2177" y="774"/>
                    </a:lnTo>
                    <a:lnTo>
                      <a:pt x="2093" y="774"/>
                    </a:lnTo>
                    <a:lnTo>
                      <a:pt x="1967" y="858"/>
                    </a:lnTo>
                    <a:lnTo>
                      <a:pt x="1779" y="900"/>
                    </a:lnTo>
                    <a:lnTo>
                      <a:pt x="1758" y="984"/>
                    </a:lnTo>
                    <a:lnTo>
                      <a:pt x="1675" y="1088"/>
                    </a:lnTo>
                    <a:lnTo>
                      <a:pt x="1591" y="1067"/>
                    </a:lnTo>
                    <a:lnTo>
                      <a:pt x="1570" y="963"/>
                    </a:lnTo>
                    <a:lnTo>
                      <a:pt x="1695" y="900"/>
                    </a:lnTo>
                    <a:lnTo>
                      <a:pt x="1758" y="837"/>
                    </a:lnTo>
                    <a:lnTo>
                      <a:pt x="1758" y="670"/>
                    </a:lnTo>
                    <a:lnTo>
                      <a:pt x="1800" y="460"/>
                    </a:lnTo>
                    <a:lnTo>
                      <a:pt x="1758" y="356"/>
                    </a:lnTo>
                    <a:lnTo>
                      <a:pt x="1695" y="272"/>
                    </a:lnTo>
                    <a:lnTo>
                      <a:pt x="1654" y="168"/>
                    </a:lnTo>
                    <a:lnTo>
                      <a:pt x="1507" y="105"/>
                    </a:lnTo>
                    <a:lnTo>
                      <a:pt x="1403" y="147"/>
                    </a:lnTo>
                    <a:lnTo>
                      <a:pt x="1277" y="105"/>
                    </a:lnTo>
                    <a:lnTo>
                      <a:pt x="1130" y="230"/>
                    </a:lnTo>
                    <a:lnTo>
                      <a:pt x="1047" y="209"/>
                    </a:lnTo>
                    <a:lnTo>
                      <a:pt x="1047" y="21"/>
                    </a:lnTo>
                    <a:lnTo>
                      <a:pt x="102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1"/>
              <p:cNvSpPr/>
              <p:nvPr/>
            </p:nvSpPr>
            <p:spPr>
              <a:xfrm>
                <a:off x="2799125" y="1455875"/>
                <a:ext cx="96775" cy="158525"/>
              </a:xfrm>
              <a:custGeom>
                <a:avLst/>
                <a:gdLst/>
                <a:ahLst/>
                <a:cxnLst/>
                <a:rect l="l" t="t" r="r" b="b"/>
                <a:pathLst>
                  <a:path w="3871" h="6341" extrusionOk="0">
                    <a:moveTo>
                      <a:pt x="2385" y="0"/>
                    </a:moveTo>
                    <a:lnTo>
                      <a:pt x="2385" y="126"/>
                    </a:lnTo>
                    <a:lnTo>
                      <a:pt x="2302" y="272"/>
                    </a:lnTo>
                    <a:lnTo>
                      <a:pt x="2385" y="356"/>
                    </a:lnTo>
                    <a:lnTo>
                      <a:pt x="2490" y="356"/>
                    </a:lnTo>
                    <a:lnTo>
                      <a:pt x="2595" y="314"/>
                    </a:lnTo>
                    <a:lnTo>
                      <a:pt x="2741" y="377"/>
                    </a:lnTo>
                    <a:lnTo>
                      <a:pt x="2783" y="460"/>
                    </a:lnTo>
                    <a:lnTo>
                      <a:pt x="2888" y="481"/>
                    </a:lnTo>
                    <a:lnTo>
                      <a:pt x="2888" y="565"/>
                    </a:lnTo>
                    <a:lnTo>
                      <a:pt x="2699" y="733"/>
                    </a:lnTo>
                    <a:lnTo>
                      <a:pt x="2616" y="733"/>
                    </a:lnTo>
                    <a:lnTo>
                      <a:pt x="2490" y="649"/>
                    </a:lnTo>
                    <a:lnTo>
                      <a:pt x="2385" y="649"/>
                    </a:lnTo>
                    <a:lnTo>
                      <a:pt x="2281" y="628"/>
                    </a:lnTo>
                    <a:lnTo>
                      <a:pt x="2281" y="628"/>
                    </a:lnTo>
                    <a:lnTo>
                      <a:pt x="2323" y="733"/>
                    </a:lnTo>
                    <a:lnTo>
                      <a:pt x="2406" y="753"/>
                    </a:lnTo>
                    <a:lnTo>
                      <a:pt x="2323" y="837"/>
                    </a:lnTo>
                    <a:lnTo>
                      <a:pt x="2218" y="858"/>
                    </a:lnTo>
                    <a:lnTo>
                      <a:pt x="2072" y="691"/>
                    </a:lnTo>
                    <a:lnTo>
                      <a:pt x="1904" y="774"/>
                    </a:lnTo>
                    <a:lnTo>
                      <a:pt x="1862" y="942"/>
                    </a:lnTo>
                    <a:lnTo>
                      <a:pt x="1779" y="1005"/>
                    </a:lnTo>
                    <a:lnTo>
                      <a:pt x="1779" y="1088"/>
                    </a:lnTo>
                    <a:lnTo>
                      <a:pt x="1883" y="1109"/>
                    </a:lnTo>
                    <a:lnTo>
                      <a:pt x="1904" y="1256"/>
                    </a:lnTo>
                    <a:lnTo>
                      <a:pt x="2051" y="1318"/>
                    </a:lnTo>
                    <a:lnTo>
                      <a:pt x="2051" y="1381"/>
                    </a:lnTo>
                    <a:lnTo>
                      <a:pt x="1946" y="1381"/>
                    </a:lnTo>
                    <a:lnTo>
                      <a:pt x="1946" y="1465"/>
                    </a:lnTo>
                    <a:lnTo>
                      <a:pt x="1988" y="1528"/>
                    </a:lnTo>
                    <a:lnTo>
                      <a:pt x="1988" y="1611"/>
                    </a:lnTo>
                    <a:lnTo>
                      <a:pt x="1904" y="1590"/>
                    </a:lnTo>
                    <a:lnTo>
                      <a:pt x="1841" y="1528"/>
                    </a:lnTo>
                    <a:lnTo>
                      <a:pt x="1695" y="1507"/>
                    </a:lnTo>
                    <a:lnTo>
                      <a:pt x="1590" y="1423"/>
                    </a:lnTo>
                    <a:lnTo>
                      <a:pt x="1528" y="1402"/>
                    </a:lnTo>
                    <a:lnTo>
                      <a:pt x="1423" y="1486"/>
                    </a:lnTo>
                    <a:lnTo>
                      <a:pt x="1381" y="1569"/>
                    </a:lnTo>
                    <a:lnTo>
                      <a:pt x="1465" y="1674"/>
                    </a:lnTo>
                    <a:lnTo>
                      <a:pt x="1423" y="1779"/>
                    </a:lnTo>
                    <a:lnTo>
                      <a:pt x="1360" y="1737"/>
                    </a:lnTo>
                    <a:lnTo>
                      <a:pt x="1360" y="1674"/>
                    </a:lnTo>
                    <a:lnTo>
                      <a:pt x="1276" y="1611"/>
                    </a:lnTo>
                    <a:lnTo>
                      <a:pt x="1151" y="1569"/>
                    </a:lnTo>
                    <a:lnTo>
                      <a:pt x="1109" y="1569"/>
                    </a:lnTo>
                    <a:lnTo>
                      <a:pt x="1025" y="1486"/>
                    </a:lnTo>
                    <a:lnTo>
                      <a:pt x="942" y="1465"/>
                    </a:lnTo>
                    <a:lnTo>
                      <a:pt x="921" y="1528"/>
                    </a:lnTo>
                    <a:lnTo>
                      <a:pt x="963" y="1674"/>
                    </a:lnTo>
                    <a:lnTo>
                      <a:pt x="963" y="1800"/>
                    </a:lnTo>
                    <a:lnTo>
                      <a:pt x="1004" y="1946"/>
                    </a:lnTo>
                    <a:lnTo>
                      <a:pt x="1109" y="2009"/>
                    </a:lnTo>
                    <a:lnTo>
                      <a:pt x="1235" y="2030"/>
                    </a:lnTo>
                    <a:lnTo>
                      <a:pt x="1276" y="2093"/>
                    </a:lnTo>
                    <a:lnTo>
                      <a:pt x="1256" y="2113"/>
                    </a:lnTo>
                    <a:lnTo>
                      <a:pt x="1130" y="2113"/>
                    </a:lnTo>
                    <a:lnTo>
                      <a:pt x="1256" y="2197"/>
                    </a:lnTo>
                    <a:lnTo>
                      <a:pt x="1318" y="2260"/>
                    </a:lnTo>
                    <a:lnTo>
                      <a:pt x="1423" y="2344"/>
                    </a:lnTo>
                    <a:lnTo>
                      <a:pt x="1548" y="2344"/>
                    </a:lnTo>
                    <a:lnTo>
                      <a:pt x="1632" y="2260"/>
                    </a:lnTo>
                    <a:lnTo>
                      <a:pt x="1674" y="2260"/>
                    </a:lnTo>
                    <a:lnTo>
                      <a:pt x="1674" y="2344"/>
                    </a:lnTo>
                    <a:lnTo>
                      <a:pt x="1590" y="2427"/>
                    </a:lnTo>
                    <a:lnTo>
                      <a:pt x="1548" y="2616"/>
                    </a:lnTo>
                    <a:lnTo>
                      <a:pt x="1486" y="2616"/>
                    </a:lnTo>
                    <a:lnTo>
                      <a:pt x="1339" y="2469"/>
                    </a:lnTo>
                    <a:lnTo>
                      <a:pt x="1025" y="2427"/>
                    </a:lnTo>
                    <a:lnTo>
                      <a:pt x="921" y="2260"/>
                    </a:lnTo>
                    <a:lnTo>
                      <a:pt x="837" y="2239"/>
                    </a:lnTo>
                    <a:lnTo>
                      <a:pt x="795" y="2155"/>
                    </a:lnTo>
                    <a:lnTo>
                      <a:pt x="753" y="2155"/>
                    </a:lnTo>
                    <a:lnTo>
                      <a:pt x="712" y="2302"/>
                    </a:lnTo>
                    <a:lnTo>
                      <a:pt x="712" y="2344"/>
                    </a:lnTo>
                    <a:lnTo>
                      <a:pt x="649" y="2406"/>
                    </a:lnTo>
                    <a:lnTo>
                      <a:pt x="712" y="2574"/>
                    </a:lnTo>
                    <a:lnTo>
                      <a:pt x="628" y="2637"/>
                    </a:lnTo>
                    <a:lnTo>
                      <a:pt x="544" y="2616"/>
                    </a:lnTo>
                    <a:lnTo>
                      <a:pt x="544" y="2762"/>
                    </a:lnTo>
                    <a:lnTo>
                      <a:pt x="502" y="2783"/>
                    </a:lnTo>
                    <a:lnTo>
                      <a:pt x="502" y="3034"/>
                    </a:lnTo>
                    <a:lnTo>
                      <a:pt x="586" y="3097"/>
                    </a:lnTo>
                    <a:lnTo>
                      <a:pt x="732" y="3097"/>
                    </a:lnTo>
                    <a:lnTo>
                      <a:pt x="837" y="3160"/>
                    </a:lnTo>
                    <a:lnTo>
                      <a:pt x="942" y="3139"/>
                    </a:lnTo>
                    <a:lnTo>
                      <a:pt x="942" y="3181"/>
                    </a:lnTo>
                    <a:lnTo>
                      <a:pt x="858" y="3243"/>
                    </a:lnTo>
                    <a:lnTo>
                      <a:pt x="753" y="3181"/>
                    </a:lnTo>
                    <a:lnTo>
                      <a:pt x="586" y="3181"/>
                    </a:lnTo>
                    <a:lnTo>
                      <a:pt x="523" y="3160"/>
                    </a:lnTo>
                    <a:lnTo>
                      <a:pt x="419" y="3181"/>
                    </a:lnTo>
                    <a:lnTo>
                      <a:pt x="272" y="3369"/>
                    </a:lnTo>
                    <a:lnTo>
                      <a:pt x="230" y="3473"/>
                    </a:lnTo>
                    <a:lnTo>
                      <a:pt x="314" y="3557"/>
                    </a:lnTo>
                    <a:lnTo>
                      <a:pt x="293" y="3599"/>
                    </a:lnTo>
                    <a:lnTo>
                      <a:pt x="209" y="3620"/>
                    </a:lnTo>
                    <a:lnTo>
                      <a:pt x="209" y="3725"/>
                    </a:lnTo>
                    <a:lnTo>
                      <a:pt x="293" y="3787"/>
                    </a:lnTo>
                    <a:lnTo>
                      <a:pt x="335" y="3725"/>
                    </a:lnTo>
                    <a:lnTo>
                      <a:pt x="502" y="3725"/>
                    </a:lnTo>
                    <a:lnTo>
                      <a:pt x="586" y="3662"/>
                    </a:lnTo>
                    <a:lnTo>
                      <a:pt x="628" y="3704"/>
                    </a:lnTo>
                    <a:lnTo>
                      <a:pt x="628" y="3787"/>
                    </a:lnTo>
                    <a:lnTo>
                      <a:pt x="523" y="3808"/>
                    </a:lnTo>
                    <a:lnTo>
                      <a:pt x="440" y="3913"/>
                    </a:lnTo>
                    <a:lnTo>
                      <a:pt x="502" y="3976"/>
                    </a:lnTo>
                    <a:lnTo>
                      <a:pt x="586" y="3976"/>
                    </a:lnTo>
                    <a:lnTo>
                      <a:pt x="691" y="3892"/>
                    </a:lnTo>
                    <a:lnTo>
                      <a:pt x="753" y="3892"/>
                    </a:lnTo>
                    <a:lnTo>
                      <a:pt x="858" y="3808"/>
                    </a:lnTo>
                    <a:lnTo>
                      <a:pt x="858" y="3871"/>
                    </a:lnTo>
                    <a:lnTo>
                      <a:pt x="816" y="3934"/>
                    </a:lnTo>
                    <a:lnTo>
                      <a:pt x="858" y="3976"/>
                    </a:lnTo>
                    <a:lnTo>
                      <a:pt x="1046" y="3976"/>
                    </a:lnTo>
                    <a:lnTo>
                      <a:pt x="1067" y="4018"/>
                    </a:lnTo>
                    <a:lnTo>
                      <a:pt x="963" y="4038"/>
                    </a:lnTo>
                    <a:lnTo>
                      <a:pt x="963" y="4122"/>
                    </a:lnTo>
                    <a:lnTo>
                      <a:pt x="1067" y="4143"/>
                    </a:lnTo>
                    <a:lnTo>
                      <a:pt x="1172" y="4122"/>
                    </a:lnTo>
                    <a:lnTo>
                      <a:pt x="1318" y="4206"/>
                    </a:lnTo>
                    <a:lnTo>
                      <a:pt x="1590" y="4290"/>
                    </a:lnTo>
                    <a:lnTo>
                      <a:pt x="1632" y="4331"/>
                    </a:lnTo>
                    <a:lnTo>
                      <a:pt x="1381" y="4310"/>
                    </a:lnTo>
                    <a:lnTo>
                      <a:pt x="1276" y="4331"/>
                    </a:lnTo>
                    <a:lnTo>
                      <a:pt x="1130" y="4227"/>
                    </a:lnTo>
                    <a:lnTo>
                      <a:pt x="963" y="4290"/>
                    </a:lnTo>
                    <a:lnTo>
                      <a:pt x="963" y="4352"/>
                    </a:lnTo>
                    <a:lnTo>
                      <a:pt x="1130" y="4415"/>
                    </a:lnTo>
                    <a:lnTo>
                      <a:pt x="1339" y="4436"/>
                    </a:lnTo>
                    <a:lnTo>
                      <a:pt x="1569" y="4436"/>
                    </a:lnTo>
                    <a:lnTo>
                      <a:pt x="1653" y="4499"/>
                    </a:lnTo>
                    <a:lnTo>
                      <a:pt x="1423" y="4541"/>
                    </a:lnTo>
                    <a:lnTo>
                      <a:pt x="1339" y="4520"/>
                    </a:lnTo>
                    <a:lnTo>
                      <a:pt x="1109" y="4499"/>
                    </a:lnTo>
                    <a:lnTo>
                      <a:pt x="942" y="4457"/>
                    </a:lnTo>
                    <a:lnTo>
                      <a:pt x="900" y="4394"/>
                    </a:lnTo>
                    <a:lnTo>
                      <a:pt x="753" y="4352"/>
                    </a:lnTo>
                    <a:lnTo>
                      <a:pt x="607" y="4206"/>
                    </a:lnTo>
                    <a:lnTo>
                      <a:pt x="544" y="4248"/>
                    </a:lnTo>
                    <a:lnTo>
                      <a:pt x="481" y="4331"/>
                    </a:lnTo>
                    <a:lnTo>
                      <a:pt x="293" y="4352"/>
                    </a:lnTo>
                    <a:lnTo>
                      <a:pt x="209" y="4415"/>
                    </a:lnTo>
                    <a:lnTo>
                      <a:pt x="188" y="4624"/>
                    </a:lnTo>
                    <a:lnTo>
                      <a:pt x="314" y="4729"/>
                    </a:lnTo>
                    <a:lnTo>
                      <a:pt x="314" y="4854"/>
                    </a:lnTo>
                    <a:lnTo>
                      <a:pt x="272" y="4917"/>
                    </a:lnTo>
                    <a:lnTo>
                      <a:pt x="188" y="4729"/>
                    </a:lnTo>
                    <a:lnTo>
                      <a:pt x="126" y="4729"/>
                    </a:lnTo>
                    <a:lnTo>
                      <a:pt x="63" y="4980"/>
                    </a:lnTo>
                    <a:lnTo>
                      <a:pt x="84" y="5126"/>
                    </a:lnTo>
                    <a:lnTo>
                      <a:pt x="168" y="5147"/>
                    </a:lnTo>
                    <a:lnTo>
                      <a:pt x="188" y="5126"/>
                    </a:lnTo>
                    <a:lnTo>
                      <a:pt x="272" y="5126"/>
                    </a:lnTo>
                    <a:lnTo>
                      <a:pt x="335" y="5252"/>
                    </a:lnTo>
                    <a:lnTo>
                      <a:pt x="419" y="5273"/>
                    </a:lnTo>
                    <a:lnTo>
                      <a:pt x="335" y="5294"/>
                    </a:lnTo>
                    <a:lnTo>
                      <a:pt x="272" y="5336"/>
                    </a:lnTo>
                    <a:lnTo>
                      <a:pt x="188" y="5231"/>
                    </a:lnTo>
                    <a:lnTo>
                      <a:pt x="21" y="5252"/>
                    </a:lnTo>
                    <a:lnTo>
                      <a:pt x="0" y="5461"/>
                    </a:lnTo>
                    <a:lnTo>
                      <a:pt x="63" y="5503"/>
                    </a:lnTo>
                    <a:lnTo>
                      <a:pt x="126" y="5482"/>
                    </a:lnTo>
                    <a:lnTo>
                      <a:pt x="84" y="5566"/>
                    </a:lnTo>
                    <a:lnTo>
                      <a:pt x="84" y="5817"/>
                    </a:lnTo>
                    <a:lnTo>
                      <a:pt x="168" y="5754"/>
                    </a:lnTo>
                    <a:lnTo>
                      <a:pt x="230" y="5775"/>
                    </a:lnTo>
                    <a:lnTo>
                      <a:pt x="230" y="5963"/>
                    </a:lnTo>
                    <a:lnTo>
                      <a:pt x="398" y="6005"/>
                    </a:lnTo>
                    <a:lnTo>
                      <a:pt x="628" y="6173"/>
                    </a:lnTo>
                    <a:lnTo>
                      <a:pt x="732" y="6110"/>
                    </a:lnTo>
                    <a:lnTo>
                      <a:pt x="795" y="6005"/>
                    </a:lnTo>
                    <a:lnTo>
                      <a:pt x="753" y="5922"/>
                    </a:lnTo>
                    <a:lnTo>
                      <a:pt x="921" y="5922"/>
                    </a:lnTo>
                    <a:lnTo>
                      <a:pt x="942" y="6026"/>
                    </a:lnTo>
                    <a:lnTo>
                      <a:pt x="921" y="6131"/>
                    </a:lnTo>
                    <a:lnTo>
                      <a:pt x="942" y="6235"/>
                    </a:lnTo>
                    <a:lnTo>
                      <a:pt x="1004" y="6214"/>
                    </a:lnTo>
                    <a:lnTo>
                      <a:pt x="1067" y="5963"/>
                    </a:lnTo>
                    <a:lnTo>
                      <a:pt x="1067" y="5712"/>
                    </a:lnTo>
                    <a:lnTo>
                      <a:pt x="1130" y="5566"/>
                    </a:lnTo>
                    <a:lnTo>
                      <a:pt x="1256" y="5440"/>
                    </a:lnTo>
                    <a:lnTo>
                      <a:pt x="1318" y="5294"/>
                    </a:lnTo>
                    <a:lnTo>
                      <a:pt x="1318" y="5461"/>
                    </a:lnTo>
                    <a:lnTo>
                      <a:pt x="1172" y="5670"/>
                    </a:lnTo>
                    <a:lnTo>
                      <a:pt x="1151" y="5817"/>
                    </a:lnTo>
                    <a:lnTo>
                      <a:pt x="1172" y="5922"/>
                    </a:lnTo>
                    <a:lnTo>
                      <a:pt x="1130" y="6131"/>
                    </a:lnTo>
                    <a:lnTo>
                      <a:pt x="1172" y="6235"/>
                    </a:lnTo>
                    <a:lnTo>
                      <a:pt x="1151" y="6319"/>
                    </a:lnTo>
                    <a:lnTo>
                      <a:pt x="1214" y="6340"/>
                    </a:lnTo>
                    <a:lnTo>
                      <a:pt x="1256" y="6298"/>
                    </a:lnTo>
                    <a:lnTo>
                      <a:pt x="1339" y="6173"/>
                    </a:lnTo>
                    <a:lnTo>
                      <a:pt x="1528" y="5984"/>
                    </a:lnTo>
                    <a:lnTo>
                      <a:pt x="1590" y="5691"/>
                    </a:lnTo>
                    <a:lnTo>
                      <a:pt x="1674" y="5650"/>
                    </a:lnTo>
                    <a:lnTo>
                      <a:pt x="1674" y="5754"/>
                    </a:lnTo>
                    <a:lnTo>
                      <a:pt x="1632" y="5880"/>
                    </a:lnTo>
                    <a:lnTo>
                      <a:pt x="1632" y="5963"/>
                    </a:lnTo>
                    <a:lnTo>
                      <a:pt x="1737" y="5984"/>
                    </a:lnTo>
                    <a:lnTo>
                      <a:pt x="1862" y="5859"/>
                    </a:lnTo>
                    <a:lnTo>
                      <a:pt x="1946" y="5775"/>
                    </a:lnTo>
                    <a:lnTo>
                      <a:pt x="1946" y="5670"/>
                    </a:lnTo>
                    <a:lnTo>
                      <a:pt x="1841" y="5650"/>
                    </a:lnTo>
                    <a:lnTo>
                      <a:pt x="1841" y="5608"/>
                    </a:lnTo>
                    <a:lnTo>
                      <a:pt x="1946" y="5566"/>
                    </a:lnTo>
                    <a:lnTo>
                      <a:pt x="1946" y="5398"/>
                    </a:lnTo>
                    <a:lnTo>
                      <a:pt x="1904" y="5336"/>
                    </a:lnTo>
                    <a:lnTo>
                      <a:pt x="1904" y="5231"/>
                    </a:lnTo>
                    <a:lnTo>
                      <a:pt x="2072" y="5126"/>
                    </a:lnTo>
                    <a:lnTo>
                      <a:pt x="2113" y="4938"/>
                    </a:lnTo>
                    <a:lnTo>
                      <a:pt x="2218" y="4875"/>
                    </a:lnTo>
                    <a:lnTo>
                      <a:pt x="2281" y="4813"/>
                    </a:lnTo>
                    <a:lnTo>
                      <a:pt x="2281" y="4917"/>
                    </a:lnTo>
                    <a:lnTo>
                      <a:pt x="2281" y="4959"/>
                    </a:lnTo>
                    <a:lnTo>
                      <a:pt x="2197" y="4980"/>
                    </a:lnTo>
                    <a:lnTo>
                      <a:pt x="2113" y="5168"/>
                    </a:lnTo>
                    <a:lnTo>
                      <a:pt x="2051" y="5294"/>
                    </a:lnTo>
                    <a:lnTo>
                      <a:pt x="2009" y="5461"/>
                    </a:lnTo>
                    <a:lnTo>
                      <a:pt x="2072" y="5566"/>
                    </a:lnTo>
                    <a:lnTo>
                      <a:pt x="2092" y="5691"/>
                    </a:lnTo>
                    <a:lnTo>
                      <a:pt x="2155" y="5650"/>
                    </a:lnTo>
                    <a:lnTo>
                      <a:pt x="2260" y="5461"/>
                    </a:lnTo>
                    <a:lnTo>
                      <a:pt x="2469" y="5273"/>
                    </a:lnTo>
                    <a:lnTo>
                      <a:pt x="2532" y="5147"/>
                    </a:lnTo>
                    <a:lnTo>
                      <a:pt x="2532" y="4980"/>
                    </a:lnTo>
                    <a:lnTo>
                      <a:pt x="2616" y="4875"/>
                    </a:lnTo>
                    <a:lnTo>
                      <a:pt x="2699" y="4854"/>
                    </a:lnTo>
                    <a:lnTo>
                      <a:pt x="2699" y="4917"/>
                    </a:lnTo>
                    <a:lnTo>
                      <a:pt x="2678" y="4959"/>
                    </a:lnTo>
                    <a:lnTo>
                      <a:pt x="2678" y="5085"/>
                    </a:lnTo>
                    <a:lnTo>
                      <a:pt x="2741" y="5064"/>
                    </a:lnTo>
                    <a:lnTo>
                      <a:pt x="2888" y="4875"/>
                    </a:lnTo>
                    <a:lnTo>
                      <a:pt x="2971" y="4875"/>
                    </a:lnTo>
                    <a:lnTo>
                      <a:pt x="3139" y="4917"/>
                    </a:lnTo>
                    <a:lnTo>
                      <a:pt x="3327" y="4854"/>
                    </a:lnTo>
                    <a:lnTo>
                      <a:pt x="3432" y="4834"/>
                    </a:lnTo>
                    <a:lnTo>
                      <a:pt x="3494" y="4750"/>
                    </a:lnTo>
                    <a:lnTo>
                      <a:pt x="3620" y="4729"/>
                    </a:lnTo>
                    <a:lnTo>
                      <a:pt x="3662" y="4624"/>
                    </a:lnTo>
                    <a:lnTo>
                      <a:pt x="3662" y="4541"/>
                    </a:lnTo>
                    <a:lnTo>
                      <a:pt x="3683" y="4457"/>
                    </a:lnTo>
                    <a:lnTo>
                      <a:pt x="3620" y="4394"/>
                    </a:lnTo>
                    <a:lnTo>
                      <a:pt x="3662" y="4227"/>
                    </a:lnTo>
                    <a:lnTo>
                      <a:pt x="3662" y="3976"/>
                    </a:lnTo>
                    <a:lnTo>
                      <a:pt x="3620" y="3976"/>
                    </a:lnTo>
                    <a:lnTo>
                      <a:pt x="3536" y="4122"/>
                    </a:lnTo>
                    <a:lnTo>
                      <a:pt x="3411" y="4290"/>
                    </a:lnTo>
                    <a:lnTo>
                      <a:pt x="3348" y="4290"/>
                    </a:lnTo>
                    <a:lnTo>
                      <a:pt x="3348" y="4206"/>
                    </a:lnTo>
                    <a:lnTo>
                      <a:pt x="3432" y="4101"/>
                    </a:lnTo>
                    <a:lnTo>
                      <a:pt x="3536" y="4018"/>
                    </a:lnTo>
                    <a:lnTo>
                      <a:pt x="3557" y="3934"/>
                    </a:lnTo>
                    <a:lnTo>
                      <a:pt x="3432" y="3829"/>
                    </a:lnTo>
                    <a:lnTo>
                      <a:pt x="3411" y="3725"/>
                    </a:lnTo>
                    <a:lnTo>
                      <a:pt x="3348" y="3725"/>
                    </a:lnTo>
                    <a:lnTo>
                      <a:pt x="3306" y="3766"/>
                    </a:lnTo>
                    <a:lnTo>
                      <a:pt x="3264" y="3829"/>
                    </a:lnTo>
                    <a:lnTo>
                      <a:pt x="3201" y="3787"/>
                    </a:lnTo>
                    <a:lnTo>
                      <a:pt x="3097" y="3808"/>
                    </a:lnTo>
                    <a:lnTo>
                      <a:pt x="3013" y="3871"/>
                    </a:lnTo>
                    <a:lnTo>
                      <a:pt x="2909" y="3829"/>
                    </a:lnTo>
                    <a:lnTo>
                      <a:pt x="2950" y="3787"/>
                    </a:lnTo>
                    <a:lnTo>
                      <a:pt x="3222" y="3683"/>
                    </a:lnTo>
                    <a:lnTo>
                      <a:pt x="3327" y="3662"/>
                    </a:lnTo>
                    <a:lnTo>
                      <a:pt x="3536" y="3453"/>
                    </a:lnTo>
                    <a:lnTo>
                      <a:pt x="3578" y="3390"/>
                    </a:lnTo>
                    <a:lnTo>
                      <a:pt x="3725" y="3160"/>
                    </a:lnTo>
                    <a:lnTo>
                      <a:pt x="3766" y="2971"/>
                    </a:lnTo>
                    <a:lnTo>
                      <a:pt x="3725" y="2950"/>
                    </a:lnTo>
                    <a:lnTo>
                      <a:pt x="3641" y="2971"/>
                    </a:lnTo>
                    <a:lnTo>
                      <a:pt x="3578" y="3034"/>
                    </a:lnTo>
                    <a:lnTo>
                      <a:pt x="3536" y="2950"/>
                    </a:lnTo>
                    <a:lnTo>
                      <a:pt x="3578" y="2888"/>
                    </a:lnTo>
                    <a:lnTo>
                      <a:pt x="3641" y="2846"/>
                    </a:lnTo>
                    <a:lnTo>
                      <a:pt x="3725" y="2867"/>
                    </a:lnTo>
                    <a:lnTo>
                      <a:pt x="3766" y="2783"/>
                    </a:lnTo>
                    <a:lnTo>
                      <a:pt x="3766" y="2657"/>
                    </a:lnTo>
                    <a:lnTo>
                      <a:pt x="3871" y="2553"/>
                    </a:lnTo>
                    <a:lnTo>
                      <a:pt x="3871" y="2427"/>
                    </a:lnTo>
                    <a:lnTo>
                      <a:pt x="3850" y="2365"/>
                    </a:lnTo>
                    <a:lnTo>
                      <a:pt x="3850" y="2302"/>
                    </a:lnTo>
                    <a:lnTo>
                      <a:pt x="3745" y="2260"/>
                    </a:lnTo>
                    <a:lnTo>
                      <a:pt x="3641" y="2302"/>
                    </a:lnTo>
                    <a:lnTo>
                      <a:pt x="3494" y="2553"/>
                    </a:lnTo>
                    <a:lnTo>
                      <a:pt x="3494" y="2678"/>
                    </a:lnTo>
                    <a:lnTo>
                      <a:pt x="3557" y="2762"/>
                    </a:lnTo>
                    <a:lnTo>
                      <a:pt x="3473" y="2846"/>
                    </a:lnTo>
                    <a:lnTo>
                      <a:pt x="3432" y="2888"/>
                    </a:lnTo>
                    <a:lnTo>
                      <a:pt x="3369" y="2867"/>
                    </a:lnTo>
                    <a:lnTo>
                      <a:pt x="3411" y="2825"/>
                    </a:lnTo>
                    <a:lnTo>
                      <a:pt x="3348" y="2762"/>
                    </a:lnTo>
                    <a:lnTo>
                      <a:pt x="3348" y="2657"/>
                    </a:lnTo>
                    <a:lnTo>
                      <a:pt x="3453" y="2448"/>
                    </a:lnTo>
                    <a:lnTo>
                      <a:pt x="3432" y="2344"/>
                    </a:lnTo>
                    <a:lnTo>
                      <a:pt x="3453" y="2302"/>
                    </a:lnTo>
                    <a:lnTo>
                      <a:pt x="3473" y="2323"/>
                    </a:lnTo>
                    <a:lnTo>
                      <a:pt x="3557" y="2302"/>
                    </a:lnTo>
                    <a:lnTo>
                      <a:pt x="3536" y="2134"/>
                    </a:lnTo>
                    <a:lnTo>
                      <a:pt x="3453" y="2030"/>
                    </a:lnTo>
                    <a:lnTo>
                      <a:pt x="3348" y="2030"/>
                    </a:lnTo>
                    <a:lnTo>
                      <a:pt x="3222" y="2051"/>
                    </a:lnTo>
                    <a:lnTo>
                      <a:pt x="3160" y="2155"/>
                    </a:lnTo>
                    <a:lnTo>
                      <a:pt x="3139" y="2113"/>
                    </a:lnTo>
                    <a:lnTo>
                      <a:pt x="3118" y="2051"/>
                    </a:lnTo>
                    <a:lnTo>
                      <a:pt x="3139" y="1904"/>
                    </a:lnTo>
                    <a:lnTo>
                      <a:pt x="3055" y="1737"/>
                    </a:lnTo>
                    <a:lnTo>
                      <a:pt x="3097" y="1507"/>
                    </a:lnTo>
                    <a:lnTo>
                      <a:pt x="3097" y="1318"/>
                    </a:lnTo>
                    <a:lnTo>
                      <a:pt x="3139" y="1193"/>
                    </a:lnTo>
                    <a:lnTo>
                      <a:pt x="3160" y="1005"/>
                    </a:lnTo>
                    <a:lnTo>
                      <a:pt x="3139" y="858"/>
                    </a:lnTo>
                    <a:lnTo>
                      <a:pt x="3243" y="670"/>
                    </a:lnTo>
                    <a:lnTo>
                      <a:pt x="3243" y="523"/>
                    </a:lnTo>
                    <a:lnTo>
                      <a:pt x="3139" y="419"/>
                    </a:lnTo>
                    <a:lnTo>
                      <a:pt x="3118" y="272"/>
                    </a:lnTo>
                    <a:lnTo>
                      <a:pt x="2950" y="147"/>
                    </a:lnTo>
                    <a:lnTo>
                      <a:pt x="2909" y="63"/>
                    </a:lnTo>
                    <a:lnTo>
                      <a:pt x="2741" y="0"/>
                    </a:lnTo>
                    <a:lnTo>
                      <a:pt x="2699" y="21"/>
                    </a:lnTo>
                    <a:lnTo>
                      <a:pt x="2699" y="105"/>
                    </a:lnTo>
                    <a:lnTo>
                      <a:pt x="2678" y="126"/>
                    </a:lnTo>
                    <a:lnTo>
                      <a:pt x="251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1"/>
              <p:cNvSpPr/>
              <p:nvPr/>
            </p:nvSpPr>
            <p:spPr>
              <a:xfrm>
                <a:off x="2744725" y="1557875"/>
                <a:ext cx="36625" cy="48150"/>
              </a:xfrm>
              <a:custGeom>
                <a:avLst/>
                <a:gdLst/>
                <a:ahLst/>
                <a:cxnLst/>
                <a:rect l="l" t="t" r="r" b="b"/>
                <a:pathLst>
                  <a:path w="1465" h="1926" extrusionOk="0">
                    <a:moveTo>
                      <a:pt x="711" y="0"/>
                    </a:moveTo>
                    <a:lnTo>
                      <a:pt x="586" y="105"/>
                    </a:lnTo>
                    <a:lnTo>
                      <a:pt x="502" y="168"/>
                    </a:lnTo>
                    <a:lnTo>
                      <a:pt x="502" y="356"/>
                    </a:lnTo>
                    <a:lnTo>
                      <a:pt x="419" y="419"/>
                    </a:lnTo>
                    <a:lnTo>
                      <a:pt x="356" y="377"/>
                    </a:lnTo>
                    <a:lnTo>
                      <a:pt x="272" y="544"/>
                    </a:lnTo>
                    <a:lnTo>
                      <a:pt x="272" y="733"/>
                    </a:lnTo>
                    <a:lnTo>
                      <a:pt x="188" y="837"/>
                    </a:lnTo>
                    <a:lnTo>
                      <a:pt x="272" y="963"/>
                    </a:lnTo>
                    <a:lnTo>
                      <a:pt x="147" y="963"/>
                    </a:lnTo>
                    <a:lnTo>
                      <a:pt x="167" y="1005"/>
                    </a:lnTo>
                    <a:lnTo>
                      <a:pt x="272" y="1088"/>
                    </a:lnTo>
                    <a:lnTo>
                      <a:pt x="398" y="1256"/>
                    </a:lnTo>
                    <a:lnTo>
                      <a:pt x="377" y="1360"/>
                    </a:lnTo>
                    <a:lnTo>
                      <a:pt x="356" y="1360"/>
                    </a:lnTo>
                    <a:lnTo>
                      <a:pt x="209" y="1256"/>
                    </a:lnTo>
                    <a:lnTo>
                      <a:pt x="84" y="1256"/>
                    </a:lnTo>
                    <a:lnTo>
                      <a:pt x="63" y="1318"/>
                    </a:lnTo>
                    <a:lnTo>
                      <a:pt x="0" y="1402"/>
                    </a:lnTo>
                    <a:lnTo>
                      <a:pt x="105" y="1465"/>
                    </a:lnTo>
                    <a:lnTo>
                      <a:pt x="147" y="1590"/>
                    </a:lnTo>
                    <a:lnTo>
                      <a:pt x="188" y="1632"/>
                    </a:lnTo>
                    <a:lnTo>
                      <a:pt x="105" y="1737"/>
                    </a:lnTo>
                    <a:lnTo>
                      <a:pt x="105" y="1883"/>
                    </a:lnTo>
                    <a:lnTo>
                      <a:pt x="251" y="1821"/>
                    </a:lnTo>
                    <a:lnTo>
                      <a:pt x="272" y="1737"/>
                    </a:lnTo>
                    <a:lnTo>
                      <a:pt x="356" y="1737"/>
                    </a:lnTo>
                    <a:lnTo>
                      <a:pt x="377" y="1883"/>
                    </a:lnTo>
                    <a:lnTo>
                      <a:pt x="460" y="1883"/>
                    </a:lnTo>
                    <a:lnTo>
                      <a:pt x="607" y="1842"/>
                    </a:lnTo>
                    <a:lnTo>
                      <a:pt x="711" y="1883"/>
                    </a:lnTo>
                    <a:lnTo>
                      <a:pt x="837" y="1779"/>
                    </a:lnTo>
                    <a:lnTo>
                      <a:pt x="900" y="1821"/>
                    </a:lnTo>
                    <a:lnTo>
                      <a:pt x="900" y="1925"/>
                    </a:lnTo>
                    <a:lnTo>
                      <a:pt x="983" y="1925"/>
                    </a:lnTo>
                    <a:lnTo>
                      <a:pt x="1025" y="1883"/>
                    </a:lnTo>
                    <a:lnTo>
                      <a:pt x="1235" y="1737"/>
                    </a:lnTo>
                    <a:lnTo>
                      <a:pt x="1235" y="1632"/>
                    </a:lnTo>
                    <a:lnTo>
                      <a:pt x="1214" y="1465"/>
                    </a:lnTo>
                    <a:lnTo>
                      <a:pt x="1151" y="1465"/>
                    </a:lnTo>
                    <a:lnTo>
                      <a:pt x="1109" y="1402"/>
                    </a:lnTo>
                    <a:lnTo>
                      <a:pt x="1193" y="1360"/>
                    </a:lnTo>
                    <a:lnTo>
                      <a:pt x="1297" y="1381"/>
                    </a:lnTo>
                    <a:lnTo>
                      <a:pt x="1339" y="1298"/>
                    </a:lnTo>
                    <a:lnTo>
                      <a:pt x="1465" y="1214"/>
                    </a:lnTo>
                    <a:lnTo>
                      <a:pt x="1423" y="984"/>
                    </a:lnTo>
                    <a:lnTo>
                      <a:pt x="1360" y="900"/>
                    </a:lnTo>
                    <a:lnTo>
                      <a:pt x="1360" y="837"/>
                    </a:lnTo>
                    <a:lnTo>
                      <a:pt x="1235" y="837"/>
                    </a:lnTo>
                    <a:lnTo>
                      <a:pt x="1193" y="691"/>
                    </a:lnTo>
                    <a:lnTo>
                      <a:pt x="1193" y="649"/>
                    </a:lnTo>
                    <a:lnTo>
                      <a:pt x="1130" y="586"/>
                    </a:lnTo>
                    <a:lnTo>
                      <a:pt x="1109" y="482"/>
                    </a:lnTo>
                    <a:lnTo>
                      <a:pt x="1046" y="461"/>
                    </a:lnTo>
                    <a:lnTo>
                      <a:pt x="1004" y="377"/>
                    </a:lnTo>
                    <a:lnTo>
                      <a:pt x="1025" y="272"/>
                    </a:lnTo>
                    <a:lnTo>
                      <a:pt x="983" y="168"/>
                    </a:lnTo>
                    <a:lnTo>
                      <a:pt x="83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1"/>
              <p:cNvSpPr/>
              <p:nvPr/>
            </p:nvSpPr>
            <p:spPr>
              <a:xfrm>
                <a:off x="2789175" y="1410350"/>
                <a:ext cx="386600" cy="302375"/>
              </a:xfrm>
              <a:custGeom>
                <a:avLst/>
                <a:gdLst/>
                <a:ahLst/>
                <a:cxnLst/>
                <a:rect l="l" t="t" r="r" b="b"/>
                <a:pathLst>
                  <a:path w="15464" h="12095" extrusionOk="0">
                    <a:moveTo>
                      <a:pt x="9625" y="1"/>
                    </a:moveTo>
                    <a:lnTo>
                      <a:pt x="9521" y="105"/>
                    </a:lnTo>
                    <a:lnTo>
                      <a:pt x="9416" y="105"/>
                    </a:lnTo>
                    <a:lnTo>
                      <a:pt x="9353" y="168"/>
                    </a:lnTo>
                    <a:lnTo>
                      <a:pt x="9416" y="252"/>
                    </a:lnTo>
                    <a:lnTo>
                      <a:pt x="9521" y="273"/>
                    </a:lnTo>
                    <a:lnTo>
                      <a:pt x="9584" y="315"/>
                    </a:lnTo>
                    <a:lnTo>
                      <a:pt x="9458" y="315"/>
                    </a:lnTo>
                    <a:lnTo>
                      <a:pt x="9395" y="377"/>
                    </a:lnTo>
                    <a:lnTo>
                      <a:pt x="9458" y="461"/>
                    </a:lnTo>
                    <a:lnTo>
                      <a:pt x="9584" y="566"/>
                    </a:lnTo>
                    <a:lnTo>
                      <a:pt x="9563" y="629"/>
                    </a:lnTo>
                    <a:lnTo>
                      <a:pt x="9521" y="691"/>
                    </a:lnTo>
                    <a:lnTo>
                      <a:pt x="9625" y="796"/>
                    </a:lnTo>
                    <a:lnTo>
                      <a:pt x="9709" y="817"/>
                    </a:lnTo>
                    <a:lnTo>
                      <a:pt x="9709" y="880"/>
                    </a:lnTo>
                    <a:lnTo>
                      <a:pt x="9605" y="901"/>
                    </a:lnTo>
                    <a:lnTo>
                      <a:pt x="9605" y="942"/>
                    </a:lnTo>
                    <a:lnTo>
                      <a:pt x="9395" y="712"/>
                    </a:lnTo>
                    <a:lnTo>
                      <a:pt x="9353" y="712"/>
                    </a:lnTo>
                    <a:lnTo>
                      <a:pt x="9312" y="796"/>
                    </a:lnTo>
                    <a:lnTo>
                      <a:pt x="9312" y="901"/>
                    </a:lnTo>
                    <a:lnTo>
                      <a:pt x="9270" y="880"/>
                    </a:lnTo>
                    <a:lnTo>
                      <a:pt x="9249" y="691"/>
                    </a:lnTo>
                    <a:lnTo>
                      <a:pt x="9270" y="566"/>
                    </a:lnTo>
                    <a:lnTo>
                      <a:pt x="9186" y="419"/>
                    </a:lnTo>
                    <a:lnTo>
                      <a:pt x="9186" y="273"/>
                    </a:lnTo>
                    <a:lnTo>
                      <a:pt x="9123" y="210"/>
                    </a:lnTo>
                    <a:lnTo>
                      <a:pt x="9081" y="252"/>
                    </a:lnTo>
                    <a:lnTo>
                      <a:pt x="8956" y="147"/>
                    </a:lnTo>
                    <a:lnTo>
                      <a:pt x="8872" y="105"/>
                    </a:lnTo>
                    <a:lnTo>
                      <a:pt x="8851" y="252"/>
                    </a:lnTo>
                    <a:lnTo>
                      <a:pt x="8872" y="461"/>
                    </a:lnTo>
                    <a:lnTo>
                      <a:pt x="8851" y="670"/>
                    </a:lnTo>
                    <a:lnTo>
                      <a:pt x="8893" y="817"/>
                    </a:lnTo>
                    <a:lnTo>
                      <a:pt x="8935" y="984"/>
                    </a:lnTo>
                    <a:lnTo>
                      <a:pt x="8935" y="1047"/>
                    </a:lnTo>
                    <a:lnTo>
                      <a:pt x="8935" y="1193"/>
                    </a:lnTo>
                    <a:lnTo>
                      <a:pt x="8872" y="1235"/>
                    </a:lnTo>
                    <a:lnTo>
                      <a:pt x="8830" y="1131"/>
                    </a:lnTo>
                    <a:lnTo>
                      <a:pt x="8788" y="984"/>
                    </a:lnTo>
                    <a:lnTo>
                      <a:pt x="8747" y="901"/>
                    </a:lnTo>
                    <a:lnTo>
                      <a:pt x="8747" y="775"/>
                    </a:lnTo>
                    <a:lnTo>
                      <a:pt x="8726" y="629"/>
                    </a:lnTo>
                    <a:lnTo>
                      <a:pt x="8684" y="482"/>
                    </a:lnTo>
                    <a:lnTo>
                      <a:pt x="8475" y="357"/>
                    </a:lnTo>
                    <a:lnTo>
                      <a:pt x="8412" y="357"/>
                    </a:lnTo>
                    <a:lnTo>
                      <a:pt x="8370" y="482"/>
                    </a:lnTo>
                    <a:lnTo>
                      <a:pt x="8349" y="524"/>
                    </a:lnTo>
                    <a:lnTo>
                      <a:pt x="8370" y="691"/>
                    </a:lnTo>
                    <a:lnTo>
                      <a:pt x="8558" y="817"/>
                    </a:lnTo>
                    <a:lnTo>
                      <a:pt x="8558" y="901"/>
                    </a:lnTo>
                    <a:lnTo>
                      <a:pt x="8370" y="880"/>
                    </a:lnTo>
                    <a:lnTo>
                      <a:pt x="8328" y="838"/>
                    </a:lnTo>
                    <a:lnTo>
                      <a:pt x="8244" y="838"/>
                    </a:lnTo>
                    <a:lnTo>
                      <a:pt x="8161" y="921"/>
                    </a:lnTo>
                    <a:lnTo>
                      <a:pt x="8244" y="1131"/>
                    </a:lnTo>
                    <a:lnTo>
                      <a:pt x="8224" y="1193"/>
                    </a:lnTo>
                    <a:lnTo>
                      <a:pt x="8077" y="1235"/>
                    </a:lnTo>
                    <a:lnTo>
                      <a:pt x="8035" y="1340"/>
                    </a:lnTo>
                    <a:lnTo>
                      <a:pt x="7952" y="1403"/>
                    </a:lnTo>
                    <a:lnTo>
                      <a:pt x="7910" y="1319"/>
                    </a:lnTo>
                    <a:lnTo>
                      <a:pt x="7910" y="1214"/>
                    </a:lnTo>
                    <a:lnTo>
                      <a:pt x="7847" y="1214"/>
                    </a:lnTo>
                    <a:lnTo>
                      <a:pt x="7784" y="1361"/>
                    </a:lnTo>
                    <a:lnTo>
                      <a:pt x="7700" y="1403"/>
                    </a:lnTo>
                    <a:lnTo>
                      <a:pt x="7680" y="1131"/>
                    </a:lnTo>
                    <a:lnTo>
                      <a:pt x="7700" y="984"/>
                    </a:lnTo>
                    <a:lnTo>
                      <a:pt x="7700" y="921"/>
                    </a:lnTo>
                    <a:lnTo>
                      <a:pt x="7491" y="838"/>
                    </a:lnTo>
                    <a:lnTo>
                      <a:pt x="7470" y="775"/>
                    </a:lnTo>
                    <a:lnTo>
                      <a:pt x="7533" y="691"/>
                    </a:lnTo>
                    <a:lnTo>
                      <a:pt x="7554" y="608"/>
                    </a:lnTo>
                    <a:lnTo>
                      <a:pt x="7470" y="566"/>
                    </a:lnTo>
                    <a:lnTo>
                      <a:pt x="7261" y="524"/>
                    </a:lnTo>
                    <a:lnTo>
                      <a:pt x="7219" y="482"/>
                    </a:lnTo>
                    <a:lnTo>
                      <a:pt x="7073" y="524"/>
                    </a:lnTo>
                    <a:lnTo>
                      <a:pt x="7031" y="629"/>
                    </a:lnTo>
                    <a:lnTo>
                      <a:pt x="7115" y="712"/>
                    </a:lnTo>
                    <a:lnTo>
                      <a:pt x="7115" y="921"/>
                    </a:lnTo>
                    <a:lnTo>
                      <a:pt x="7073" y="984"/>
                    </a:lnTo>
                    <a:lnTo>
                      <a:pt x="6968" y="942"/>
                    </a:lnTo>
                    <a:lnTo>
                      <a:pt x="6864" y="984"/>
                    </a:lnTo>
                    <a:lnTo>
                      <a:pt x="6780" y="901"/>
                    </a:lnTo>
                    <a:lnTo>
                      <a:pt x="6654" y="901"/>
                    </a:lnTo>
                    <a:lnTo>
                      <a:pt x="6633" y="1026"/>
                    </a:lnTo>
                    <a:lnTo>
                      <a:pt x="6675" y="1089"/>
                    </a:lnTo>
                    <a:lnTo>
                      <a:pt x="6738" y="1193"/>
                    </a:lnTo>
                    <a:lnTo>
                      <a:pt x="6801" y="1256"/>
                    </a:lnTo>
                    <a:lnTo>
                      <a:pt x="6801" y="1403"/>
                    </a:lnTo>
                    <a:lnTo>
                      <a:pt x="6864" y="1465"/>
                    </a:lnTo>
                    <a:lnTo>
                      <a:pt x="6905" y="1465"/>
                    </a:lnTo>
                    <a:lnTo>
                      <a:pt x="7010" y="1633"/>
                    </a:lnTo>
                    <a:lnTo>
                      <a:pt x="7010" y="1779"/>
                    </a:lnTo>
                    <a:lnTo>
                      <a:pt x="6968" y="1842"/>
                    </a:lnTo>
                    <a:lnTo>
                      <a:pt x="6989" y="1717"/>
                    </a:lnTo>
                    <a:lnTo>
                      <a:pt x="6947" y="1717"/>
                    </a:lnTo>
                    <a:lnTo>
                      <a:pt x="6843" y="1842"/>
                    </a:lnTo>
                    <a:lnTo>
                      <a:pt x="6780" y="1758"/>
                    </a:lnTo>
                    <a:lnTo>
                      <a:pt x="6780" y="1654"/>
                    </a:lnTo>
                    <a:lnTo>
                      <a:pt x="6801" y="1633"/>
                    </a:lnTo>
                    <a:lnTo>
                      <a:pt x="6780" y="1549"/>
                    </a:lnTo>
                    <a:lnTo>
                      <a:pt x="6738" y="1612"/>
                    </a:lnTo>
                    <a:lnTo>
                      <a:pt x="6654" y="1612"/>
                    </a:lnTo>
                    <a:lnTo>
                      <a:pt x="6654" y="1758"/>
                    </a:lnTo>
                    <a:lnTo>
                      <a:pt x="6592" y="1842"/>
                    </a:lnTo>
                    <a:lnTo>
                      <a:pt x="6571" y="1758"/>
                    </a:lnTo>
                    <a:lnTo>
                      <a:pt x="6508" y="1675"/>
                    </a:lnTo>
                    <a:lnTo>
                      <a:pt x="6550" y="1570"/>
                    </a:lnTo>
                    <a:lnTo>
                      <a:pt x="6550" y="1424"/>
                    </a:lnTo>
                    <a:lnTo>
                      <a:pt x="6445" y="1298"/>
                    </a:lnTo>
                    <a:lnTo>
                      <a:pt x="6382" y="1298"/>
                    </a:lnTo>
                    <a:lnTo>
                      <a:pt x="6257" y="1465"/>
                    </a:lnTo>
                    <a:lnTo>
                      <a:pt x="6215" y="1507"/>
                    </a:lnTo>
                    <a:lnTo>
                      <a:pt x="6215" y="1633"/>
                    </a:lnTo>
                    <a:lnTo>
                      <a:pt x="6257" y="1717"/>
                    </a:lnTo>
                    <a:lnTo>
                      <a:pt x="6215" y="1758"/>
                    </a:lnTo>
                    <a:lnTo>
                      <a:pt x="6131" y="1675"/>
                    </a:lnTo>
                    <a:lnTo>
                      <a:pt x="6152" y="1612"/>
                    </a:lnTo>
                    <a:lnTo>
                      <a:pt x="6110" y="1528"/>
                    </a:lnTo>
                    <a:lnTo>
                      <a:pt x="6131" y="1424"/>
                    </a:lnTo>
                    <a:lnTo>
                      <a:pt x="6110" y="1298"/>
                    </a:lnTo>
                    <a:lnTo>
                      <a:pt x="5985" y="1235"/>
                    </a:lnTo>
                    <a:lnTo>
                      <a:pt x="5985" y="1089"/>
                    </a:lnTo>
                    <a:lnTo>
                      <a:pt x="5985" y="984"/>
                    </a:lnTo>
                    <a:lnTo>
                      <a:pt x="5943" y="984"/>
                    </a:lnTo>
                    <a:lnTo>
                      <a:pt x="5796" y="1110"/>
                    </a:lnTo>
                    <a:lnTo>
                      <a:pt x="5713" y="1131"/>
                    </a:lnTo>
                    <a:lnTo>
                      <a:pt x="5692" y="1256"/>
                    </a:lnTo>
                    <a:lnTo>
                      <a:pt x="5713" y="1340"/>
                    </a:lnTo>
                    <a:lnTo>
                      <a:pt x="5692" y="1403"/>
                    </a:lnTo>
                    <a:lnTo>
                      <a:pt x="5692" y="1465"/>
                    </a:lnTo>
                    <a:lnTo>
                      <a:pt x="5608" y="1528"/>
                    </a:lnTo>
                    <a:lnTo>
                      <a:pt x="5608" y="1445"/>
                    </a:lnTo>
                    <a:lnTo>
                      <a:pt x="5629" y="1403"/>
                    </a:lnTo>
                    <a:lnTo>
                      <a:pt x="5608" y="1340"/>
                    </a:lnTo>
                    <a:lnTo>
                      <a:pt x="5524" y="1424"/>
                    </a:lnTo>
                    <a:lnTo>
                      <a:pt x="5462" y="1570"/>
                    </a:lnTo>
                    <a:lnTo>
                      <a:pt x="5399" y="1612"/>
                    </a:lnTo>
                    <a:lnTo>
                      <a:pt x="5399" y="1340"/>
                    </a:lnTo>
                    <a:lnTo>
                      <a:pt x="5420" y="1256"/>
                    </a:lnTo>
                    <a:lnTo>
                      <a:pt x="5420" y="1193"/>
                    </a:lnTo>
                    <a:lnTo>
                      <a:pt x="5336" y="1152"/>
                    </a:lnTo>
                    <a:lnTo>
                      <a:pt x="5273" y="1214"/>
                    </a:lnTo>
                    <a:lnTo>
                      <a:pt x="5022" y="1214"/>
                    </a:lnTo>
                    <a:lnTo>
                      <a:pt x="4876" y="1319"/>
                    </a:lnTo>
                    <a:lnTo>
                      <a:pt x="4771" y="1298"/>
                    </a:lnTo>
                    <a:lnTo>
                      <a:pt x="4646" y="1361"/>
                    </a:lnTo>
                    <a:lnTo>
                      <a:pt x="4583" y="1465"/>
                    </a:lnTo>
                    <a:lnTo>
                      <a:pt x="4457" y="1465"/>
                    </a:lnTo>
                    <a:lnTo>
                      <a:pt x="4353" y="1528"/>
                    </a:lnTo>
                    <a:lnTo>
                      <a:pt x="4332" y="1654"/>
                    </a:lnTo>
                    <a:lnTo>
                      <a:pt x="4248" y="1612"/>
                    </a:lnTo>
                    <a:lnTo>
                      <a:pt x="4227" y="1633"/>
                    </a:lnTo>
                    <a:lnTo>
                      <a:pt x="4248" y="1737"/>
                    </a:lnTo>
                    <a:lnTo>
                      <a:pt x="4290" y="1758"/>
                    </a:lnTo>
                    <a:lnTo>
                      <a:pt x="4269" y="1863"/>
                    </a:lnTo>
                    <a:lnTo>
                      <a:pt x="4290" y="1968"/>
                    </a:lnTo>
                    <a:lnTo>
                      <a:pt x="4415" y="1947"/>
                    </a:lnTo>
                    <a:lnTo>
                      <a:pt x="4478" y="1863"/>
                    </a:lnTo>
                    <a:lnTo>
                      <a:pt x="4478" y="1779"/>
                    </a:lnTo>
                    <a:lnTo>
                      <a:pt x="4604" y="1758"/>
                    </a:lnTo>
                    <a:lnTo>
                      <a:pt x="4667" y="1717"/>
                    </a:lnTo>
                    <a:lnTo>
                      <a:pt x="4708" y="1675"/>
                    </a:lnTo>
                    <a:lnTo>
                      <a:pt x="4750" y="1821"/>
                    </a:lnTo>
                    <a:lnTo>
                      <a:pt x="4813" y="1758"/>
                    </a:lnTo>
                    <a:lnTo>
                      <a:pt x="4855" y="1654"/>
                    </a:lnTo>
                    <a:lnTo>
                      <a:pt x="4897" y="1633"/>
                    </a:lnTo>
                    <a:lnTo>
                      <a:pt x="4876" y="1779"/>
                    </a:lnTo>
                    <a:lnTo>
                      <a:pt x="4918" y="1842"/>
                    </a:lnTo>
                    <a:lnTo>
                      <a:pt x="5064" y="1842"/>
                    </a:lnTo>
                    <a:lnTo>
                      <a:pt x="4939" y="1884"/>
                    </a:lnTo>
                    <a:lnTo>
                      <a:pt x="4771" y="1926"/>
                    </a:lnTo>
                    <a:lnTo>
                      <a:pt x="4604" y="2051"/>
                    </a:lnTo>
                    <a:lnTo>
                      <a:pt x="4478" y="2093"/>
                    </a:lnTo>
                    <a:lnTo>
                      <a:pt x="4499" y="2198"/>
                    </a:lnTo>
                    <a:lnTo>
                      <a:pt x="4499" y="2281"/>
                    </a:lnTo>
                    <a:lnTo>
                      <a:pt x="4583" y="2281"/>
                    </a:lnTo>
                    <a:lnTo>
                      <a:pt x="4667" y="2198"/>
                    </a:lnTo>
                    <a:lnTo>
                      <a:pt x="4771" y="2198"/>
                    </a:lnTo>
                    <a:lnTo>
                      <a:pt x="4918" y="2156"/>
                    </a:lnTo>
                    <a:lnTo>
                      <a:pt x="5127" y="2135"/>
                    </a:lnTo>
                    <a:lnTo>
                      <a:pt x="5378" y="2072"/>
                    </a:lnTo>
                    <a:lnTo>
                      <a:pt x="5420" y="2135"/>
                    </a:lnTo>
                    <a:lnTo>
                      <a:pt x="5420" y="2198"/>
                    </a:lnTo>
                    <a:lnTo>
                      <a:pt x="5336" y="2240"/>
                    </a:lnTo>
                    <a:lnTo>
                      <a:pt x="5273" y="2177"/>
                    </a:lnTo>
                    <a:lnTo>
                      <a:pt x="5169" y="2177"/>
                    </a:lnTo>
                    <a:lnTo>
                      <a:pt x="5064" y="2261"/>
                    </a:lnTo>
                    <a:lnTo>
                      <a:pt x="4876" y="2261"/>
                    </a:lnTo>
                    <a:lnTo>
                      <a:pt x="4708" y="2386"/>
                    </a:lnTo>
                    <a:lnTo>
                      <a:pt x="4562" y="2386"/>
                    </a:lnTo>
                    <a:lnTo>
                      <a:pt x="4541" y="2449"/>
                    </a:lnTo>
                    <a:lnTo>
                      <a:pt x="4604" y="2554"/>
                    </a:lnTo>
                    <a:lnTo>
                      <a:pt x="4708" y="2554"/>
                    </a:lnTo>
                    <a:lnTo>
                      <a:pt x="4813" y="2616"/>
                    </a:lnTo>
                    <a:lnTo>
                      <a:pt x="4750" y="2658"/>
                    </a:lnTo>
                    <a:lnTo>
                      <a:pt x="4562" y="2658"/>
                    </a:lnTo>
                    <a:lnTo>
                      <a:pt x="4478" y="2574"/>
                    </a:lnTo>
                    <a:lnTo>
                      <a:pt x="4415" y="2574"/>
                    </a:lnTo>
                    <a:lnTo>
                      <a:pt x="4353" y="2616"/>
                    </a:lnTo>
                    <a:lnTo>
                      <a:pt x="4353" y="2763"/>
                    </a:lnTo>
                    <a:lnTo>
                      <a:pt x="4290" y="2826"/>
                    </a:lnTo>
                    <a:lnTo>
                      <a:pt x="4332" y="2909"/>
                    </a:lnTo>
                    <a:lnTo>
                      <a:pt x="4415" y="2972"/>
                    </a:lnTo>
                    <a:lnTo>
                      <a:pt x="4562" y="2909"/>
                    </a:lnTo>
                    <a:lnTo>
                      <a:pt x="4750" y="3014"/>
                    </a:lnTo>
                    <a:lnTo>
                      <a:pt x="4897" y="2993"/>
                    </a:lnTo>
                    <a:lnTo>
                      <a:pt x="4918" y="3035"/>
                    </a:lnTo>
                    <a:lnTo>
                      <a:pt x="5022" y="3035"/>
                    </a:lnTo>
                    <a:lnTo>
                      <a:pt x="5169" y="3139"/>
                    </a:lnTo>
                    <a:lnTo>
                      <a:pt x="5231" y="3139"/>
                    </a:lnTo>
                    <a:lnTo>
                      <a:pt x="5315" y="3118"/>
                    </a:lnTo>
                    <a:lnTo>
                      <a:pt x="5462" y="3139"/>
                    </a:lnTo>
                    <a:lnTo>
                      <a:pt x="5545" y="3139"/>
                    </a:lnTo>
                    <a:lnTo>
                      <a:pt x="5713" y="3035"/>
                    </a:lnTo>
                    <a:lnTo>
                      <a:pt x="5943" y="3035"/>
                    </a:lnTo>
                    <a:lnTo>
                      <a:pt x="6110" y="3014"/>
                    </a:lnTo>
                    <a:lnTo>
                      <a:pt x="6173" y="2972"/>
                    </a:lnTo>
                    <a:lnTo>
                      <a:pt x="6236" y="2930"/>
                    </a:lnTo>
                    <a:lnTo>
                      <a:pt x="6320" y="2930"/>
                    </a:lnTo>
                    <a:lnTo>
                      <a:pt x="6320" y="2993"/>
                    </a:lnTo>
                    <a:lnTo>
                      <a:pt x="6278" y="3077"/>
                    </a:lnTo>
                    <a:lnTo>
                      <a:pt x="6068" y="3098"/>
                    </a:lnTo>
                    <a:lnTo>
                      <a:pt x="5838" y="3139"/>
                    </a:lnTo>
                    <a:lnTo>
                      <a:pt x="5755" y="3202"/>
                    </a:lnTo>
                    <a:lnTo>
                      <a:pt x="5650" y="3223"/>
                    </a:lnTo>
                    <a:lnTo>
                      <a:pt x="5629" y="3244"/>
                    </a:lnTo>
                    <a:lnTo>
                      <a:pt x="5462" y="3223"/>
                    </a:lnTo>
                    <a:lnTo>
                      <a:pt x="5336" y="3286"/>
                    </a:lnTo>
                    <a:lnTo>
                      <a:pt x="5231" y="3286"/>
                    </a:lnTo>
                    <a:lnTo>
                      <a:pt x="5190" y="3223"/>
                    </a:lnTo>
                    <a:lnTo>
                      <a:pt x="5085" y="3223"/>
                    </a:lnTo>
                    <a:lnTo>
                      <a:pt x="4897" y="3118"/>
                    </a:lnTo>
                    <a:lnTo>
                      <a:pt x="4562" y="3118"/>
                    </a:lnTo>
                    <a:lnTo>
                      <a:pt x="4499" y="3077"/>
                    </a:lnTo>
                    <a:lnTo>
                      <a:pt x="4374" y="3098"/>
                    </a:lnTo>
                    <a:lnTo>
                      <a:pt x="4269" y="3077"/>
                    </a:lnTo>
                    <a:lnTo>
                      <a:pt x="4227" y="3118"/>
                    </a:lnTo>
                    <a:lnTo>
                      <a:pt x="4248" y="3286"/>
                    </a:lnTo>
                    <a:lnTo>
                      <a:pt x="4290" y="3328"/>
                    </a:lnTo>
                    <a:lnTo>
                      <a:pt x="4290" y="3516"/>
                    </a:lnTo>
                    <a:lnTo>
                      <a:pt x="4353" y="3642"/>
                    </a:lnTo>
                    <a:lnTo>
                      <a:pt x="4395" y="3704"/>
                    </a:lnTo>
                    <a:lnTo>
                      <a:pt x="4478" y="3725"/>
                    </a:lnTo>
                    <a:lnTo>
                      <a:pt x="4646" y="3934"/>
                    </a:lnTo>
                    <a:lnTo>
                      <a:pt x="4708" y="3976"/>
                    </a:lnTo>
                    <a:lnTo>
                      <a:pt x="4771" y="3955"/>
                    </a:lnTo>
                    <a:lnTo>
                      <a:pt x="4897" y="3767"/>
                    </a:lnTo>
                    <a:lnTo>
                      <a:pt x="5106" y="3662"/>
                    </a:lnTo>
                    <a:lnTo>
                      <a:pt x="5315" y="3537"/>
                    </a:lnTo>
                    <a:lnTo>
                      <a:pt x="5441" y="3432"/>
                    </a:lnTo>
                    <a:lnTo>
                      <a:pt x="5503" y="3349"/>
                    </a:lnTo>
                    <a:lnTo>
                      <a:pt x="5545" y="3349"/>
                    </a:lnTo>
                    <a:lnTo>
                      <a:pt x="5817" y="3411"/>
                    </a:lnTo>
                    <a:lnTo>
                      <a:pt x="6027" y="3390"/>
                    </a:lnTo>
                    <a:lnTo>
                      <a:pt x="6173" y="3390"/>
                    </a:lnTo>
                    <a:lnTo>
                      <a:pt x="6320" y="3495"/>
                    </a:lnTo>
                    <a:lnTo>
                      <a:pt x="6571" y="3516"/>
                    </a:lnTo>
                    <a:lnTo>
                      <a:pt x="6780" y="3516"/>
                    </a:lnTo>
                    <a:lnTo>
                      <a:pt x="6864" y="3558"/>
                    </a:lnTo>
                    <a:lnTo>
                      <a:pt x="6843" y="3600"/>
                    </a:lnTo>
                    <a:lnTo>
                      <a:pt x="6654" y="3621"/>
                    </a:lnTo>
                    <a:lnTo>
                      <a:pt x="6550" y="3600"/>
                    </a:lnTo>
                    <a:lnTo>
                      <a:pt x="6361" y="3558"/>
                    </a:lnTo>
                    <a:lnTo>
                      <a:pt x="6152" y="3453"/>
                    </a:lnTo>
                    <a:lnTo>
                      <a:pt x="6047" y="3453"/>
                    </a:lnTo>
                    <a:lnTo>
                      <a:pt x="5964" y="3495"/>
                    </a:lnTo>
                    <a:lnTo>
                      <a:pt x="5734" y="3453"/>
                    </a:lnTo>
                    <a:lnTo>
                      <a:pt x="5608" y="3432"/>
                    </a:lnTo>
                    <a:lnTo>
                      <a:pt x="5545" y="3516"/>
                    </a:lnTo>
                    <a:lnTo>
                      <a:pt x="5399" y="3600"/>
                    </a:lnTo>
                    <a:lnTo>
                      <a:pt x="5294" y="3725"/>
                    </a:lnTo>
                    <a:lnTo>
                      <a:pt x="5106" y="3830"/>
                    </a:lnTo>
                    <a:lnTo>
                      <a:pt x="5022" y="3976"/>
                    </a:lnTo>
                    <a:lnTo>
                      <a:pt x="4939" y="4060"/>
                    </a:lnTo>
                    <a:lnTo>
                      <a:pt x="4918" y="4123"/>
                    </a:lnTo>
                    <a:lnTo>
                      <a:pt x="5064" y="4227"/>
                    </a:lnTo>
                    <a:lnTo>
                      <a:pt x="5190" y="4227"/>
                    </a:lnTo>
                    <a:lnTo>
                      <a:pt x="5190" y="4290"/>
                    </a:lnTo>
                    <a:lnTo>
                      <a:pt x="5294" y="4395"/>
                    </a:lnTo>
                    <a:lnTo>
                      <a:pt x="5503" y="4395"/>
                    </a:lnTo>
                    <a:lnTo>
                      <a:pt x="5755" y="4478"/>
                    </a:lnTo>
                    <a:lnTo>
                      <a:pt x="5943" y="4478"/>
                    </a:lnTo>
                    <a:lnTo>
                      <a:pt x="6110" y="4332"/>
                    </a:lnTo>
                    <a:lnTo>
                      <a:pt x="6131" y="4144"/>
                    </a:lnTo>
                    <a:lnTo>
                      <a:pt x="6278" y="4081"/>
                    </a:lnTo>
                    <a:lnTo>
                      <a:pt x="6382" y="4123"/>
                    </a:lnTo>
                    <a:lnTo>
                      <a:pt x="6257" y="4165"/>
                    </a:lnTo>
                    <a:lnTo>
                      <a:pt x="6257" y="4269"/>
                    </a:lnTo>
                    <a:lnTo>
                      <a:pt x="6361" y="4290"/>
                    </a:lnTo>
                    <a:lnTo>
                      <a:pt x="6508" y="4248"/>
                    </a:lnTo>
                    <a:lnTo>
                      <a:pt x="6654" y="4269"/>
                    </a:lnTo>
                    <a:lnTo>
                      <a:pt x="6780" y="4186"/>
                    </a:lnTo>
                    <a:lnTo>
                      <a:pt x="6884" y="4227"/>
                    </a:lnTo>
                    <a:lnTo>
                      <a:pt x="6780" y="4332"/>
                    </a:lnTo>
                    <a:lnTo>
                      <a:pt x="6571" y="4353"/>
                    </a:lnTo>
                    <a:lnTo>
                      <a:pt x="6466" y="4374"/>
                    </a:lnTo>
                    <a:lnTo>
                      <a:pt x="6320" y="4374"/>
                    </a:lnTo>
                    <a:lnTo>
                      <a:pt x="6152" y="4541"/>
                    </a:lnTo>
                    <a:lnTo>
                      <a:pt x="6173" y="4604"/>
                    </a:lnTo>
                    <a:lnTo>
                      <a:pt x="6257" y="4646"/>
                    </a:lnTo>
                    <a:lnTo>
                      <a:pt x="6445" y="4604"/>
                    </a:lnTo>
                    <a:lnTo>
                      <a:pt x="6571" y="4771"/>
                    </a:lnTo>
                    <a:lnTo>
                      <a:pt x="7010" y="4771"/>
                    </a:lnTo>
                    <a:lnTo>
                      <a:pt x="7156" y="4750"/>
                    </a:lnTo>
                    <a:lnTo>
                      <a:pt x="7554" y="4583"/>
                    </a:lnTo>
                    <a:lnTo>
                      <a:pt x="7680" y="4562"/>
                    </a:lnTo>
                    <a:lnTo>
                      <a:pt x="7889" y="4395"/>
                    </a:lnTo>
                    <a:lnTo>
                      <a:pt x="7847" y="4353"/>
                    </a:lnTo>
                    <a:lnTo>
                      <a:pt x="7805" y="4353"/>
                    </a:lnTo>
                    <a:lnTo>
                      <a:pt x="7952" y="4165"/>
                    </a:lnTo>
                    <a:lnTo>
                      <a:pt x="8056" y="4165"/>
                    </a:lnTo>
                    <a:lnTo>
                      <a:pt x="8140" y="4039"/>
                    </a:lnTo>
                    <a:lnTo>
                      <a:pt x="8161" y="4060"/>
                    </a:lnTo>
                    <a:lnTo>
                      <a:pt x="8224" y="4165"/>
                    </a:lnTo>
                    <a:lnTo>
                      <a:pt x="8265" y="4165"/>
                    </a:lnTo>
                    <a:lnTo>
                      <a:pt x="8265" y="4060"/>
                    </a:lnTo>
                    <a:lnTo>
                      <a:pt x="8579" y="3830"/>
                    </a:lnTo>
                    <a:lnTo>
                      <a:pt x="8788" y="3809"/>
                    </a:lnTo>
                    <a:lnTo>
                      <a:pt x="9123" y="3662"/>
                    </a:lnTo>
                    <a:lnTo>
                      <a:pt x="9123" y="3746"/>
                    </a:lnTo>
                    <a:lnTo>
                      <a:pt x="8851" y="3872"/>
                    </a:lnTo>
                    <a:lnTo>
                      <a:pt x="8684" y="3872"/>
                    </a:lnTo>
                    <a:lnTo>
                      <a:pt x="8370" y="4060"/>
                    </a:lnTo>
                    <a:lnTo>
                      <a:pt x="8328" y="4227"/>
                    </a:lnTo>
                    <a:lnTo>
                      <a:pt x="8203" y="4332"/>
                    </a:lnTo>
                    <a:lnTo>
                      <a:pt x="8056" y="4332"/>
                    </a:lnTo>
                    <a:lnTo>
                      <a:pt x="8014" y="4478"/>
                    </a:lnTo>
                    <a:lnTo>
                      <a:pt x="7952" y="4541"/>
                    </a:lnTo>
                    <a:lnTo>
                      <a:pt x="7952" y="4583"/>
                    </a:lnTo>
                    <a:lnTo>
                      <a:pt x="8244" y="4562"/>
                    </a:lnTo>
                    <a:lnTo>
                      <a:pt x="8328" y="4604"/>
                    </a:lnTo>
                    <a:lnTo>
                      <a:pt x="8454" y="4604"/>
                    </a:lnTo>
                    <a:lnTo>
                      <a:pt x="8579" y="4688"/>
                    </a:lnTo>
                    <a:lnTo>
                      <a:pt x="8558" y="4750"/>
                    </a:lnTo>
                    <a:lnTo>
                      <a:pt x="8663" y="4792"/>
                    </a:lnTo>
                    <a:lnTo>
                      <a:pt x="8747" y="4792"/>
                    </a:lnTo>
                    <a:lnTo>
                      <a:pt x="8788" y="4855"/>
                    </a:lnTo>
                    <a:lnTo>
                      <a:pt x="8663" y="4876"/>
                    </a:lnTo>
                    <a:lnTo>
                      <a:pt x="8558" y="4918"/>
                    </a:lnTo>
                    <a:lnTo>
                      <a:pt x="8433" y="4813"/>
                    </a:lnTo>
                    <a:lnTo>
                      <a:pt x="8224" y="4750"/>
                    </a:lnTo>
                    <a:lnTo>
                      <a:pt x="7952" y="4771"/>
                    </a:lnTo>
                    <a:lnTo>
                      <a:pt x="7554" y="4813"/>
                    </a:lnTo>
                    <a:lnTo>
                      <a:pt x="7408" y="4876"/>
                    </a:lnTo>
                    <a:lnTo>
                      <a:pt x="7303" y="4876"/>
                    </a:lnTo>
                    <a:lnTo>
                      <a:pt x="7303" y="4918"/>
                    </a:lnTo>
                    <a:lnTo>
                      <a:pt x="7324" y="4981"/>
                    </a:lnTo>
                    <a:lnTo>
                      <a:pt x="7512" y="5022"/>
                    </a:lnTo>
                    <a:lnTo>
                      <a:pt x="7680" y="5022"/>
                    </a:lnTo>
                    <a:lnTo>
                      <a:pt x="7784" y="5085"/>
                    </a:lnTo>
                    <a:lnTo>
                      <a:pt x="7784" y="5169"/>
                    </a:lnTo>
                    <a:lnTo>
                      <a:pt x="7638" y="5190"/>
                    </a:lnTo>
                    <a:lnTo>
                      <a:pt x="7533" y="5106"/>
                    </a:lnTo>
                    <a:lnTo>
                      <a:pt x="7324" y="5085"/>
                    </a:lnTo>
                    <a:lnTo>
                      <a:pt x="7219" y="5002"/>
                    </a:lnTo>
                    <a:lnTo>
                      <a:pt x="7115" y="4981"/>
                    </a:lnTo>
                    <a:lnTo>
                      <a:pt x="6947" y="5064"/>
                    </a:lnTo>
                    <a:lnTo>
                      <a:pt x="6696" y="5085"/>
                    </a:lnTo>
                    <a:lnTo>
                      <a:pt x="6508" y="5002"/>
                    </a:lnTo>
                    <a:lnTo>
                      <a:pt x="6361" y="5002"/>
                    </a:lnTo>
                    <a:lnTo>
                      <a:pt x="6215" y="4960"/>
                    </a:lnTo>
                    <a:lnTo>
                      <a:pt x="6131" y="4897"/>
                    </a:lnTo>
                    <a:lnTo>
                      <a:pt x="5922" y="4918"/>
                    </a:lnTo>
                    <a:lnTo>
                      <a:pt x="5859" y="5064"/>
                    </a:lnTo>
                    <a:lnTo>
                      <a:pt x="5922" y="5169"/>
                    </a:lnTo>
                    <a:lnTo>
                      <a:pt x="5922" y="5587"/>
                    </a:lnTo>
                    <a:lnTo>
                      <a:pt x="5943" y="5629"/>
                    </a:lnTo>
                    <a:lnTo>
                      <a:pt x="5838" y="5755"/>
                    </a:lnTo>
                    <a:lnTo>
                      <a:pt x="5838" y="5839"/>
                    </a:lnTo>
                    <a:lnTo>
                      <a:pt x="5922" y="5901"/>
                    </a:lnTo>
                    <a:lnTo>
                      <a:pt x="5985" y="6006"/>
                    </a:lnTo>
                    <a:lnTo>
                      <a:pt x="6131" y="6006"/>
                    </a:lnTo>
                    <a:lnTo>
                      <a:pt x="6236" y="6069"/>
                    </a:lnTo>
                    <a:lnTo>
                      <a:pt x="6110" y="6048"/>
                    </a:lnTo>
                    <a:lnTo>
                      <a:pt x="6027" y="6111"/>
                    </a:lnTo>
                    <a:lnTo>
                      <a:pt x="5985" y="6173"/>
                    </a:lnTo>
                    <a:lnTo>
                      <a:pt x="5964" y="6069"/>
                    </a:lnTo>
                    <a:lnTo>
                      <a:pt x="5859" y="5964"/>
                    </a:lnTo>
                    <a:lnTo>
                      <a:pt x="5817" y="5964"/>
                    </a:lnTo>
                    <a:lnTo>
                      <a:pt x="5796" y="6027"/>
                    </a:lnTo>
                    <a:lnTo>
                      <a:pt x="5713" y="5922"/>
                    </a:lnTo>
                    <a:lnTo>
                      <a:pt x="5692" y="5734"/>
                    </a:lnTo>
                    <a:lnTo>
                      <a:pt x="5692" y="5525"/>
                    </a:lnTo>
                    <a:lnTo>
                      <a:pt x="5629" y="5232"/>
                    </a:lnTo>
                    <a:lnTo>
                      <a:pt x="5503" y="5085"/>
                    </a:lnTo>
                    <a:lnTo>
                      <a:pt x="5503" y="4981"/>
                    </a:lnTo>
                    <a:lnTo>
                      <a:pt x="5231" y="4792"/>
                    </a:lnTo>
                    <a:lnTo>
                      <a:pt x="5169" y="4792"/>
                    </a:lnTo>
                    <a:lnTo>
                      <a:pt x="5001" y="4688"/>
                    </a:lnTo>
                    <a:lnTo>
                      <a:pt x="4980" y="4583"/>
                    </a:lnTo>
                    <a:lnTo>
                      <a:pt x="4876" y="4541"/>
                    </a:lnTo>
                    <a:lnTo>
                      <a:pt x="4708" y="4583"/>
                    </a:lnTo>
                    <a:lnTo>
                      <a:pt x="4353" y="4981"/>
                    </a:lnTo>
                    <a:lnTo>
                      <a:pt x="4290" y="5106"/>
                    </a:lnTo>
                    <a:lnTo>
                      <a:pt x="4290" y="5211"/>
                    </a:lnTo>
                    <a:lnTo>
                      <a:pt x="4374" y="5274"/>
                    </a:lnTo>
                    <a:lnTo>
                      <a:pt x="4499" y="5315"/>
                    </a:lnTo>
                    <a:lnTo>
                      <a:pt x="4562" y="5441"/>
                    </a:lnTo>
                    <a:lnTo>
                      <a:pt x="4562" y="5525"/>
                    </a:lnTo>
                    <a:lnTo>
                      <a:pt x="4541" y="5546"/>
                    </a:lnTo>
                    <a:lnTo>
                      <a:pt x="4457" y="5420"/>
                    </a:lnTo>
                    <a:lnTo>
                      <a:pt x="4374" y="5399"/>
                    </a:lnTo>
                    <a:lnTo>
                      <a:pt x="4290" y="5336"/>
                    </a:lnTo>
                    <a:lnTo>
                      <a:pt x="4248" y="5378"/>
                    </a:lnTo>
                    <a:lnTo>
                      <a:pt x="4164" y="5399"/>
                    </a:lnTo>
                    <a:lnTo>
                      <a:pt x="4143" y="5483"/>
                    </a:lnTo>
                    <a:lnTo>
                      <a:pt x="4185" y="5608"/>
                    </a:lnTo>
                    <a:lnTo>
                      <a:pt x="4269" y="5650"/>
                    </a:lnTo>
                    <a:lnTo>
                      <a:pt x="4332" y="5818"/>
                    </a:lnTo>
                    <a:lnTo>
                      <a:pt x="4353" y="6131"/>
                    </a:lnTo>
                    <a:lnTo>
                      <a:pt x="4269" y="6278"/>
                    </a:lnTo>
                    <a:lnTo>
                      <a:pt x="4269" y="6445"/>
                    </a:lnTo>
                    <a:lnTo>
                      <a:pt x="4185" y="6634"/>
                    </a:lnTo>
                    <a:lnTo>
                      <a:pt x="4185" y="6759"/>
                    </a:lnTo>
                    <a:lnTo>
                      <a:pt x="4227" y="6780"/>
                    </a:lnTo>
                    <a:lnTo>
                      <a:pt x="4290" y="6759"/>
                    </a:lnTo>
                    <a:lnTo>
                      <a:pt x="4290" y="6759"/>
                    </a:lnTo>
                    <a:lnTo>
                      <a:pt x="4269" y="6906"/>
                    </a:lnTo>
                    <a:lnTo>
                      <a:pt x="4185" y="7052"/>
                    </a:lnTo>
                    <a:lnTo>
                      <a:pt x="4143" y="6968"/>
                    </a:lnTo>
                    <a:lnTo>
                      <a:pt x="4123" y="6864"/>
                    </a:lnTo>
                    <a:lnTo>
                      <a:pt x="4018" y="6780"/>
                    </a:lnTo>
                    <a:lnTo>
                      <a:pt x="3934" y="6864"/>
                    </a:lnTo>
                    <a:lnTo>
                      <a:pt x="3934" y="7052"/>
                    </a:lnTo>
                    <a:lnTo>
                      <a:pt x="4081" y="7303"/>
                    </a:lnTo>
                    <a:lnTo>
                      <a:pt x="4248" y="7282"/>
                    </a:lnTo>
                    <a:lnTo>
                      <a:pt x="4353" y="7324"/>
                    </a:lnTo>
                    <a:lnTo>
                      <a:pt x="4395" y="7408"/>
                    </a:lnTo>
                    <a:lnTo>
                      <a:pt x="4583" y="7408"/>
                    </a:lnTo>
                    <a:lnTo>
                      <a:pt x="4792" y="7491"/>
                    </a:lnTo>
                    <a:lnTo>
                      <a:pt x="4876" y="7408"/>
                    </a:lnTo>
                    <a:lnTo>
                      <a:pt x="5001" y="7324"/>
                    </a:lnTo>
                    <a:lnTo>
                      <a:pt x="5001" y="7261"/>
                    </a:lnTo>
                    <a:lnTo>
                      <a:pt x="5085" y="7219"/>
                    </a:lnTo>
                    <a:lnTo>
                      <a:pt x="5085" y="7303"/>
                    </a:lnTo>
                    <a:lnTo>
                      <a:pt x="5022" y="7408"/>
                    </a:lnTo>
                    <a:lnTo>
                      <a:pt x="5022" y="7533"/>
                    </a:lnTo>
                    <a:lnTo>
                      <a:pt x="4980" y="7596"/>
                    </a:lnTo>
                    <a:lnTo>
                      <a:pt x="4876" y="7533"/>
                    </a:lnTo>
                    <a:lnTo>
                      <a:pt x="4646" y="7533"/>
                    </a:lnTo>
                    <a:lnTo>
                      <a:pt x="4541" y="7575"/>
                    </a:lnTo>
                    <a:lnTo>
                      <a:pt x="4541" y="7680"/>
                    </a:lnTo>
                    <a:lnTo>
                      <a:pt x="4583" y="7701"/>
                    </a:lnTo>
                    <a:lnTo>
                      <a:pt x="4708" y="7701"/>
                    </a:lnTo>
                    <a:lnTo>
                      <a:pt x="4750" y="7784"/>
                    </a:lnTo>
                    <a:lnTo>
                      <a:pt x="4646" y="7784"/>
                    </a:lnTo>
                    <a:lnTo>
                      <a:pt x="4646" y="7952"/>
                    </a:lnTo>
                    <a:lnTo>
                      <a:pt x="4478" y="7722"/>
                    </a:lnTo>
                    <a:lnTo>
                      <a:pt x="4395" y="7722"/>
                    </a:lnTo>
                    <a:lnTo>
                      <a:pt x="4353" y="7617"/>
                    </a:lnTo>
                    <a:lnTo>
                      <a:pt x="4290" y="7533"/>
                    </a:lnTo>
                    <a:lnTo>
                      <a:pt x="4039" y="7366"/>
                    </a:lnTo>
                    <a:lnTo>
                      <a:pt x="3976" y="7366"/>
                    </a:lnTo>
                    <a:lnTo>
                      <a:pt x="3830" y="7199"/>
                    </a:lnTo>
                    <a:lnTo>
                      <a:pt x="3830" y="7178"/>
                    </a:lnTo>
                    <a:lnTo>
                      <a:pt x="3725" y="7178"/>
                    </a:lnTo>
                    <a:lnTo>
                      <a:pt x="3620" y="7261"/>
                    </a:lnTo>
                    <a:lnTo>
                      <a:pt x="3516" y="7261"/>
                    </a:lnTo>
                    <a:lnTo>
                      <a:pt x="3432" y="7303"/>
                    </a:lnTo>
                    <a:lnTo>
                      <a:pt x="3286" y="7261"/>
                    </a:lnTo>
                    <a:lnTo>
                      <a:pt x="3034" y="7303"/>
                    </a:lnTo>
                    <a:lnTo>
                      <a:pt x="2972" y="7282"/>
                    </a:lnTo>
                    <a:lnTo>
                      <a:pt x="2783" y="7471"/>
                    </a:lnTo>
                    <a:lnTo>
                      <a:pt x="2700" y="7617"/>
                    </a:lnTo>
                    <a:lnTo>
                      <a:pt x="2700" y="7743"/>
                    </a:lnTo>
                    <a:lnTo>
                      <a:pt x="2595" y="7784"/>
                    </a:lnTo>
                    <a:lnTo>
                      <a:pt x="2490" y="7847"/>
                    </a:lnTo>
                    <a:lnTo>
                      <a:pt x="2365" y="7910"/>
                    </a:lnTo>
                    <a:lnTo>
                      <a:pt x="2344" y="7994"/>
                    </a:lnTo>
                    <a:lnTo>
                      <a:pt x="2198" y="8098"/>
                    </a:lnTo>
                    <a:lnTo>
                      <a:pt x="2177" y="8224"/>
                    </a:lnTo>
                    <a:lnTo>
                      <a:pt x="2260" y="8224"/>
                    </a:lnTo>
                    <a:lnTo>
                      <a:pt x="2281" y="8307"/>
                    </a:lnTo>
                    <a:lnTo>
                      <a:pt x="2177" y="8307"/>
                    </a:lnTo>
                    <a:lnTo>
                      <a:pt x="2093" y="8349"/>
                    </a:lnTo>
                    <a:lnTo>
                      <a:pt x="2260" y="8475"/>
                    </a:lnTo>
                    <a:lnTo>
                      <a:pt x="2407" y="8517"/>
                    </a:lnTo>
                    <a:lnTo>
                      <a:pt x="2511" y="8433"/>
                    </a:lnTo>
                    <a:lnTo>
                      <a:pt x="2490" y="8349"/>
                    </a:lnTo>
                    <a:lnTo>
                      <a:pt x="2658" y="8370"/>
                    </a:lnTo>
                    <a:lnTo>
                      <a:pt x="2825" y="8245"/>
                    </a:lnTo>
                    <a:lnTo>
                      <a:pt x="2825" y="8349"/>
                    </a:lnTo>
                    <a:lnTo>
                      <a:pt x="2700" y="8412"/>
                    </a:lnTo>
                    <a:lnTo>
                      <a:pt x="2616" y="8538"/>
                    </a:lnTo>
                    <a:lnTo>
                      <a:pt x="2616" y="8621"/>
                    </a:lnTo>
                    <a:lnTo>
                      <a:pt x="2783" y="8621"/>
                    </a:lnTo>
                    <a:lnTo>
                      <a:pt x="2888" y="8642"/>
                    </a:lnTo>
                    <a:lnTo>
                      <a:pt x="3014" y="8475"/>
                    </a:lnTo>
                    <a:lnTo>
                      <a:pt x="3202" y="8349"/>
                    </a:lnTo>
                    <a:lnTo>
                      <a:pt x="3307" y="8119"/>
                    </a:lnTo>
                    <a:lnTo>
                      <a:pt x="3453" y="7931"/>
                    </a:lnTo>
                    <a:lnTo>
                      <a:pt x="3558" y="7910"/>
                    </a:lnTo>
                    <a:lnTo>
                      <a:pt x="3558" y="7910"/>
                    </a:lnTo>
                    <a:lnTo>
                      <a:pt x="3537" y="7994"/>
                    </a:lnTo>
                    <a:lnTo>
                      <a:pt x="3453" y="8035"/>
                    </a:lnTo>
                    <a:lnTo>
                      <a:pt x="3307" y="8245"/>
                    </a:lnTo>
                    <a:lnTo>
                      <a:pt x="3348" y="8349"/>
                    </a:lnTo>
                    <a:lnTo>
                      <a:pt x="3244" y="8349"/>
                    </a:lnTo>
                    <a:lnTo>
                      <a:pt x="3181" y="8454"/>
                    </a:lnTo>
                    <a:lnTo>
                      <a:pt x="3202" y="8538"/>
                    </a:lnTo>
                    <a:lnTo>
                      <a:pt x="3286" y="8538"/>
                    </a:lnTo>
                    <a:lnTo>
                      <a:pt x="3223" y="8580"/>
                    </a:lnTo>
                    <a:lnTo>
                      <a:pt x="3139" y="8580"/>
                    </a:lnTo>
                    <a:lnTo>
                      <a:pt x="3034" y="8684"/>
                    </a:lnTo>
                    <a:lnTo>
                      <a:pt x="3076" y="8747"/>
                    </a:lnTo>
                    <a:lnTo>
                      <a:pt x="3202" y="8747"/>
                    </a:lnTo>
                    <a:lnTo>
                      <a:pt x="3118" y="8789"/>
                    </a:lnTo>
                    <a:lnTo>
                      <a:pt x="2993" y="8747"/>
                    </a:lnTo>
                    <a:lnTo>
                      <a:pt x="2888" y="8747"/>
                    </a:lnTo>
                    <a:lnTo>
                      <a:pt x="2804" y="8789"/>
                    </a:lnTo>
                    <a:lnTo>
                      <a:pt x="2721" y="8831"/>
                    </a:lnTo>
                    <a:lnTo>
                      <a:pt x="2679" y="8872"/>
                    </a:lnTo>
                    <a:lnTo>
                      <a:pt x="2721" y="8977"/>
                    </a:lnTo>
                    <a:lnTo>
                      <a:pt x="2804" y="8977"/>
                    </a:lnTo>
                    <a:lnTo>
                      <a:pt x="2867" y="8935"/>
                    </a:lnTo>
                    <a:lnTo>
                      <a:pt x="2909" y="8956"/>
                    </a:lnTo>
                    <a:lnTo>
                      <a:pt x="3014" y="8956"/>
                    </a:lnTo>
                    <a:lnTo>
                      <a:pt x="3014" y="9040"/>
                    </a:lnTo>
                    <a:lnTo>
                      <a:pt x="2930" y="9040"/>
                    </a:lnTo>
                    <a:lnTo>
                      <a:pt x="2825" y="8998"/>
                    </a:lnTo>
                    <a:lnTo>
                      <a:pt x="2783" y="9040"/>
                    </a:lnTo>
                    <a:lnTo>
                      <a:pt x="2783" y="9082"/>
                    </a:lnTo>
                    <a:lnTo>
                      <a:pt x="2888" y="9103"/>
                    </a:lnTo>
                    <a:lnTo>
                      <a:pt x="2867" y="9144"/>
                    </a:lnTo>
                    <a:lnTo>
                      <a:pt x="2783" y="9186"/>
                    </a:lnTo>
                    <a:lnTo>
                      <a:pt x="2700" y="9186"/>
                    </a:lnTo>
                    <a:lnTo>
                      <a:pt x="2700" y="9249"/>
                    </a:lnTo>
                    <a:lnTo>
                      <a:pt x="2783" y="9396"/>
                    </a:lnTo>
                    <a:lnTo>
                      <a:pt x="2867" y="9396"/>
                    </a:lnTo>
                    <a:lnTo>
                      <a:pt x="2909" y="9312"/>
                    </a:lnTo>
                    <a:lnTo>
                      <a:pt x="3034" y="9207"/>
                    </a:lnTo>
                    <a:lnTo>
                      <a:pt x="3014" y="9312"/>
                    </a:lnTo>
                    <a:lnTo>
                      <a:pt x="2909" y="9396"/>
                    </a:lnTo>
                    <a:lnTo>
                      <a:pt x="2825" y="9479"/>
                    </a:lnTo>
                    <a:lnTo>
                      <a:pt x="2804" y="9563"/>
                    </a:lnTo>
                    <a:lnTo>
                      <a:pt x="2972" y="9626"/>
                    </a:lnTo>
                    <a:lnTo>
                      <a:pt x="3097" y="9626"/>
                    </a:lnTo>
                    <a:lnTo>
                      <a:pt x="3118" y="9605"/>
                    </a:lnTo>
                    <a:lnTo>
                      <a:pt x="3181" y="9605"/>
                    </a:lnTo>
                    <a:lnTo>
                      <a:pt x="3244" y="9668"/>
                    </a:lnTo>
                    <a:lnTo>
                      <a:pt x="3432" y="9584"/>
                    </a:lnTo>
                    <a:lnTo>
                      <a:pt x="3620" y="9416"/>
                    </a:lnTo>
                    <a:lnTo>
                      <a:pt x="3620" y="9396"/>
                    </a:lnTo>
                    <a:lnTo>
                      <a:pt x="3725" y="9312"/>
                    </a:lnTo>
                    <a:lnTo>
                      <a:pt x="3934" y="9103"/>
                    </a:lnTo>
                    <a:lnTo>
                      <a:pt x="3934" y="9040"/>
                    </a:lnTo>
                    <a:lnTo>
                      <a:pt x="4018" y="8956"/>
                    </a:lnTo>
                    <a:lnTo>
                      <a:pt x="4081" y="8956"/>
                    </a:lnTo>
                    <a:lnTo>
                      <a:pt x="4018" y="9040"/>
                    </a:lnTo>
                    <a:lnTo>
                      <a:pt x="3976" y="9144"/>
                    </a:lnTo>
                    <a:lnTo>
                      <a:pt x="3809" y="9354"/>
                    </a:lnTo>
                    <a:lnTo>
                      <a:pt x="3599" y="9479"/>
                    </a:lnTo>
                    <a:lnTo>
                      <a:pt x="3453" y="9626"/>
                    </a:lnTo>
                    <a:lnTo>
                      <a:pt x="3307" y="9709"/>
                    </a:lnTo>
                    <a:lnTo>
                      <a:pt x="3223" y="9793"/>
                    </a:lnTo>
                    <a:lnTo>
                      <a:pt x="3286" y="9877"/>
                    </a:lnTo>
                    <a:lnTo>
                      <a:pt x="3223" y="9898"/>
                    </a:lnTo>
                    <a:lnTo>
                      <a:pt x="3076" y="9772"/>
                    </a:lnTo>
                    <a:lnTo>
                      <a:pt x="2825" y="9772"/>
                    </a:lnTo>
                    <a:lnTo>
                      <a:pt x="2825" y="9835"/>
                    </a:lnTo>
                    <a:lnTo>
                      <a:pt x="2783" y="9814"/>
                    </a:lnTo>
                    <a:lnTo>
                      <a:pt x="2700" y="9688"/>
                    </a:lnTo>
                    <a:lnTo>
                      <a:pt x="2490" y="9584"/>
                    </a:lnTo>
                    <a:lnTo>
                      <a:pt x="2407" y="9605"/>
                    </a:lnTo>
                    <a:lnTo>
                      <a:pt x="2365" y="9563"/>
                    </a:lnTo>
                    <a:lnTo>
                      <a:pt x="2407" y="9416"/>
                    </a:lnTo>
                    <a:lnTo>
                      <a:pt x="2407" y="9082"/>
                    </a:lnTo>
                    <a:lnTo>
                      <a:pt x="2365" y="8872"/>
                    </a:lnTo>
                    <a:lnTo>
                      <a:pt x="2239" y="8726"/>
                    </a:lnTo>
                    <a:lnTo>
                      <a:pt x="2156" y="8726"/>
                    </a:lnTo>
                    <a:lnTo>
                      <a:pt x="2030" y="8663"/>
                    </a:lnTo>
                    <a:lnTo>
                      <a:pt x="1946" y="8684"/>
                    </a:lnTo>
                    <a:lnTo>
                      <a:pt x="1821" y="8684"/>
                    </a:lnTo>
                    <a:lnTo>
                      <a:pt x="1737" y="8726"/>
                    </a:lnTo>
                    <a:lnTo>
                      <a:pt x="1633" y="8747"/>
                    </a:lnTo>
                    <a:lnTo>
                      <a:pt x="1633" y="8831"/>
                    </a:lnTo>
                    <a:lnTo>
                      <a:pt x="1654" y="8935"/>
                    </a:lnTo>
                    <a:lnTo>
                      <a:pt x="1633" y="8977"/>
                    </a:lnTo>
                    <a:lnTo>
                      <a:pt x="1612" y="9165"/>
                    </a:lnTo>
                    <a:lnTo>
                      <a:pt x="1654" y="9249"/>
                    </a:lnTo>
                    <a:lnTo>
                      <a:pt x="1716" y="9249"/>
                    </a:lnTo>
                    <a:lnTo>
                      <a:pt x="1716" y="9312"/>
                    </a:lnTo>
                    <a:lnTo>
                      <a:pt x="1612" y="9396"/>
                    </a:lnTo>
                    <a:lnTo>
                      <a:pt x="1570" y="9458"/>
                    </a:lnTo>
                    <a:lnTo>
                      <a:pt x="1654" y="9563"/>
                    </a:lnTo>
                    <a:lnTo>
                      <a:pt x="1737" y="9563"/>
                    </a:lnTo>
                    <a:lnTo>
                      <a:pt x="1758" y="9500"/>
                    </a:lnTo>
                    <a:lnTo>
                      <a:pt x="1884" y="9563"/>
                    </a:lnTo>
                    <a:lnTo>
                      <a:pt x="1863" y="9584"/>
                    </a:lnTo>
                    <a:lnTo>
                      <a:pt x="1737" y="9584"/>
                    </a:lnTo>
                    <a:lnTo>
                      <a:pt x="1737" y="9605"/>
                    </a:lnTo>
                    <a:lnTo>
                      <a:pt x="1821" y="9668"/>
                    </a:lnTo>
                    <a:lnTo>
                      <a:pt x="1821" y="9709"/>
                    </a:lnTo>
                    <a:lnTo>
                      <a:pt x="1737" y="9772"/>
                    </a:lnTo>
                    <a:lnTo>
                      <a:pt x="1716" y="9793"/>
                    </a:lnTo>
                    <a:lnTo>
                      <a:pt x="1779" y="9814"/>
                    </a:lnTo>
                    <a:lnTo>
                      <a:pt x="1842" y="9877"/>
                    </a:lnTo>
                    <a:lnTo>
                      <a:pt x="1946" y="9877"/>
                    </a:lnTo>
                    <a:lnTo>
                      <a:pt x="1967" y="9898"/>
                    </a:lnTo>
                    <a:lnTo>
                      <a:pt x="1926" y="9940"/>
                    </a:lnTo>
                    <a:lnTo>
                      <a:pt x="1821" y="9940"/>
                    </a:lnTo>
                    <a:lnTo>
                      <a:pt x="1779" y="9981"/>
                    </a:lnTo>
                    <a:lnTo>
                      <a:pt x="1654" y="9877"/>
                    </a:lnTo>
                    <a:lnTo>
                      <a:pt x="1612" y="9898"/>
                    </a:lnTo>
                    <a:lnTo>
                      <a:pt x="1570" y="9940"/>
                    </a:lnTo>
                    <a:lnTo>
                      <a:pt x="1507" y="9940"/>
                    </a:lnTo>
                    <a:lnTo>
                      <a:pt x="1444" y="9835"/>
                    </a:lnTo>
                    <a:lnTo>
                      <a:pt x="1361" y="9814"/>
                    </a:lnTo>
                    <a:lnTo>
                      <a:pt x="1298" y="9877"/>
                    </a:lnTo>
                    <a:lnTo>
                      <a:pt x="1110" y="9877"/>
                    </a:lnTo>
                    <a:lnTo>
                      <a:pt x="984" y="9793"/>
                    </a:lnTo>
                    <a:lnTo>
                      <a:pt x="879" y="9793"/>
                    </a:lnTo>
                    <a:lnTo>
                      <a:pt x="817" y="9835"/>
                    </a:lnTo>
                    <a:lnTo>
                      <a:pt x="817" y="9919"/>
                    </a:lnTo>
                    <a:lnTo>
                      <a:pt x="733" y="9940"/>
                    </a:lnTo>
                    <a:lnTo>
                      <a:pt x="628" y="9981"/>
                    </a:lnTo>
                    <a:lnTo>
                      <a:pt x="586" y="10044"/>
                    </a:lnTo>
                    <a:lnTo>
                      <a:pt x="419" y="10086"/>
                    </a:lnTo>
                    <a:lnTo>
                      <a:pt x="377" y="10107"/>
                    </a:lnTo>
                    <a:lnTo>
                      <a:pt x="273" y="10128"/>
                    </a:lnTo>
                    <a:lnTo>
                      <a:pt x="189" y="10212"/>
                    </a:lnTo>
                    <a:lnTo>
                      <a:pt x="168" y="10316"/>
                    </a:lnTo>
                    <a:lnTo>
                      <a:pt x="168" y="10358"/>
                    </a:lnTo>
                    <a:lnTo>
                      <a:pt x="147" y="10442"/>
                    </a:lnTo>
                    <a:lnTo>
                      <a:pt x="1" y="10525"/>
                    </a:lnTo>
                    <a:lnTo>
                      <a:pt x="1" y="10609"/>
                    </a:lnTo>
                    <a:lnTo>
                      <a:pt x="42" y="10651"/>
                    </a:lnTo>
                    <a:lnTo>
                      <a:pt x="42" y="10818"/>
                    </a:lnTo>
                    <a:lnTo>
                      <a:pt x="63" y="10860"/>
                    </a:lnTo>
                    <a:lnTo>
                      <a:pt x="189" y="10860"/>
                    </a:lnTo>
                    <a:lnTo>
                      <a:pt x="252" y="10735"/>
                    </a:lnTo>
                    <a:lnTo>
                      <a:pt x="294" y="10735"/>
                    </a:lnTo>
                    <a:lnTo>
                      <a:pt x="273" y="10756"/>
                    </a:lnTo>
                    <a:lnTo>
                      <a:pt x="210" y="10860"/>
                    </a:lnTo>
                    <a:lnTo>
                      <a:pt x="273" y="10881"/>
                    </a:lnTo>
                    <a:lnTo>
                      <a:pt x="356" y="10818"/>
                    </a:lnTo>
                    <a:lnTo>
                      <a:pt x="356" y="10651"/>
                    </a:lnTo>
                    <a:lnTo>
                      <a:pt x="398" y="10421"/>
                    </a:lnTo>
                    <a:lnTo>
                      <a:pt x="482" y="10400"/>
                    </a:lnTo>
                    <a:lnTo>
                      <a:pt x="566" y="10337"/>
                    </a:lnTo>
                    <a:lnTo>
                      <a:pt x="419" y="10567"/>
                    </a:lnTo>
                    <a:lnTo>
                      <a:pt x="419" y="10672"/>
                    </a:lnTo>
                    <a:lnTo>
                      <a:pt x="398" y="10714"/>
                    </a:lnTo>
                    <a:lnTo>
                      <a:pt x="377" y="10839"/>
                    </a:lnTo>
                    <a:lnTo>
                      <a:pt x="314" y="10944"/>
                    </a:lnTo>
                    <a:lnTo>
                      <a:pt x="377" y="10986"/>
                    </a:lnTo>
                    <a:lnTo>
                      <a:pt x="419" y="10986"/>
                    </a:lnTo>
                    <a:lnTo>
                      <a:pt x="503" y="11069"/>
                    </a:lnTo>
                    <a:lnTo>
                      <a:pt x="607" y="11069"/>
                    </a:lnTo>
                    <a:lnTo>
                      <a:pt x="628" y="10965"/>
                    </a:lnTo>
                    <a:lnTo>
                      <a:pt x="607" y="10944"/>
                    </a:lnTo>
                    <a:lnTo>
                      <a:pt x="670" y="10839"/>
                    </a:lnTo>
                    <a:lnTo>
                      <a:pt x="691" y="10735"/>
                    </a:lnTo>
                    <a:lnTo>
                      <a:pt x="733" y="10672"/>
                    </a:lnTo>
                    <a:lnTo>
                      <a:pt x="733" y="10756"/>
                    </a:lnTo>
                    <a:lnTo>
                      <a:pt x="775" y="10818"/>
                    </a:lnTo>
                    <a:lnTo>
                      <a:pt x="712" y="10944"/>
                    </a:lnTo>
                    <a:lnTo>
                      <a:pt x="712" y="11028"/>
                    </a:lnTo>
                    <a:lnTo>
                      <a:pt x="712" y="11090"/>
                    </a:lnTo>
                    <a:lnTo>
                      <a:pt x="796" y="11195"/>
                    </a:lnTo>
                    <a:lnTo>
                      <a:pt x="838" y="11237"/>
                    </a:lnTo>
                    <a:lnTo>
                      <a:pt x="921" y="11153"/>
                    </a:lnTo>
                    <a:lnTo>
                      <a:pt x="900" y="11069"/>
                    </a:lnTo>
                    <a:lnTo>
                      <a:pt x="900" y="11048"/>
                    </a:lnTo>
                    <a:lnTo>
                      <a:pt x="921" y="11028"/>
                    </a:lnTo>
                    <a:lnTo>
                      <a:pt x="1005" y="11028"/>
                    </a:lnTo>
                    <a:lnTo>
                      <a:pt x="1047" y="10965"/>
                    </a:lnTo>
                    <a:lnTo>
                      <a:pt x="1026" y="10860"/>
                    </a:lnTo>
                    <a:lnTo>
                      <a:pt x="984" y="10818"/>
                    </a:lnTo>
                    <a:lnTo>
                      <a:pt x="984" y="10735"/>
                    </a:lnTo>
                    <a:lnTo>
                      <a:pt x="1026" y="10756"/>
                    </a:lnTo>
                    <a:lnTo>
                      <a:pt x="1110" y="10923"/>
                    </a:lnTo>
                    <a:lnTo>
                      <a:pt x="1110" y="10986"/>
                    </a:lnTo>
                    <a:lnTo>
                      <a:pt x="1047" y="11090"/>
                    </a:lnTo>
                    <a:lnTo>
                      <a:pt x="1005" y="11090"/>
                    </a:lnTo>
                    <a:lnTo>
                      <a:pt x="942" y="11195"/>
                    </a:lnTo>
                    <a:lnTo>
                      <a:pt x="984" y="11258"/>
                    </a:lnTo>
                    <a:lnTo>
                      <a:pt x="1026" y="11258"/>
                    </a:lnTo>
                    <a:lnTo>
                      <a:pt x="1089" y="11279"/>
                    </a:lnTo>
                    <a:lnTo>
                      <a:pt x="1110" y="11341"/>
                    </a:lnTo>
                    <a:lnTo>
                      <a:pt x="1151" y="11341"/>
                    </a:lnTo>
                    <a:lnTo>
                      <a:pt x="1340" y="11446"/>
                    </a:lnTo>
                    <a:lnTo>
                      <a:pt x="1402" y="11446"/>
                    </a:lnTo>
                    <a:lnTo>
                      <a:pt x="1402" y="11551"/>
                    </a:lnTo>
                    <a:lnTo>
                      <a:pt x="1612" y="11551"/>
                    </a:lnTo>
                    <a:lnTo>
                      <a:pt x="1674" y="11593"/>
                    </a:lnTo>
                    <a:lnTo>
                      <a:pt x="1737" y="11572"/>
                    </a:lnTo>
                    <a:lnTo>
                      <a:pt x="1779" y="11488"/>
                    </a:lnTo>
                    <a:lnTo>
                      <a:pt x="1716" y="11362"/>
                    </a:lnTo>
                    <a:lnTo>
                      <a:pt x="1654" y="11174"/>
                    </a:lnTo>
                    <a:lnTo>
                      <a:pt x="1716" y="11048"/>
                    </a:lnTo>
                    <a:lnTo>
                      <a:pt x="1758" y="10986"/>
                    </a:lnTo>
                    <a:lnTo>
                      <a:pt x="1779" y="11048"/>
                    </a:lnTo>
                    <a:lnTo>
                      <a:pt x="1821" y="11174"/>
                    </a:lnTo>
                    <a:lnTo>
                      <a:pt x="1821" y="11279"/>
                    </a:lnTo>
                    <a:lnTo>
                      <a:pt x="1842" y="11341"/>
                    </a:lnTo>
                    <a:lnTo>
                      <a:pt x="1926" y="11341"/>
                    </a:lnTo>
                    <a:lnTo>
                      <a:pt x="1946" y="11279"/>
                    </a:lnTo>
                    <a:lnTo>
                      <a:pt x="2030" y="11279"/>
                    </a:lnTo>
                    <a:lnTo>
                      <a:pt x="2051" y="11237"/>
                    </a:lnTo>
                    <a:lnTo>
                      <a:pt x="2072" y="11153"/>
                    </a:lnTo>
                    <a:lnTo>
                      <a:pt x="2135" y="11090"/>
                    </a:lnTo>
                    <a:lnTo>
                      <a:pt x="2156" y="10965"/>
                    </a:lnTo>
                    <a:lnTo>
                      <a:pt x="2177" y="10923"/>
                    </a:lnTo>
                    <a:lnTo>
                      <a:pt x="2198" y="10923"/>
                    </a:lnTo>
                    <a:lnTo>
                      <a:pt x="2260" y="11048"/>
                    </a:lnTo>
                    <a:lnTo>
                      <a:pt x="2239" y="11090"/>
                    </a:lnTo>
                    <a:lnTo>
                      <a:pt x="2177" y="11195"/>
                    </a:lnTo>
                    <a:lnTo>
                      <a:pt x="2156" y="11279"/>
                    </a:lnTo>
                    <a:lnTo>
                      <a:pt x="2198" y="11341"/>
                    </a:lnTo>
                    <a:lnTo>
                      <a:pt x="2198" y="11404"/>
                    </a:lnTo>
                    <a:lnTo>
                      <a:pt x="2302" y="11488"/>
                    </a:lnTo>
                    <a:lnTo>
                      <a:pt x="2386" y="11446"/>
                    </a:lnTo>
                    <a:lnTo>
                      <a:pt x="2490" y="11279"/>
                    </a:lnTo>
                    <a:lnTo>
                      <a:pt x="2449" y="11174"/>
                    </a:lnTo>
                    <a:lnTo>
                      <a:pt x="2470" y="11028"/>
                    </a:lnTo>
                    <a:lnTo>
                      <a:pt x="2574" y="10944"/>
                    </a:lnTo>
                    <a:lnTo>
                      <a:pt x="2679" y="10923"/>
                    </a:lnTo>
                    <a:lnTo>
                      <a:pt x="2574" y="11028"/>
                    </a:lnTo>
                    <a:lnTo>
                      <a:pt x="2553" y="11132"/>
                    </a:lnTo>
                    <a:lnTo>
                      <a:pt x="2595" y="11237"/>
                    </a:lnTo>
                    <a:lnTo>
                      <a:pt x="2511" y="11446"/>
                    </a:lnTo>
                    <a:lnTo>
                      <a:pt x="2511" y="11509"/>
                    </a:lnTo>
                    <a:lnTo>
                      <a:pt x="2595" y="11593"/>
                    </a:lnTo>
                    <a:lnTo>
                      <a:pt x="2700" y="11572"/>
                    </a:lnTo>
                    <a:lnTo>
                      <a:pt x="2783" y="11593"/>
                    </a:lnTo>
                    <a:lnTo>
                      <a:pt x="2867" y="11572"/>
                    </a:lnTo>
                    <a:lnTo>
                      <a:pt x="2867" y="11446"/>
                    </a:lnTo>
                    <a:lnTo>
                      <a:pt x="2930" y="11362"/>
                    </a:lnTo>
                    <a:lnTo>
                      <a:pt x="2909" y="11279"/>
                    </a:lnTo>
                    <a:lnTo>
                      <a:pt x="2825" y="11132"/>
                    </a:lnTo>
                    <a:lnTo>
                      <a:pt x="2909" y="10944"/>
                    </a:lnTo>
                    <a:lnTo>
                      <a:pt x="2909" y="10818"/>
                    </a:lnTo>
                    <a:lnTo>
                      <a:pt x="2972" y="10923"/>
                    </a:lnTo>
                    <a:lnTo>
                      <a:pt x="2930" y="11028"/>
                    </a:lnTo>
                    <a:lnTo>
                      <a:pt x="2909" y="11090"/>
                    </a:lnTo>
                    <a:lnTo>
                      <a:pt x="2993" y="11258"/>
                    </a:lnTo>
                    <a:lnTo>
                      <a:pt x="3076" y="11279"/>
                    </a:lnTo>
                    <a:lnTo>
                      <a:pt x="3118" y="11300"/>
                    </a:lnTo>
                    <a:lnTo>
                      <a:pt x="3034" y="11341"/>
                    </a:lnTo>
                    <a:lnTo>
                      <a:pt x="2993" y="11488"/>
                    </a:lnTo>
                    <a:lnTo>
                      <a:pt x="3014" y="11551"/>
                    </a:lnTo>
                    <a:lnTo>
                      <a:pt x="3181" y="11593"/>
                    </a:lnTo>
                    <a:lnTo>
                      <a:pt x="3244" y="11551"/>
                    </a:lnTo>
                    <a:lnTo>
                      <a:pt x="3348" y="11697"/>
                    </a:lnTo>
                    <a:lnTo>
                      <a:pt x="3348" y="11802"/>
                    </a:lnTo>
                    <a:lnTo>
                      <a:pt x="3286" y="11906"/>
                    </a:lnTo>
                    <a:lnTo>
                      <a:pt x="3181" y="11990"/>
                    </a:lnTo>
                    <a:lnTo>
                      <a:pt x="3223" y="12011"/>
                    </a:lnTo>
                    <a:lnTo>
                      <a:pt x="3286" y="12095"/>
                    </a:lnTo>
                    <a:lnTo>
                      <a:pt x="3369" y="12095"/>
                    </a:lnTo>
                    <a:lnTo>
                      <a:pt x="3495" y="12074"/>
                    </a:lnTo>
                    <a:lnTo>
                      <a:pt x="3537" y="12095"/>
                    </a:lnTo>
                    <a:lnTo>
                      <a:pt x="3725" y="11927"/>
                    </a:lnTo>
                    <a:lnTo>
                      <a:pt x="3830" y="11969"/>
                    </a:lnTo>
                    <a:lnTo>
                      <a:pt x="3871" y="11990"/>
                    </a:lnTo>
                    <a:lnTo>
                      <a:pt x="4039" y="11823"/>
                    </a:lnTo>
                    <a:lnTo>
                      <a:pt x="4123" y="11802"/>
                    </a:lnTo>
                    <a:lnTo>
                      <a:pt x="4227" y="11655"/>
                    </a:lnTo>
                    <a:lnTo>
                      <a:pt x="4290" y="11593"/>
                    </a:lnTo>
                    <a:lnTo>
                      <a:pt x="4332" y="11613"/>
                    </a:lnTo>
                    <a:lnTo>
                      <a:pt x="4290" y="11781"/>
                    </a:lnTo>
                    <a:lnTo>
                      <a:pt x="4269" y="11906"/>
                    </a:lnTo>
                    <a:lnTo>
                      <a:pt x="4290" y="11927"/>
                    </a:lnTo>
                    <a:lnTo>
                      <a:pt x="4395" y="11865"/>
                    </a:lnTo>
                    <a:lnTo>
                      <a:pt x="4478" y="11718"/>
                    </a:lnTo>
                    <a:lnTo>
                      <a:pt x="4583" y="11655"/>
                    </a:lnTo>
                    <a:lnTo>
                      <a:pt x="4687" y="11655"/>
                    </a:lnTo>
                    <a:lnTo>
                      <a:pt x="4813" y="11446"/>
                    </a:lnTo>
                    <a:lnTo>
                      <a:pt x="4876" y="11237"/>
                    </a:lnTo>
                    <a:lnTo>
                      <a:pt x="4855" y="11153"/>
                    </a:lnTo>
                    <a:lnTo>
                      <a:pt x="4876" y="11048"/>
                    </a:lnTo>
                    <a:lnTo>
                      <a:pt x="4792" y="11028"/>
                    </a:lnTo>
                    <a:lnTo>
                      <a:pt x="4750" y="11048"/>
                    </a:lnTo>
                    <a:lnTo>
                      <a:pt x="4667" y="11048"/>
                    </a:lnTo>
                    <a:lnTo>
                      <a:pt x="4541" y="11132"/>
                    </a:lnTo>
                    <a:lnTo>
                      <a:pt x="4478" y="11195"/>
                    </a:lnTo>
                    <a:lnTo>
                      <a:pt x="4374" y="11195"/>
                    </a:lnTo>
                    <a:lnTo>
                      <a:pt x="4457" y="11090"/>
                    </a:lnTo>
                    <a:lnTo>
                      <a:pt x="4478" y="11028"/>
                    </a:lnTo>
                    <a:lnTo>
                      <a:pt x="4374" y="11048"/>
                    </a:lnTo>
                    <a:lnTo>
                      <a:pt x="4353" y="10986"/>
                    </a:lnTo>
                    <a:lnTo>
                      <a:pt x="4374" y="10923"/>
                    </a:lnTo>
                    <a:lnTo>
                      <a:pt x="4457" y="10923"/>
                    </a:lnTo>
                    <a:lnTo>
                      <a:pt x="4499" y="10735"/>
                    </a:lnTo>
                    <a:lnTo>
                      <a:pt x="4562" y="10651"/>
                    </a:lnTo>
                    <a:lnTo>
                      <a:pt x="4541" y="10546"/>
                    </a:lnTo>
                    <a:lnTo>
                      <a:pt x="4395" y="10463"/>
                    </a:lnTo>
                    <a:lnTo>
                      <a:pt x="4185" y="10525"/>
                    </a:lnTo>
                    <a:lnTo>
                      <a:pt x="4060" y="10630"/>
                    </a:lnTo>
                    <a:lnTo>
                      <a:pt x="4123" y="10504"/>
                    </a:lnTo>
                    <a:lnTo>
                      <a:pt x="4039" y="10358"/>
                    </a:lnTo>
                    <a:lnTo>
                      <a:pt x="3892" y="10295"/>
                    </a:lnTo>
                    <a:lnTo>
                      <a:pt x="3830" y="10316"/>
                    </a:lnTo>
                    <a:lnTo>
                      <a:pt x="3767" y="10358"/>
                    </a:lnTo>
                    <a:lnTo>
                      <a:pt x="3725" y="10358"/>
                    </a:lnTo>
                    <a:lnTo>
                      <a:pt x="3599" y="10525"/>
                    </a:lnTo>
                    <a:lnTo>
                      <a:pt x="3495" y="10525"/>
                    </a:lnTo>
                    <a:lnTo>
                      <a:pt x="3558" y="10337"/>
                    </a:lnTo>
                    <a:lnTo>
                      <a:pt x="3453" y="10232"/>
                    </a:lnTo>
                    <a:lnTo>
                      <a:pt x="3809" y="10232"/>
                    </a:lnTo>
                    <a:lnTo>
                      <a:pt x="3830" y="10191"/>
                    </a:lnTo>
                    <a:lnTo>
                      <a:pt x="3725" y="10044"/>
                    </a:lnTo>
                    <a:lnTo>
                      <a:pt x="3767" y="9981"/>
                    </a:lnTo>
                    <a:lnTo>
                      <a:pt x="3830" y="9793"/>
                    </a:lnTo>
                    <a:lnTo>
                      <a:pt x="3830" y="9709"/>
                    </a:lnTo>
                    <a:lnTo>
                      <a:pt x="3934" y="9605"/>
                    </a:lnTo>
                    <a:lnTo>
                      <a:pt x="3934" y="9668"/>
                    </a:lnTo>
                    <a:lnTo>
                      <a:pt x="3955" y="9730"/>
                    </a:lnTo>
                    <a:lnTo>
                      <a:pt x="3934" y="9835"/>
                    </a:lnTo>
                    <a:lnTo>
                      <a:pt x="3871" y="9898"/>
                    </a:lnTo>
                    <a:lnTo>
                      <a:pt x="3934" y="10128"/>
                    </a:lnTo>
                    <a:lnTo>
                      <a:pt x="4164" y="10421"/>
                    </a:lnTo>
                    <a:lnTo>
                      <a:pt x="4332" y="10442"/>
                    </a:lnTo>
                    <a:lnTo>
                      <a:pt x="4353" y="10421"/>
                    </a:lnTo>
                    <a:lnTo>
                      <a:pt x="4478" y="10421"/>
                    </a:lnTo>
                    <a:lnTo>
                      <a:pt x="4771" y="10546"/>
                    </a:lnTo>
                    <a:lnTo>
                      <a:pt x="4813" y="10525"/>
                    </a:lnTo>
                    <a:lnTo>
                      <a:pt x="4897" y="10358"/>
                    </a:lnTo>
                    <a:lnTo>
                      <a:pt x="4980" y="10295"/>
                    </a:lnTo>
                    <a:lnTo>
                      <a:pt x="5022" y="10295"/>
                    </a:lnTo>
                    <a:lnTo>
                      <a:pt x="4980" y="10358"/>
                    </a:lnTo>
                    <a:lnTo>
                      <a:pt x="5064" y="10400"/>
                    </a:lnTo>
                    <a:lnTo>
                      <a:pt x="5169" y="10337"/>
                    </a:lnTo>
                    <a:lnTo>
                      <a:pt x="5190" y="10253"/>
                    </a:lnTo>
                    <a:lnTo>
                      <a:pt x="5211" y="10212"/>
                    </a:lnTo>
                    <a:lnTo>
                      <a:pt x="5273" y="10253"/>
                    </a:lnTo>
                    <a:lnTo>
                      <a:pt x="5399" y="10212"/>
                    </a:lnTo>
                    <a:lnTo>
                      <a:pt x="5399" y="10086"/>
                    </a:lnTo>
                    <a:lnTo>
                      <a:pt x="5545" y="9981"/>
                    </a:lnTo>
                    <a:lnTo>
                      <a:pt x="5545" y="9877"/>
                    </a:lnTo>
                    <a:lnTo>
                      <a:pt x="5524" y="9835"/>
                    </a:lnTo>
                    <a:lnTo>
                      <a:pt x="5420" y="9835"/>
                    </a:lnTo>
                    <a:lnTo>
                      <a:pt x="5524" y="9730"/>
                    </a:lnTo>
                    <a:lnTo>
                      <a:pt x="5545" y="9521"/>
                    </a:lnTo>
                    <a:lnTo>
                      <a:pt x="5713" y="9500"/>
                    </a:lnTo>
                    <a:lnTo>
                      <a:pt x="5943" y="9563"/>
                    </a:lnTo>
                    <a:lnTo>
                      <a:pt x="6027" y="9626"/>
                    </a:lnTo>
                    <a:lnTo>
                      <a:pt x="6173" y="9626"/>
                    </a:lnTo>
                    <a:lnTo>
                      <a:pt x="6278" y="9563"/>
                    </a:lnTo>
                    <a:lnTo>
                      <a:pt x="6382" y="9563"/>
                    </a:lnTo>
                    <a:lnTo>
                      <a:pt x="6466" y="9668"/>
                    </a:lnTo>
                    <a:lnTo>
                      <a:pt x="6571" y="9626"/>
                    </a:lnTo>
                    <a:lnTo>
                      <a:pt x="6675" y="9521"/>
                    </a:lnTo>
                    <a:lnTo>
                      <a:pt x="6759" y="9479"/>
                    </a:lnTo>
                    <a:lnTo>
                      <a:pt x="6759" y="9396"/>
                    </a:lnTo>
                    <a:lnTo>
                      <a:pt x="6633" y="9396"/>
                    </a:lnTo>
                    <a:lnTo>
                      <a:pt x="6278" y="9207"/>
                    </a:lnTo>
                    <a:lnTo>
                      <a:pt x="6257" y="9144"/>
                    </a:lnTo>
                    <a:lnTo>
                      <a:pt x="6340" y="9082"/>
                    </a:lnTo>
                    <a:lnTo>
                      <a:pt x="6445" y="9103"/>
                    </a:lnTo>
                    <a:lnTo>
                      <a:pt x="6487" y="9165"/>
                    </a:lnTo>
                    <a:lnTo>
                      <a:pt x="6592" y="9144"/>
                    </a:lnTo>
                    <a:lnTo>
                      <a:pt x="6780" y="9291"/>
                    </a:lnTo>
                    <a:lnTo>
                      <a:pt x="6864" y="9270"/>
                    </a:lnTo>
                    <a:lnTo>
                      <a:pt x="6989" y="9165"/>
                    </a:lnTo>
                    <a:lnTo>
                      <a:pt x="7073" y="9144"/>
                    </a:lnTo>
                    <a:lnTo>
                      <a:pt x="7115" y="9061"/>
                    </a:lnTo>
                    <a:lnTo>
                      <a:pt x="7094" y="8935"/>
                    </a:lnTo>
                    <a:lnTo>
                      <a:pt x="6968" y="8831"/>
                    </a:lnTo>
                    <a:lnTo>
                      <a:pt x="6884" y="8831"/>
                    </a:lnTo>
                    <a:lnTo>
                      <a:pt x="6864" y="8747"/>
                    </a:lnTo>
                    <a:lnTo>
                      <a:pt x="6738" y="8684"/>
                    </a:lnTo>
                    <a:lnTo>
                      <a:pt x="6738" y="8642"/>
                    </a:lnTo>
                    <a:lnTo>
                      <a:pt x="6864" y="8663"/>
                    </a:lnTo>
                    <a:lnTo>
                      <a:pt x="6947" y="8684"/>
                    </a:lnTo>
                    <a:lnTo>
                      <a:pt x="6968" y="8768"/>
                    </a:lnTo>
                    <a:lnTo>
                      <a:pt x="7031" y="8789"/>
                    </a:lnTo>
                    <a:lnTo>
                      <a:pt x="7156" y="8789"/>
                    </a:lnTo>
                    <a:lnTo>
                      <a:pt x="7198" y="8852"/>
                    </a:lnTo>
                    <a:lnTo>
                      <a:pt x="7387" y="8726"/>
                    </a:lnTo>
                    <a:lnTo>
                      <a:pt x="7428" y="8726"/>
                    </a:lnTo>
                    <a:lnTo>
                      <a:pt x="7470" y="8538"/>
                    </a:lnTo>
                    <a:lnTo>
                      <a:pt x="7596" y="8328"/>
                    </a:lnTo>
                    <a:lnTo>
                      <a:pt x="7596" y="8224"/>
                    </a:lnTo>
                    <a:lnTo>
                      <a:pt x="7512" y="8161"/>
                    </a:lnTo>
                    <a:lnTo>
                      <a:pt x="7387" y="8056"/>
                    </a:lnTo>
                    <a:lnTo>
                      <a:pt x="7198" y="8056"/>
                    </a:lnTo>
                    <a:lnTo>
                      <a:pt x="7094" y="8119"/>
                    </a:lnTo>
                    <a:lnTo>
                      <a:pt x="7094" y="8035"/>
                    </a:lnTo>
                    <a:lnTo>
                      <a:pt x="7219" y="7994"/>
                    </a:lnTo>
                    <a:lnTo>
                      <a:pt x="7366" y="7994"/>
                    </a:lnTo>
                    <a:lnTo>
                      <a:pt x="7387" y="7931"/>
                    </a:lnTo>
                    <a:lnTo>
                      <a:pt x="7198" y="7784"/>
                    </a:lnTo>
                    <a:lnTo>
                      <a:pt x="7115" y="7743"/>
                    </a:lnTo>
                    <a:lnTo>
                      <a:pt x="7010" y="7743"/>
                    </a:lnTo>
                    <a:lnTo>
                      <a:pt x="6968" y="7722"/>
                    </a:lnTo>
                    <a:lnTo>
                      <a:pt x="6947" y="7743"/>
                    </a:lnTo>
                    <a:lnTo>
                      <a:pt x="6843" y="7784"/>
                    </a:lnTo>
                    <a:lnTo>
                      <a:pt x="6801" y="7743"/>
                    </a:lnTo>
                    <a:lnTo>
                      <a:pt x="6780" y="7784"/>
                    </a:lnTo>
                    <a:lnTo>
                      <a:pt x="6675" y="7784"/>
                    </a:lnTo>
                    <a:lnTo>
                      <a:pt x="6675" y="7701"/>
                    </a:lnTo>
                    <a:lnTo>
                      <a:pt x="6696" y="7638"/>
                    </a:lnTo>
                    <a:lnTo>
                      <a:pt x="6487" y="7533"/>
                    </a:lnTo>
                    <a:lnTo>
                      <a:pt x="6466" y="7491"/>
                    </a:lnTo>
                    <a:lnTo>
                      <a:pt x="6466" y="7491"/>
                    </a:lnTo>
                    <a:lnTo>
                      <a:pt x="6571" y="7533"/>
                    </a:lnTo>
                    <a:lnTo>
                      <a:pt x="6759" y="7575"/>
                    </a:lnTo>
                    <a:lnTo>
                      <a:pt x="6843" y="7617"/>
                    </a:lnTo>
                    <a:lnTo>
                      <a:pt x="6801" y="7701"/>
                    </a:lnTo>
                    <a:lnTo>
                      <a:pt x="6801" y="7701"/>
                    </a:lnTo>
                    <a:lnTo>
                      <a:pt x="6989" y="7638"/>
                    </a:lnTo>
                    <a:lnTo>
                      <a:pt x="7198" y="7638"/>
                    </a:lnTo>
                    <a:lnTo>
                      <a:pt x="7324" y="7743"/>
                    </a:lnTo>
                    <a:lnTo>
                      <a:pt x="7366" y="7722"/>
                    </a:lnTo>
                    <a:lnTo>
                      <a:pt x="7387" y="7596"/>
                    </a:lnTo>
                    <a:lnTo>
                      <a:pt x="7115" y="7512"/>
                    </a:lnTo>
                    <a:lnTo>
                      <a:pt x="6905" y="7491"/>
                    </a:lnTo>
                    <a:lnTo>
                      <a:pt x="6759" y="7429"/>
                    </a:lnTo>
                    <a:lnTo>
                      <a:pt x="6780" y="7387"/>
                    </a:lnTo>
                    <a:lnTo>
                      <a:pt x="6884" y="7366"/>
                    </a:lnTo>
                    <a:lnTo>
                      <a:pt x="6989" y="7429"/>
                    </a:lnTo>
                    <a:lnTo>
                      <a:pt x="7219" y="7491"/>
                    </a:lnTo>
                    <a:lnTo>
                      <a:pt x="7408" y="7491"/>
                    </a:lnTo>
                    <a:lnTo>
                      <a:pt x="7470" y="7596"/>
                    </a:lnTo>
                    <a:lnTo>
                      <a:pt x="7470" y="7722"/>
                    </a:lnTo>
                    <a:lnTo>
                      <a:pt x="7491" y="7805"/>
                    </a:lnTo>
                    <a:lnTo>
                      <a:pt x="7638" y="7910"/>
                    </a:lnTo>
                    <a:lnTo>
                      <a:pt x="7805" y="7952"/>
                    </a:lnTo>
                    <a:lnTo>
                      <a:pt x="7889" y="8035"/>
                    </a:lnTo>
                    <a:lnTo>
                      <a:pt x="7910" y="8035"/>
                    </a:lnTo>
                    <a:lnTo>
                      <a:pt x="7993" y="7994"/>
                    </a:lnTo>
                    <a:lnTo>
                      <a:pt x="7952" y="7847"/>
                    </a:lnTo>
                    <a:lnTo>
                      <a:pt x="7993" y="7743"/>
                    </a:lnTo>
                    <a:lnTo>
                      <a:pt x="7952" y="7701"/>
                    </a:lnTo>
                    <a:lnTo>
                      <a:pt x="8056" y="7617"/>
                    </a:lnTo>
                    <a:lnTo>
                      <a:pt x="7993" y="7575"/>
                    </a:lnTo>
                    <a:lnTo>
                      <a:pt x="7680" y="7491"/>
                    </a:lnTo>
                    <a:lnTo>
                      <a:pt x="7554" y="7512"/>
                    </a:lnTo>
                    <a:lnTo>
                      <a:pt x="7512" y="7512"/>
                    </a:lnTo>
                    <a:lnTo>
                      <a:pt x="7408" y="7408"/>
                    </a:lnTo>
                    <a:lnTo>
                      <a:pt x="7282" y="7387"/>
                    </a:lnTo>
                    <a:lnTo>
                      <a:pt x="7198" y="7282"/>
                    </a:lnTo>
                    <a:lnTo>
                      <a:pt x="7115" y="7282"/>
                    </a:lnTo>
                    <a:lnTo>
                      <a:pt x="7073" y="7324"/>
                    </a:lnTo>
                    <a:lnTo>
                      <a:pt x="6989" y="7324"/>
                    </a:lnTo>
                    <a:lnTo>
                      <a:pt x="7010" y="7219"/>
                    </a:lnTo>
                    <a:lnTo>
                      <a:pt x="6864" y="7178"/>
                    </a:lnTo>
                    <a:lnTo>
                      <a:pt x="6843" y="7094"/>
                    </a:lnTo>
                    <a:lnTo>
                      <a:pt x="6947" y="7073"/>
                    </a:lnTo>
                    <a:lnTo>
                      <a:pt x="6989" y="7115"/>
                    </a:lnTo>
                    <a:lnTo>
                      <a:pt x="7094" y="7157"/>
                    </a:lnTo>
                    <a:lnTo>
                      <a:pt x="7156" y="7073"/>
                    </a:lnTo>
                    <a:lnTo>
                      <a:pt x="7115" y="7010"/>
                    </a:lnTo>
                    <a:lnTo>
                      <a:pt x="7156" y="6968"/>
                    </a:lnTo>
                    <a:lnTo>
                      <a:pt x="7219" y="7052"/>
                    </a:lnTo>
                    <a:lnTo>
                      <a:pt x="7219" y="7178"/>
                    </a:lnTo>
                    <a:lnTo>
                      <a:pt x="7324" y="7219"/>
                    </a:lnTo>
                    <a:lnTo>
                      <a:pt x="7638" y="7303"/>
                    </a:lnTo>
                    <a:lnTo>
                      <a:pt x="7700" y="7261"/>
                    </a:lnTo>
                    <a:lnTo>
                      <a:pt x="7554" y="7052"/>
                    </a:lnTo>
                    <a:lnTo>
                      <a:pt x="7408" y="6989"/>
                    </a:lnTo>
                    <a:lnTo>
                      <a:pt x="7303" y="6947"/>
                    </a:lnTo>
                    <a:lnTo>
                      <a:pt x="7303" y="6864"/>
                    </a:lnTo>
                    <a:lnTo>
                      <a:pt x="7324" y="6801"/>
                    </a:lnTo>
                    <a:lnTo>
                      <a:pt x="7408" y="6906"/>
                    </a:lnTo>
                    <a:lnTo>
                      <a:pt x="7554" y="6906"/>
                    </a:lnTo>
                    <a:lnTo>
                      <a:pt x="7638" y="6968"/>
                    </a:lnTo>
                    <a:lnTo>
                      <a:pt x="7680" y="7073"/>
                    </a:lnTo>
                    <a:lnTo>
                      <a:pt x="7721" y="7052"/>
                    </a:lnTo>
                    <a:lnTo>
                      <a:pt x="7805" y="7157"/>
                    </a:lnTo>
                    <a:lnTo>
                      <a:pt x="7910" y="7199"/>
                    </a:lnTo>
                    <a:lnTo>
                      <a:pt x="7952" y="7261"/>
                    </a:lnTo>
                    <a:lnTo>
                      <a:pt x="8014" y="7282"/>
                    </a:lnTo>
                    <a:lnTo>
                      <a:pt x="8077" y="7178"/>
                    </a:lnTo>
                    <a:lnTo>
                      <a:pt x="8203" y="7178"/>
                    </a:lnTo>
                    <a:lnTo>
                      <a:pt x="8307" y="7282"/>
                    </a:lnTo>
                    <a:lnTo>
                      <a:pt x="8349" y="7261"/>
                    </a:lnTo>
                    <a:lnTo>
                      <a:pt x="8349" y="7157"/>
                    </a:lnTo>
                    <a:lnTo>
                      <a:pt x="8412" y="7157"/>
                    </a:lnTo>
                    <a:lnTo>
                      <a:pt x="8516" y="7261"/>
                    </a:lnTo>
                    <a:lnTo>
                      <a:pt x="8642" y="7261"/>
                    </a:lnTo>
                    <a:lnTo>
                      <a:pt x="8684" y="7199"/>
                    </a:lnTo>
                    <a:lnTo>
                      <a:pt x="8684" y="6885"/>
                    </a:lnTo>
                    <a:lnTo>
                      <a:pt x="8433" y="6634"/>
                    </a:lnTo>
                    <a:lnTo>
                      <a:pt x="8349" y="6634"/>
                    </a:lnTo>
                    <a:lnTo>
                      <a:pt x="8307" y="6655"/>
                    </a:lnTo>
                    <a:lnTo>
                      <a:pt x="8224" y="6634"/>
                    </a:lnTo>
                    <a:lnTo>
                      <a:pt x="8244" y="6571"/>
                    </a:lnTo>
                    <a:lnTo>
                      <a:pt x="8433" y="6550"/>
                    </a:lnTo>
                    <a:lnTo>
                      <a:pt x="8516" y="6571"/>
                    </a:lnTo>
                    <a:lnTo>
                      <a:pt x="8558" y="6550"/>
                    </a:lnTo>
                    <a:lnTo>
                      <a:pt x="8642" y="6592"/>
                    </a:lnTo>
                    <a:lnTo>
                      <a:pt x="8642" y="6696"/>
                    </a:lnTo>
                    <a:lnTo>
                      <a:pt x="8684" y="6759"/>
                    </a:lnTo>
                    <a:lnTo>
                      <a:pt x="8851" y="6780"/>
                    </a:lnTo>
                    <a:lnTo>
                      <a:pt x="8851" y="6968"/>
                    </a:lnTo>
                    <a:lnTo>
                      <a:pt x="8893" y="7052"/>
                    </a:lnTo>
                    <a:lnTo>
                      <a:pt x="8998" y="7052"/>
                    </a:lnTo>
                    <a:lnTo>
                      <a:pt x="9060" y="7094"/>
                    </a:lnTo>
                    <a:lnTo>
                      <a:pt x="9353" y="7115"/>
                    </a:lnTo>
                    <a:lnTo>
                      <a:pt x="9500" y="7115"/>
                    </a:lnTo>
                    <a:lnTo>
                      <a:pt x="9688" y="6947"/>
                    </a:lnTo>
                    <a:lnTo>
                      <a:pt x="9709" y="6864"/>
                    </a:lnTo>
                    <a:lnTo>
                      <a:pt x="9605" y="6801"/>
                    </a:lnTo>
                    <a:lnTo>
                      <a:pt x="9563" y="6843"/>
                    </a:lnTo>
                    <a:lnTo>
                      <a:pt x="9500" y="6780"/>
                    </a:lnTo>
                    <a:lnTo>
                      <a:pt x="9563" y="6759"/>
                    </a:lnTo>
                    <a:lnTo>
                      <a:pt x="9709" y="6696"/>
                    </a:lnTo>
                    <a:lnTo>
                      <a:pt x="9835" y="6738"/>
                    </a:lnTo>
                    <a:lnTo>
                      <a:pt x="9981" y="6675"/>
                    </a:lnTo>
                    <a:lnTo>
                      <a:pt x="10002" y="6571"/>
                    </a:lnTo>
                    <a:lnTo>
                      <a:pt x="9918" y="6466"/>
                    </a:lnTo>
                    <a:lnTo>
                      <a:pt x="9625" y="6466"/>
                    </a:lnTo>
                    <a:lnTo>
                      <a:pt x="9395" y="6424"/>
                    </a:lnTo>
                    <a:lnTo>
                      <a:pt x="9416" y="6362"/>
                    </a:lnTo>
                    <a:lnTo>
                      <a:pt x="9521" y="6362"/>
                    </a:lnTo>
                    <a:lnTo>
                      <a:pt x="9563" y="6257"/>
                    </a:lnTo>
                    <a:lnTo>
                      <a:pt x="9605" y="6278"/>
                    </a:lnTo>
                    <a:lnTo>
                      <a:pt x="9625" y="6383"/>
                    </a:lnTo>
                    <a:lnTo>
                      <a:pt x="9709" y="6383"/>
                    </a:lnTo>
                    <a:lnTo>
                      <a:pt x="9772" y="6341"/>
                    </a:lnTo>
                    <a:lnTo>
                      <a:pt x="9981" y="6424"/>
                    </a:lnTo>
                    <a:lnTo>
                      <a:pt x="10044" y="6362"/>
                    </a:lnTo>
                    <a:lnTo>
                      <a:pt x="10149" y="6445"/>
                    </a:lnTo>
                    <a:lnTo>
                      <a:pt x="10211" y="6445"/>
                    </a:lnTo>
                    <a:lnTo>
                      <a:pt x="10316" y="6320"/>
                    </a:lnTo>
                    <a:lnTo>
                      <a:pt x="10295" y="6236"/>
                    </a:lnTo>
                    <a:lnTo>
                      <a:pt x="10149" y="6152"/>
                    </a:lnTo>
                    <a:lnTo>
                      <a:pt x="10211" y="6048"/>
                    </a:lnTo>
                    <a:lnTo>
                      <a:pt x="10253" y="6006"/>
                    </a:lnTo>
                    <a:lnTo>
                      <a:pt x="10232" y="5839"/>
                    </a:lnTo>
                    <a:lnTo>
                      <a:pt x="10316" y="5901"/>
                    </a:lnTo>
                    <a:lnTo>
                      <a:pt x="10316" y="6006"/>
                    </a:lnTo>
                    <a:lnTo>
                      <a:pt x="10253" y="6069"/>
                    </a:lnTo>
                    <a:lnTo>
                      <a:pt x="10295" y="6152"/>
                    </a:lnTo>
                    <a:lnTo>
                      <a:pt x="10358" y="6173"/>
                    </a:lnTo>
                    <a:lnTo>
                      <a:pt x="10441" y="6111"/>
                    </a:lnTo>
                    <a:lnTo>
                      <a:pt x="10734" y="6111"/>
                    </a:lnTo>
                    <a:lnTo>
                      <a:pt x="10776" y="6027"/>
                    </a:lnTo>
                    <a:lnTo>
                      <a:pt x="10923" y="5922"/>
                    </a:lnTo>
                    <a:lnTo>
                      <a:pt x="10881" y="5797"/>
                    </a:lnTo>
                    <a:lnTo>
                      <a:pt x="10944" y="5755"/>
                    </a:lnTo>
                    <a:lnTo>
                      <a:pt x="11048" y="5755"/>
                    </a:lnTo>
                    <a:lnTo>
                      <a:pt x="11132" y="5650"/>
                    </a:lnTo>
                    <a:lnTo>
                      <a:pt x="11216" y="5692"/>
                    </a:lnTo>
                    <a:lnTo>
                      <a:pt x="11299" y="5629"/>
                    </a:lnTo>
                    <a:lnTo>
                      <a:pt x="11550" y="5608"/>
                    </a:lnTo>
                    <a:lnTo>
                      <a:pt x="11613" y="5483"/>
                    </a:lnTo>
                    <a:lnTo>
                      <a:pt x="11822" y="5420"/>
                    </a:lnTo>
                    <a:lnTo>
                      <a:pt x="11927" y="5336"/>
                    </a:lnTo>
                    <a:lnTo>
                      <a:pt x="12073" y="5336"/>
                    </a:lnTo>
                    <a:lnTo>
                      <a:pt x="12136" y="5315"/>
                    </a:lnTo>
                    <a:lnTo>
                      <a:pt x="12262" y="5315"/>
                    </a:lnTo>
                    <a:lnTo>
                      <a:pt x="12429" y="5232"/>
                    </a:lnTo>
                    <a:lnTo>
                      <a:pt x="12555" y="5106"/>
                    </a:lnTo>
                    <a:lnTo>
                      <a:pt x="12659" y="5085"/>
                    </a:lnTo>
                    <a:lnTo>
                      <a:pt x="12743" y="4960"/>
                    </a:lnTo>
                    <a:lnTo>
                      <a:pt x="12952" y="4918"/>
                    </a:lnTo>
                    <a:lnTo>
                      <a:pt x="13036" y="4876"/>
                    </a:lnTo>
                    <a:lnTo>
                      <a:pt x="13224" y="4771"/>
                    </a:lnTo>
                    <a:lnTo>
                      <a:pt x="13308" y="4604"/>
                    </a:lnTo>
                    <a:lnTo>
                      <a:pt x="13371" y="4458"/>
                    </a:lnTo>
                    <a:lnTo>
                      <a:pt x="13182" y="4458"/>
                    </a:lnTo>
                    <a:lnTo>
                      <a:pt x="13057" y="4478"/>
                    </a:lnTo>
                    <a:lnTo>
                      <a:pt x="12973" y="4437"/>
                    </a:lnTo>
                    <a:lnTo>
                      <a:pt x="12848" y="4458"/>
                    </a:lnTo>
                    <a:lnTo>
                      <a:pt x="12659" y="4646"/>
                    </a:lnTo>
                    <a:lnTo>
                      <a:pt x="12387" y="4667"/>
                    </a:lnTo>
                    <a:lnTo>
                      <a:pt x="11927" y="4709"/>
                    </a:lnTo>
                    <a:lnTo>
                      <a:pt x="11801" y="4688"/>
                    </a:lnTo>
                    <a:lnTo>
                      <a:pt x="11488" y="4688"/>
                    </a:lnTo>
                    <a:lnTo>
                      <a:pt x="11299" y="4771"/>
                    </a:lnTo>
                    <a:lnTo>
                      <a:pt x="11299" y="4667"/>
                    </a:lnTo>
                    <a:lnTo>
                      <a:pt x="11174" y="4667"/>
                    </a:lnTo>
                    <a:lnTo>
                      <a:pt x="11216" y="4562"/>
                    </a:lnTo>
                    <a:lnTo>
                      <a:pt x="11362" y="4562"/>
                    </a:lnTo>
                    <a:lnTo>
                      <a:pt x="11446" y="4583"/>
                    </a:lnTo>
                    <a:lnTo>
                      <a:pt x="11550" y="4541"/>
                    </a:lnTo>
                    <a:lnTo>
                      <a:pt x="11571" y="4604"/>
                    </a:lnTo>
                    <a:lnTo>
                      <a:pt x="11718" y="4604"/>
                    </a:lnTo>
                    <a:lnTo>
                      <a:pt x="11906" y="4583"/>
                    </a:lnTo>
                    <a:lnTo>
                      <a:pt x="12032" y="4583"/>
                    </a:lnTo>
                    <a:lnTo>
                      <a:pt x="12346" y="4541"/>
                    </a:lnTo>
                    <a:lnTo>
                      <a:pt x="12848" y="4332"/>
                    </a:lnTo>
                    <a:lnTo>
                      <a:pt x="12931" y="4269"/>
                    </a:lnTo>
                    <a:lnTo>
                      <a:pt x="12848" y="4186"/>
                    </a:lnTo>
                    <a:lnTo>
                      <a:pt x="12638" y="4144"/>
                    </a:lnTo>
                    <a:lnTo>
                      <a:pt x="12262" y="4081"/>
                    </a:lnTo>
                    <a:lnTo>
                      <a:pt x="12199" y="3976"/>
                    </a:lnTo>
                    <a:lnTo>
                      <a:pt x="12199" y="3976"/>
                    </a:lnTo>
                    <a:lnTo>
                      <a:pt x="12346" y="4060"/>
                    </a:lnTo>
                    <a:lnTo>
                      <a:pt x="12450" y="4039"/>
                    </a:lnTo>
                    <a:lnTo>
                      <a:pt x="12450" y="3976"/>
                    </a:lnTo>
                    <a:lnTo>
                      <a:pt x="12325" y="3851"/>
                    </a:lnTo>
                    <a:lnTo>
                      <a:pt x="12304" y="3725"/>
                    </a:lnTo>
                    <a:lnTo>
                      <a:pt x="12408" y="3851"/>
                    </a:lnTo>
                    <a:lnTo>
                      <a:pt x="12597" y="4060"/>
                    </a:lnTo>
                    <a:lnTo>
                      <a:pt x="12638" y="4060"/>
                    </a:lnTo>
                    <a:lnTo>
                      <a:pt x="12722" y="4018"/>
                    </a:lnTo>
                    <a:lnTo>
                      <a:pt x="12764" y="4081"/>
                    </a:lnTo>
                    <a:lnTo>
                      <a:pt x="12973" y="4081"/>
                    </a:lnTo>
                    <a:lnTo>
                      <a:pt x="13057" y="4144"/>
                    </a:lnTo>
                    <a:lnTo>
                      <a:pt x="13141" y="4144"/>
                    </a:lnTo>
                    <a:lnTo>
                      <a:pt x="13287" y="4165"/>
                    </a:lnTo>
                    <a:lnTo>
                      <a:pt x="13371" y="4123"/>
                    </a:lnTo>
                    <a:lnTo>
                      <a:pt x="13308" y="4081"/>
                    </a:lnTo>
                    <a:lnTo>
                      <a:pt x="13162" y="4060"/>
                    </a:lnTo>
                    <a:lnTo>
                      <a:pt x="13162" y="3976"/>
                    </a:lnTo>
                    <a:lnTo>
                      <a:pt x="13350" y="4018"/>
                    </a:lnTo>
                    <a:lnTo>
                      <a:pt x="13475" y="4060"/>
                    </a:lnTo>
                    <a:lnTo>
                      <a:pt x="13601" y="4165"/>
                    </a:lnTo>
                    <a:lnTo>
                      <a:pt x="13664" y="4144"/>
                    </a:lnTo>
                    <a:lnTo>
                      <a:pt x="13706" y="4018"/>
                    </a:lnTo>
                    <a:lnTo>
                      <a:pt x="13810" y="4081"/>
                    </a:lnTo>
                    <a:lnTo>
                      <a:pt x="13978" y="4081"/>
                    </a:lnTo>
                    <a:lnTo>
                      <a:pt x="14124" y="4039"/>
                    </a:lnTo>
                    <a:lnTo>
                      <a:pt x="14229" y="4018"/>
                    </a:lnTo>
                    <a:lnTo>
                      <a:pt x="14354" y="3914"/>
                    </a:lnTo>
                    <a:lnTo>
                      <a:pt x="14710" y="3746"/>
                    </a:lnTo>
                    <a:lnTo>
                      <a:pt x="14794" y="3662"/>
                    </a:lnTo>
                    <a:lnTo>
                      <a:pt x="14794" y="3621"/>
                    </a:lnTo>
                    <a:lnTo>
                      <a:pt x="14877" y="3600"/>
                    </a:lnTo>
                    <a:lnTo>
                      <a:pt x="15003" y="3621"/>
                    </a:lnTo>
                    <a:lnTo>
                      <a:pt x="15045" y="3558"/>
                    </a:lnTo>
                    <a:lnTo>
                      <a:pt x="15275" y="3432"/>
                    </a:lnTo>
                    <a:lnTo>
                      <a:pt x="15400" y="3181"/>
                    </a:lnTo>
                    <a:lnTo>
                      <a:pt x="15463" y="2909"/>
                    </a:lnTo>
                    <a:lnTo>
                      <a:pt x="15442" y="2721"/>
                    </a:lnTo>
                    <a:lnTo>
                      <a:pt x="15379" y="2595"/>
                    </a:lnTo>
                    <a:lnTo>
                      <a:pt x="15233" y="2512"/>
                    </a:lnTo>
                    <a:lnTo>
                      <a:pt x="15149" y="2512"/>
                    </a:lnTo>
                    <a:lnTo>
                      <a:pt x="15128" y="2554"/>
                    </a:lnTo>
                    <a:lnTo>
                      <a:pt x="15024" y="2554"/>
                    </a:lnTo>
                    <a:lnTo>
                      <a:pt x="14961" y="2658"/>
                    </a:lnTo>
                    <a:lnTo>
                      <a:pt x="14877" y="2700"/>
                    </a:lnTo>
                    <a:lnTo>
                      <a:pt x="14835" y="2658"/>
                    </a:lnTo>
                    <a:lnTo>
                      <a:pt x="14961" y="2470"/>
                    </a:lnTo>
                    <a:lnTo>
                      <a:pt x="15003" y="2386"/>
                    </a:lnTo>
                    <a:lnTo>
                      <a:pt x="15107" y="2302"/>
                    </a:lnTo>
                    <a:lnTo>
                      <a:pt x="15128" y="2156"/>
                    </a:lnTo>
                    <a:lnTo>
                      <a:pt x="15066" y="2051"/>
                    </a:lnTo>
                    <a:lnTo>
                      <a:pt x="15024" y="2030"/>
                    </a:lnTo>
                    <a:lnTo>
                      <a:pt x="15107" y="1968"/>
                    </a:lnTo>
                    <a:lnTo>
                      <a:pt x="15170" y="1737"/>
                    </a:lnTo>
                    <a:lnTo>
                      <a:pt x="15066" y="1717"/>
                    </a:lnTo>
                    <a:lnTo>
                      <a:pt x="14940" y="1737"/>
                    </a:lnTo>
                    <a:lnTo>
                      <a:pt x="14919" y="1842"/>
                    </a:lnTo>
                    <a:lnTo>
                      <a:pt x="14856" y="1884"/>
                    </a:lnTo>
                    <a:lnTo>
                      <a:pt x="14794" y="1926"/>
                    </a:lnTo>
                    <a:lnTo>
                      <a:pt x="14731" y="1863"/>
                    </a:lnTo>
                    <a:lnTo>
                      <a:pt x="14794" y="1779"/>
                    </a:lnTo>
                    <a:lnTo>
                      <a:pt x="14794" y="1717"/>
                    </a:lnTo>
                    <a:lnTo>
                      <a:pt x="14835" y="1633"/>
                    </a:lnTo>
                    <a:lnTo>
                      <a:pt x="14814" y="1570"/>
                    </a:lnTo>
                    <a:lnTo>
                      <a:pt x="14689" y="1654"/>
                    </a:lnTo>
                    <a:lnTo>
                      <a:pt x="14626" y="1779"/>
                    </a:lnTo>
                    <a:lnTo>
                      <a:pt x="14584" y="1821"/>
                    </a:lnTo>
                    <a:lnTo>
                      <a:pt x="14522" y="1758"/>
                    </a:lnTo>
                    <a:lnTo>
                      <a:pt x="14584" y="1633"/>
                    </a:lnTo>
                    <a:lnTo>
                      <a:pt x="14542" y="1549"/>
                    </a:lnTo>
                    <a:lnTo>
                      <a:pt x="14417" y="1549"/>
                    </a:lnTo>
                    <a:lnTo>
                      <a:pt x="14270" y="1633"/>
                    </a:lnTo>
                    <a:lnTo>
                      <a:pt x="14208" y="1737"/>
                    </a:lnTo>
                    <a:lnTo>
                      <a:pt x="14082" y="1737"/>
                    </a:lnTo>
                    <a:lnTo>
                      <a:pt x="14019" y="1779"/>
                    </a:lnTo>
                    <a:lnTo>
                      <a:pt x="13978" y="1884"/>
                    </a:lnTo>
                    <a:lnTo>
                      <a:pt x="13894" y="1884"/>
                    </a:lnTo>
                    <a:lnTo>
                      <a:pt x="13789" y="1842"/>
                    </a:lnTo>
                    <a:lnTo>
                      <a:pt x="13580" y="1821"/>
                    </a:lnTo>
                    <a:lnTo>
                      <a:pt x="13308" y="1821"/>
                    </a:lnTo>
                    <a:lnTo>
                      <a:pt x="13496" y="1758"/>
                    </a:lnTo>
                    <a:lnTo>
                      <a:pt x="13559" y="1717"/>
                    </a:lnTo>
                    <a:lnTo>
                      <a:pt x="13643" y="1737"/>
                    </a:lnTo>
                    <a:lnTo>
                      <a:pt x="13747" y="1737"/>
                    </a:lnTo>
                    <a:lnTo>
                      <a:pt x="13894" y="1654"/>
                    </a:lnTo>
                    <a:lnTo>
                      <a:pt x="14019" y="1633"/>
                    </a:lnTo>
                    <a:lnTo>
                      <a:pt x="14124" y="1507"/>
                    </a:lnTo>
                    <a:lnTo>
                      <a:pt x="14333" y="1403"/>
                    </a:lnTo>
                    <a:lnTo>
                      <a:pt x="14396" y="1340"/>
                    </a:lnTo>
                    <a:lnTo>
                      <a:pt x="14354" y="1298"/>
                    </a:lnTo>
                    <a:lnTo>
                      <a:pt x="14270" y="1298"/>
                    </a:lnTo>
                    <a:lnTo>
                      <a:pt x="14061" y="1152"/>
                    </a:lnTo>
                    <a:lnTo>
                      <a:pt x="14019" y="1089"/>
                    </a:lnTo>
                    <a:lnTo>
                      <a:pt x="13978" y="1089"/>
                    </a:lnTo>
                    <a:lnTo>
                      <a:pt x="13873" y="1131"/>
                    </a:lnTo>
                    <a:lnTo>
                      <a:pt x="13810" y="1193"/>
                    </a:lnTo>
                    <a:lnTo>
                      <a:pt x="13747" y="1152"/>
                    </a:lnTo>
                    <a:lnTo>
                      <a:pt x="13706" y="1089"/>
                    </a:lnTo>
                    <a:lnTo>
                      <a:pt x="13789" y="1005"/>
                    </a:lnTo>
                    <a:lnTo>
                      <a:pt x="13768" y="921"/>
                    </a:lnTo>
                    <a:lnTo>
                      <a:pt x="13601" y="942"/>
                    </a:lnTo>
                    <a:lnTo>
                      <a:pt x="13538" y="1047"/>
                    </a:lnTo>
                    <a:lnTo>
                      <a:pt x="13454" y="1026"/>
                    </a:lnTo>
                    <a:lnTo>
                      <a:pt x="13454" y="901"/>
                    </a:lnTo>
                    <a:lnTo>
                      <a:pt x="13308" y="942"/>
                    </a:lnTo>
                    <a:lnTo>
                      <a:pt x="13266" y="1005"/>
                    </a:lnTo>
                    <a:lnTo>
                      <a:pt x="13224" y="921"/>
                    </a:lnTo>
                    <a:lnTo>
                      <a:pt x="13287" y="838"/>
                    </a:lnTo>
                    <a:lnTo>
                      <a:pt x="13245" y="775"/>
                    </a:lnTo>
                    <a:lnTo>
                      <a:pt x="13308" y="775"/>
                    </a:lnTo>
                    <a:lnTo>
                      <a:pt x="13371" y="691"/>
                    </a:lnTo>
                    <a:lnTo>
                      <a:pt x="13287" y="608"/>
                    </a:lnTo>
                    <a:lnTo>
                      <a:pt x="13078" y="587"/>
                    </a:lnTo>
                    <a:lnTo>
                      <a:pt x="12910" y="503"/>
                    </a:lnTo>
                    <a:lnTo>
                      <a:pt x="12785" y="524"/>
                    </a:lnTo>
                    <a:lnTo>
                      <a:pt x="12659" y="629"/>
                    </a:lnTo>
                    <a:lnTo>
                      <a:pt x="12638" y="733"/>
                    </a:lnTo>
                    <a:lnTo>
                      <a:pt x="12597" y="775"/>
                    </a:lnTo>
                    <a:lnTo>
                      <a:pt x="12513" y="670"/>
                    </a:lnTo>
                    <a:lnTo>
                      <a:pt x="12638" y="524"/>
                    </a:lnTo>
                    <a:lnTo>
                      <a:pt x="12659" y="461"/>
                    </a:lnTo>
                    <a:lnTo>
                      <a:pt x="12513" y="461"/>
                    </a:lnTo>
                    <a:lnTo>
                      <a:pt x="12387" y="377"/>
                    </a:lnTo>
                    <a:lnTo>
                      <a:pt x="12262" y="377"/>
                    </a:lnTo>
                    <a:lnTo>
                      <a:pt x="12199" y="482"/>
                    </a:lnTo>
                    <a:lnTo>
                      <a:pt x="12011" y="608"/>
                    </a:lnTo>
                    <a:lnTo>
                      <a:pt x="11885" y="733"/>
                    </a:lnTo>
                    <a:lnTo>
                      <a:pt x="11801" y="775"/>
                    </a:lnTo>
                    <a:lnTo>
                      <a:pt x="11781" y="712"/>
                    </a:lnTo>
                    <a:lnTo>
                      <a:pt x="11822" y="587"/>
                    </a:lnTo>
                    <a:lnTo>
                      <a:pt x="11822" y="419"/>
                    </a:lnTo>
                    <a:lnTo>
                      <a:pt x="11781" y="377"/>
                    </a:lnTo>
                    <a:lnTo>
                      <a:pt x="11739" y="273"/>
                    </a:lnTo>
                    <a:lnTo>
                      <a:pt x="11592" y="189"/>
                    </a:lnTo>
                    <a:lnTo>
                      <a:pt x="11467" y="210"/>
                    </a:lnTo>
                    <a:lnTo>
                      <a:pt x="11341" y="189"/>
                    </a:lnTo>
                    <a:lnTo>
                      <a:pt x="11278" y="85"/>
                    </a:lnTo>
                    <a:lnTo>
                      <a:pt x="11153" y="64"/>
                    </a:lnTo>
                    <a:lnTo>
                      <a:pt x="10985" y="105"/>
                    </a:lnTo>
                    <a:lnTo>
                      <a:pt x="10881" y="85"/>
                    </a:lnTo>
                    <a:lnTo>
                      <a:pt x="10818" y="64"/>
                    </a:lnTo>
                    <a:lnTo>
                      <a:pt x="10734" y="1"/>
                    </a:lnTo>
                    <a:lnTo>
                      <a:pt x="10651" y="64"/>
                    </a:lnTo>
                    <a:lnTo>
                      <a:pt x="10630" y="210"/>
                    </a:lnTo>
                    <a:lnTo>
                      <a:pt x="10734" y="461"/>
                    </a:lnTo>
                    <a:lnTo>
                      <a:pt x="10651" y="670"/>
                    </a:lnTo>
                    <a:lnTo>
                      <a:pt x="10651" y="817"/>
                    </a:lnTo>
                    <a:lnTo>
                      <a:pt x="10609" y="880"/>
                    </a:lnTo>
                    <a:lnTo>
                      <a:pt x="10525" y="838"/>
                    </a:lnTo>
                    <a:lnTo>
                      <a:pt x="10400" y="880"/>
                    </a:lnTo>
                    <a:lnTo>
                      <a:pt x="10337" y="817"/>
                    </a:lnTo>
                    <a:lnTo>
                      <a:pt x="10421" y="733"/>
                    </a:lnTo>
                    <a:lnTo>
                      <a:pt x="10358" y="566"/>
                    </a:lnTo>
                    <a:lnTo>
                      <a:pt x="10421" y="461"/>
                    </a:lnTo>
                    <a:lnTo>
                      <a:pt x="10441" y="315"/>
                    </a:lnTo>
                    <a:lnTo>
                      <a:pt x="10400" y="273"/>
                    </a:lnTo>
                    <a:lnTo>
                      <a:pt x="10232" y="398"/>
                    </a:lnTo>
                    <a:lnTo>
                      <a:pt x="10232" y="461"/>
                    </a:lnTo>
                    <a:lnTo>
                      <a:pt x="10149" y="482"/>
                    </a:lnTo>
                    <a:lnTo>
                      <a:pt x="10107" y="419"/>
                    </a:lnTo>
                    <a:lnTo>
                      <a:pt x="10149" y="273"/>
                    </a:lnTo>
                    <a:lnTo>
                      <a:pt x="10107" y="210"/>
                    </a:lnTo>
                    <a:lnTo>
                      <a:pt x="10044" y="252"/>
                    </a:lnTo>
                    <a:lnTo>
                      <a:pt x="9981" y="398"/>
                    </a:lnTo>
                    <a:lnTo>
                      <a:pt x="9897" y="398"/>
                    </a:lnTo>
                    <a:lnTo>
                      <a:pt x="9877" y="357"/>
                    </a:lnTo>
                    <a:lnTo>
                      <a:pt x="9918" y="252"/>
                    </a:lnTo>
                    <a:lnTo>
                      <a:pt x="9918" y="105"/>
                    </a:lnTo>
                    <a:lnTo>
                      <a:pt x="9897" y="64"/>
                    </a:lnTo>
                    <a:lnTo>
                      <a:pt x="962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1"/>
              <p:cNvSpPr/>
              <p:nvPr/>
            </p:nvSpPr>
            <p:spPr>
              <a:xfrm>
                <a:off x="2905300" y="2401625"/>
                <a:ext cx="91575" cy="98875"/>
              </a:xfrm>
              <a:custGeom>
                <a:avLst/>
                <a:gdLst/>
                <a:ahLst/>
                <a:cxnLst/>
                <a:rect l="l" t="t" r="r" b="b"/>
                <a:pathLst>
                  <a:path w="3663" h="3955" extrusionOk="0">
                    <a:moveTo>
                      <a:pt x="2909" y="2155"/>
                    </a:moveTo>
                    <a:lnTo>
                      <a:pt x="2872" y="2165"/>
                    </a:lnTo>
                    <a:lnTo>
                      <a:pt x="2872" y="2165"/>
                    </a:lnTo>
                    <a:lnTo>
                      <a:pt x="2878" y="2166"/>
                    </a:lnTo>
                    <a:lnTo>
                      <a:pt x="2878" y="2166"/>
                    </a:lnTo>
                    <a:lnTo>
                      <a:pt x="2930" y="2155"/>
                    </a:lnTo>
                    <a:close/>
                    <a:moveTo>
                      <a:pt x="2323" y="0"/>
                    </a:moveTo>
                    <a:lnTo>
                      <a:pt x="2260" y="42"/>
                    </a:lnTo>
                    <a:lnTo>
                      <a:pt x="2219" y="84"/>
                    </a:lnTo>
                    <a:lnTo>
                      <a:pt x="2135" y="84"/>
                    </a:lnTo>
                    <a:lnTo>
                      <a:pt x="2072" y="147"/>
                    </a:lnTo>
                    <a:lnTo>
                      <a:pt x="2009" y="188"/>
                    </a:lnTo>
                    <a:lnTo>
                      <a:pt x="1905" y="188"/>
                    </a:lnTo>
                    <a:lnTo>
                      <a:pt x="1779" y="293"/>
                    </a:lnTo>
                    <a:lnTo>
                      <a:pt x="1675" y="377"/>
                    </a:lnTo>
                    <a:lnTo>
                      <a:pt x="1675" y="460"/>
                    </a:lnTo>
                    <a:lnTo>
                      <a:pt x="1612" y="460"/>
                    </a:lnTo>
                    <a:lnTo>
                      <a:pt x="1570" y="419"/>
                    </a:lnTo>
                    <a:lnTo>
                      <a:pt x="1570" y="460"/>
                    </a:lnTo>
                    <a:lnTo>
                      <a:pt x="1591" y="481"/>
                    </a:lnTo>
                    <a:lnTo>
                      <a:pt x="1591" y="523"/>
                    </a:lnTo>
                    <a:lnTo>
                      <a:pt x="1528" y="586"/>
                    </a:lnTo>
                    <a:lnTo>
                      <a:pt x="1423" y="670"/>
                    </a:lnTo>
                    <a:lnTo>
                      <a:pt x="1382" y="691"/>
                    </a:lnTo>
                    <a:lnTo>
                      <a:pt x="1402" y="711"/>
                    </a:lnTo>
                    <a:lnTo>
                      <a:pt x="1382" y="774"/>
                    </a:lnTo>
                    <a:lnTo>
                      <a:pt x="1319" y="774"/>
                    </a:lnTo>
                    <a:lnTo>
                      <a:pt x="1319" y="816"/>
                    </a:lnTo>
                    <a:lnTo>
                      <a:pt x="1382" y="837"/>
                    </a:lnTo>
                    <a:lnTo>
                      <a:pt x="1319" y="879"/>
                    </a:lnTo>
                    <a:lnTo>
                      <a:pt x="1256" y="879"/>
                    </a:lnTo>
                    <a:lnTo>
                      <a:pt x="1193" y="942"/>
                    </a:lnTo>
                    <a:lnTo>
                      <a:pt x="1193" y="1004"/>
                    </a:lnTo>
                    <a:lnTo>
                      <a:pt x="1214" y="1004"/>
                    </a:lnTo>
                    <a:lnTo>
                      <a:pt x="1256" y="1025"/>
                    </a:lnTo>
                    <a:lnTo>
                      <a:pt x="1193" y="1046"/>
                    </a:lnTo>
                    <a:lnTo>
                      <a:pt x="1151" y="1046"/>
                    </a:lnTo>
                    <a:lnTo>
                      <a:pt x="1089" y="1151"/>
                    </a:lnTo>
                    <a:lnTo>
                      <a:pt x="1068" y="1214"/>
                    </a:lnTo>
                    <a:lnTo>
                      <a:pt x="942" y="1402"/>
                    </a:lnTo>
                    <a:lnTo>
                      <a:pt x="942" y="1444"/>
                    </a:lnTo>
                    <a:lnTo>
                      <a:pt x="984" y="1507"/>
                    </a:lnTo>
                    <a:lnTo>
                      <a:pt x="984" y="1548"/>
                    </a:lnTo>
                    <a:lnTo>
                      <a:pt x="963" y="1548"/>
                    </a:lnTo>
                    <a:lnTo>
                      <a:pt x="942" y="1527"/>
                    </a:lnTo>
                    <a:lnTo>
                      <a:pt x="900" y="1527"/>
                    </a:lnTo>
                    <a:lnTo>
                      <a:pt x="796" y="1569"/>
                    </a:lnTo>
                    <a:lnTo>
                      <a:pt x="754" y="1653"/>
                    </a:lnTo>
                    <a:lnTo>
                      <a:pt x="754" y="1716"/>
                    </a:lnTo>
                    <a:lnTo>
                      <a:pt x="796" y="1716"/>
                    </a:lnTo>
                    <a:lnTo>
                      <a:pt x="858" y="1758"/>
                    </a:lnTo>
                    <a:lnTo>
                      <a:pt x="838" y="1779"/>
                    </a:lnTo>
                    <a:lnTo>
                      <a:pt x="838" y="1841"/>
                    </a:lnTo>
                    <a:lnTo>
                      <a:pt x="775" y="1883"/>
                    </a:lnTo>
                    <a:lnTo>
                      <a:pt x="649" y="1862"/>
                    </a:lnTo>
                    <a:lnTo>
                      <a:pt x="628" y="1883"/>
                    </a:lnTo>
                    <a:lnTo>
                      <a:pt x="628" y="1946"/>
                    </a:lnTo>
                    <a:lnTo>
                      <a:pt x="545" y="2030"/>
                    </a:lnTo>
                    <a:lnTo>
                      <a:pt x="482" y="2134"/>
                    </a:lnTo>
                    <a:lnTo>
                      <a:pt x="440" y="2197"/>
                    </a:lnTo>
                    <a:lnTo>
                      <a:pt x="419" y="2197"/>
                    </a:lnTo>
                    <a:lnTo>
                      <a:pt x="419" y="2134"/>
                    </a:lnTo>
                    <a:lnTo>
                      <a:pt x="377" y="2197"/>
                    </a:lnTo>
                    <a:lnTo>
                      <a:pt x="335" y="2134"/>
                    </a:lnTo>
                    <a:lnTo>
                      <a:pt x="356" y="2072"/>
                    </a:lnTo>
                    <a:lnTo>
                      <a:pt x="440" y="2030"/>
                    </a:lnTo>
                    <a:lnTo>
                      <a:pt x="461" y="1967"/>
                    </a:lnTo>
                    <a:lnTo>
                      <a:pt x="440" y="1988"/>
                    </a:lnTo>
                    <a:lnTo>
                      <a:pt x="356" y="2051"/>
                    </a:lnTo>
                    <a:lnTo>
                      <a:pt x="231" y="2134"/>
                    </a:lnTo>
                    <a:lnTo>
                      <a:pt x="168" y="2260"/>
                    </a:lnTo>
                    <a:lnTo>
                      <a:pt x="231" y="2260"/>
                    </a:lnTo>
                    <a:lnTo>
                      <a:pt x="314" y="2239"/>
                    </a:lnTo>
                    <a:lnTo>
                      <a:pt x="461" y="2197"/>
                    </a:lnTo>
                    <a:lnTo>
                      <a:pt x="586" y="2197"/>
                    </a:lnTo>
                    <a:lnTo>
                      <a:pt x="524" y="2281"/>
                    </a:lnTo>
                    <a:lnTo>
                      <a:pt x="419" y="2406"/>
                    </a:lnTo>
                    <a:lnTo>
                      <a:pt x="335" y="2511"/>
                    </a:lnTo>
                    <a:lnTo>
                      <a:pt x="210" y="2595"/>
                    </a:lnTo>
                    <a:lnTo>
                      <a:pt x="105" y="2699"/>
                    </a:lnTo>
                    <a:lnTo>
                      <a:pt x="22" y="2699"/>
                    </a:lnTo>
                    <a:lnTo>
                      <a:pt x="1" y="2762"/>
                    </a:lnTo>
                    <a:lnTo>
                      <a:pt x="22" y="2804"/>
                    </a:lnTo>
                    <a:lnTo>
                      <a:pt x="1" y="2888"/>
                    </a:lnTo>
                    <a:lnTo>
                      <a:pt x="22" y="2929"/>
                    </a:lnTo>
                    <a:lnTo>
                      <a:pt x="63" y="2929"/>
                    </a:lnTo>
                    <a:lnTo>
                      <a:pt x="168" y="2971"/>
                    </a:lnTo>
                    <a:lnTo>
                      <a:pt x="314" y="2929"/>
                    </a:lnTo>
                    <a:lnTo>
                      <a:pt x="377" y="2888"/>
                    </a:lnTo>
                    <a:lnTo>
                      <a:pt x="482" y="2888"/>
                    </a:lnTo>
                    <a:lnTo>
                      <a:pt x="566" y="2825"/>
                    </a:lnTo>
                    <a:lnTo>
                      <a:pt x="586" y="2783"/>
                    </a:lnTo>
                    <a:lnTo>
                      <a:pt x="586" y="2804"/>
                    </a:lnTo>
                    <a:lnTo>
                      <a:pt x="545" y="2888"/>
                    </a:lnTo>
                    <a:lnTo>
                      <a:pt x="670" y="2908"/>
                    </a:lnTo>
                    <a:lnTo>
                      <a:pt x="754" y="2888"/>
                    </a:lnTo>
                    <a:lnTo>
                      <a:pt x="796" y="2929"/>
                    </a:lnTo>
                    <a:lnTo>
                      <a:pt x="963" y="2929"/>
                    </a:lnTo>
                    <a:lnTo>
                      <a:pt x="1047" y="2908"/>
                    </a:lnTo>
                    <a:lnTo>
                      <a:pt x="1068" y="2971"/>
                    </a:lnTo>
                    <a:lnTo>
                      <a:pt x="1110" y="3013"/>
                    </a:lnTo>
                    <a:lnTo>
                      <a:pt x="1214" y="3013"/>
                    </a:lnTo>
                    <a:lnTo>
                      <a:pt x="1256" y="2992"/>
                    </a:lnTo>
                    <a:lnTo>
                      <a:pt x="1277" y="3013"/>
                    </a:lnTo>
                    <a:lnTo>
                      <a:pt x="1361" y="3013"/>
                    </a:lnTo>
                    <a:lnTo>
                      <a:pt x="1402" y="2992"/>
                    </a:lnTo>
                    <a:lnTo>
                      <a:pt x="1402" y="2950"/>
                    </a:lnTo>
                    <a:lnTo>
                      <a:pt x="1486" y="2950"/>
                    </a:lnTo>
                    <a:lnTo>
                      <a:pt x="1507" y="2992"/>
                    </a:lnTo>
                    <a:lnTo>
                      <a:pt x="1570" y="2992"/>
                    </a:lnTo>
                    <a:lnTo>
                      <a:pt x="1591" y="2929"/>
                    </a:lnTo>
                    <a:lnTo>
                      <a:pt x="1633" y="2929"/>
                    </a:lnTo>
                    <a:lnTo>
                      <a:pt x="1695" y="2971"/>
                    </a:lnTo>
                    <a:lnTo>
                      <a:pt x="1716" y="2908"/>
                    </a:lnTo>
                    <a:lnTo>
                      <a:pt x="1716" y="2867"/>
                    </a:lnTo>
                    <a:lnTo>
                      <a:pt x="1716" y="2783"/>
                    </a:lnTo>
                    <a:lnTo>
                      <a:pt x="1737" y="2804"/>
                    </a:lnTo>
                    <a:lnTo>
                      <a:pt x="1779" y="2762"/>
                    </a:lnTo>
                    <a:lnTo>
                      <a:pt x="1821" y="2762"/>
                    </a:lnTo>
                    <a:lnTo>
                      <a:pt x="1800" y="2783"/>
                    </a:lnTo>
                    <a:lnTo>
                      <a:pt x="1779" y="2888"/>
                    </a:lnTo>
                    <a:lnTo>
                      <a:pt x="1800" y="2908"/>
                    </a:lnTo>
                    <a:lnTo>
                      <a:pt x="1821" y="2867"/>
                    </a:lnTo>
                    <a:lnTo>
                      <a:pt x="1884" y="2783"/>
                    </a:lnTo>
                    <a:lnTo>
                      <a:pt x="1905" y="2783"/>
                    </a:lnTo>
                    <a:lnTo>
                      <a:pt x="1905" y="2867"/>
                    </a:lnTo>
                    <a:lnTo>
                      <a:pt x="1884" y="2908"/>
                    </a:lnTo>
                    <a:lnTo>
                      <a:pt x="1884" y="2971"/>
                    </a:lnTo>
                    <a:lnTo>
                      <a:pt x="1947" y="2929"/>
                    </a:lnTo>
                    <a:lnTo>
                      <a:pt x="1988" y="2929"/>
                    </a:lnTo>
                    <a:lnTo>
                      <a:pt x="1988" y="2971"/>
                    </a:lnTo>
                    <a:lnTo>
                      <a:pt x="1884" y="3034"/>
                    </a:lnTo>
                    <a:lnTo>
                      <a:pt x="1779" y="3097"/>
                    </a:lnTo>
                    <a:lnTo>
                      <a:pt x="1800" y="3118"/>
                    </a:lnTo>
                    <a:lnTo>
                      <a:pt x="1821" y="3097"/>
                    </a:lnTo>
                    <a:lnTo>
                      <a:pt x="1884" y="3097"/>
                    </a:lnTo>
                    <a:lnTo>
                      <a:pt x="1905" y="3118"/>
                    </a:lnTo>
                    <a:lnTo>
                      <a:pt x="1947" y="3118"/>
                    </a:lnTo>
                    <a:lnTo>
                      <a:pt x="1988" y="3139"/>
                    </a:lnTo>
                    <a:lnTo>
                      <a:pt x="2030" y="3118"/>
                    </a:lnTo>
                    <a:lnTo>
                      <a:pt x="2114" y="3097"/>
                    </a:lnTo>
                    <a:lnTo>
                      <a:pt x="2135" y="3013"/>
                    </a:lnTo>
                    <a:lnTo>
                      <a:pt x="2135" y="2971"/>
                    </a:lnTo>
                    <a:lnTo>
                      <a:pt x="2198" y="2992"/>
                    </a:lnTo>
                    <a:lnTo>
                      <a:pt x="2260" y="3013"/>
                    </a:lnTo>
                    <a:lnTo>
                      <a:pt x="2323" y="3076"/>
                    </a:lnTo>
                    <a:lnTo>
                      <a:pt x="2365" y="3034"/>
                    </a:lnTo>
                    <a:lnTo>
                      <a:pt x="2428" y="3013"/>
                    </a:lnTo>
                    <a:lnTo>
                      <a:pt x="2511" y="3013"/>
                    </a:lnTo>
                    <a:lnTo>
                      <a:pt x="2449" y="3076"/>
                    </a:lnTo>
                    <a:lnTo>
                      <a:pt x="2449" y="3097"/>
                    </a:lnTo>
                    <a:lnTo>
                      <a:pt x="2344" y="3139"/>
                    </a:lnTo>
                    <a:lnTo>
                      <a:pt x="2239" y="3139"/>
                    </a:lnTo>
                    <a:lnTo>
                      <a:pt x="2198" y="3201"/>
                    </a:lnTo>
                    <a:lnTo>
                      <a:pt x="2198" y="3243"/>
                    </a:lnTo>
                    <a:lnTo>
                      <a:pt x="2156" y="3285"/>
                    </a:lnTo>
                    <a:lnTo>
                      <a:pt x="2135" y="3327"/>
                    </a:lnTo>
                    <a:lnTo>
                      <a:pt x="2051" y="3327"/>
                    </a:lnTo>
                    <a:lnTo>
                      <a:pt x="2009" y="3348"/>
                    </a:lnTo>
                    <a:lnTo>
                      <a:pt x="1988" y="3411"/>
                    </a:lnTo>
                    <a:lnTo>
                      <a:pt x="1926" y="3432"/>
                    </a:lnTo>
                    <a:lnTo>
                      <a:pt x="1821" y="3452"/>
                    </a:lnTo>
                    <a:lnTo>
                      <a:pt x="1737" y="3515"/>
                    </a:lnTo>
                    <a:lnTo>
                      <a:pt x="1716" y="3557"/>
                    </a:lnTo>
                    <a:lnTo>
                      <a:pt x="1737" y="3599"/>
                    </a:lnTo>
                    <a:lnTo>
                      <a:pt x="1779" y="3620"/>
                    </a:lnTo>
                    <a:lnTo>
                      <a:pt x="1842" y="3620"/>
                    </a:lnTo>
                    <a:lnTo>
                      <a:pt x="1884" y="3557"/>
                    </a:lnTo>
                    <a:lnTo>
                      <a:pt x="1905" y="3536"/>
                    </a:lnTo>
                    <a:lnTo>
                      <a:pt x="1947" y="3536"/>
                    </a:lnTo>
                    <a:lnTo>
                      <a:pt x="1947" y="3599"/>
                    </a:lnTo>
                    <a:lnTo>
                      <a:pt x="1988" y="3620"/>
                    </a:lnTo>
                    <a:lnTo>
                      <a:pt x="2051" y="3599"/>
                    </a:lnTo>
                    <a:lnTo>
                      <a:pt x="2114" y="3536"/>
                    </a:lnTo>
                    <a:lnTo>
                      <a:pt x="2135" y="3494"/>
                    </a:lnTo>
                    <a:lnTo>
                      <a:pt x="2156" y="3494"/>
                    </a:lnTo>
                    <a:lnTo>
                      <a:pt x="2198" y="3432"/>
                    </a:lnTo>
                    <a:lnTo>
                      <a:pt x="2219" y="3348"/>
                    </a:lnTo>
                    <a:lnTo>
                      <a:pt x="2260" y="3327"/>
                    </a:lnTo>
                    <a:lnTo>
                      <a:pt x="2365" y="3222"/>
                    </a:lnTo>
                    <a:lnTo>
                      <a:pt x="2428" y="3201"/>
                    </a:lnTo>
                    <a:lnTo>
                      <a:pt x="2470" y="3222"/>
                    </a:lnTo>
                    <a:lnTo>
                      <a:pt x="2553" y="3222"/>
                    </a:lnTo>
                    <a:lnTo>
                      <a:pt x="2511" y="3285"/>
                    </a:lnTo>
                    <a:lnTo>
                      <a:pt x="2553" y="3285"/>
                    </a:lnTo>
                    <a:lnTo>
                      <a:pt x="2616" y="3243"/>
                    </a:lnTo>
                    <a:lnTo>
                      <a:pt x="2658" y="3118"/>
                    </a:lnTo>
                    <a:lnTo>
                      <a:pt x="2721" y="3013"/>
                    </a:lnTo>
                    <a:lnTo>
                      <a:pt x="2721" y="2908"/>
                    </a:lnTo>
                    <a:lnTo>
                      <a:pt x="2742" y="2888"/>
                    </a:lnTo>
                    <a:lnTo>
                      <a:pt x="2763" y="2888"/>
                    </a:lnTo>
                    <a:lnTo>
                      <a:pt x="2825" y="2929"/>
                    </a:lnTo>
                    <a:lnTo>
                      <a:pt x="2846" y="2929"/>
                    </a:lnTo>
                    <a:lnTo>
                      <a:pt x="2888" y="2971"/>
                    </a:lnTo>
                    <a:lnTo>
                      <a:pt x="2888" y="3076"/>
                    </a:lnTo>
                    <a:lnTo>
                      <a:pt x="2867" y="3139"/>
                    </a:lnTo>
                    <a:lnTo>
                      <a:pt x="2846" y="3222"/>
                    </a:lnTo>
                    <a:lnTo>
                      <a:pt x="2867" y="3285"/>
                    </a:lnTo>
                    <a:lnTo>
                      <a:pt x="2846" y="3327"/>
                    </a:lnTo>
                    <a:lnTo>
                      <a:pt x="2763" y="3411"/>
                    </a:lnTo>
                    <a:lnTo>
                      <a:pt x="2721" y="3557"/>
                    </a:lnTo>
                    <a:lnTo>
                      <a:pt x="2721" y="3641"/>
                    </a:lnTo>
                    <a:lnTo>
                      <a:pt x="2679" y="3662"/>
                    </a:lnTo>
                    <a:lnTo>
                      <a:pt x="2679" y="3745"/>
                    </a:lnTo>
                    <a:lnTo>
                      <a:pt x="2742" y="3766"/>
                    </a:lnTo>
                    <a:lnTo>
                      <a:pt x="2825" y="3724"/>
                    </a:lnTo>
                    <a:lnTo>
                      <a:pt x="2888" y="3557"/>
                    </a:lnTo>
                    <a:lnTo>
                      <a:pt x="2951" y="3557"/>
                    </a:lnTo>
                    <a:lnTo>
                      <a:pt x="3035" y="3452"/>
                    </a:lnTo>
                    <a:lnTo>
                      <a:pt x="3076" y="3411"/>
                    </a:lnTo>
                    <a:lnTo>
                      <a:pt x="3097" y="3432"/>
                    </a:lnTo>
                    <a:lnTo>
                      <a:pt x="3202" y="3432"/>
                    </a:lnTo>
                    <a:lnTo>
                      <a:pt x="3202" y="3494"/>
                    </a:lnTo>
                    <a:lnTo>
                      <a:pt x="3139" y="3515"/>
                    </a:lnTo>
                    <a:lnTo>
                      <a:pt x="3035" y="3620"/>
                    </a:lnTo>
                    <a:lnTo>
                      <a:pt x="3035" y="3704"/>
                    </a:lnTo>
                    <a:lnTo>
                      <a:pt x="2993" y="3766"/>
                    </a:lnTo>
                    <a:lnTo>
                      <a:pt x="3035" y="3808"/>
                    </a:lnTo>
                    <a:lnTo>
                      <a:pt x="3035" y="3913"/>
                    </a:lnTo>
                    <a:lnTo>
                      <a:pt x="3076" y="3955"/>
                    </a:lnTo>
                    <a:lnTo>
                      <a:pt x="3097" y="3871"/>
                    </a:lnTo>
                    <a:lnTo>
                      <a:pt x="3160" y="3829"/>
                    </a:lnTo>
                    <a:lnTo>
                      <a:pt x="3202" y="3829"/>
                    </a:lnTo>
                    <a:lnTo>
                      <a:pt x="3265" y="3913"/>
                    </a:lnTo>
                    <a:lnTo>
                      <a:pt x="3307" y="3934"/>
                    </a:lnTo>
                    <a:lnTo>
                      <a:pt x="3390" y="3871"/>
                    </a:lnTo>
                    <a:lnTo>
                      <a:pt x="3390" y="3829"/>
                    </a:lnTo>
                    <a:lnTo>
                      <a:pt x="3411" y="3829"/>
                    </a:lnTo>
                    <a:lnTo>
                      <a:pt x="3453" y="3766"/>
                    </a:lnTo>
                    <a:lnTo>
                      <a:pt x="3453" y="3704"/>
                    </a:lnTo>
                    <a:lnTo>
                      <a:pt x="3474" y="3704"/>
                    </a:lnTo>
                    <a:lnTo>
                      <a:pt x="3495" y="3641"/>
                    </a:lnTo>
                    <a:lnTo>
                      <a:pt x="3474" y="3599"/>
                    </a:lnTo>
                    <a:lnTo>
                      <a:pt x="3495" y="3494"/>
                    </a:lnTo>
                    <a:lnTo>
                      <a:pt x="3599" y="3348"/>
                    </a:lnTo>
                    <a:lnTo>
                      <a:pt x="3662" y="3243"/>
                    </a:lnTo>
                    <a:lnTo>
                      <a:pt x="3662" y="3097"/>
                    </a:lnTo>
                    <a:lnTo>
                      <a:pt x="3662" y="3034"/>
                    </a:lnTo>
                    <a:lnTo>
                      <a:pt x="3620" y="3034"/>
                    </a:lnTo>
                    <a:lnTo>
                      <a:pt x="3620" y="3097"/>
                    </a:lnTo>
                    <a:lnTo>
                      <a:pt x="3579" y="3180"/>
                    </a:lnTo>
                    <a:lnTo>
                      <a:pt x="3495" y="3222"/>
                    </a:lnTo>
                    <a:lnTo>
                      <a:pt x="3411" y="3306"/>
                    </a:lnTo>
                    <a:lnTo>
                      <a:pt x="3369" y="3327"/>
                    </a:lnTo>
                    <a:lnTo>
                      <a:pt x="3348" y="3243"/>
                    </a:lnTo>
                    <a:lnTo>
                      <a:pt x="3369" y="3180"/>
                    </a:lnTo>
                    <a:lnTo>
                      <a:pt x="3369" y="3097"/>
                    </a:lnTo>
                    <a:lnTo>
                      <a:pt x="3474" y="3013"/>
                    </a:lnTo>
                    <a:lnTo>
                      <a:pt x="3495" y="2971"/>
                    </a:lnTo>
                    <a:lnTo>
                      <a:pt x="3579" y="2888"/>
                    </a:lnTo>
                    <a:lnTo>
                      <a:pt x="3599" y="2888"/>
                    </a:lnTo>
                    <a:lnTo>
                      <a:pt x="3662" y="2867"/>
                    </a:lnTo>
                    <a:lnTo>
                      <a:pt x="3620" y="2804"/>
                    </a:lnTo>
                    <a:lnTo>
                      <a:pt x="3579" y="2867"/>
                    </a:lnTo>
                    <a:lnTo>
                      <a:pt x="3516" y="2867"/>
                    </a:lnTo>
                    <a:lnTo>
                      <a:pt x="3453" y="2888"/>
                    </a:lnTo>
                    <a:lnTo>
                      <a:pt x="3390" y="2888"/>
                    </a:lnTo>
                    <a:lnTo>
                      <a:pt x="3307" y="2929"/>
                    </a:lnTo>
                    <a:lnTo>
                      <a:pt x="3286" y="2992"/>
                    </a:lnTo>
                    <a:lnTo>
                      <a:pt x="3181" y="3076"/>
                    </a:lnTo>
                    <a:lnTo>
                      <a:pt x="3181" y="3118"/>
                    </a:lnTo>
                    <a:lnTo>
                      <a:pt x="3139" y="3180"/>
                    </a:lnTo>
                    <a:lnTo>
                      <a:pt x="3055" y="3097"/>
                    </a:lnTo>
                    <a:lnTo>
                      <a:pt x="3055" y="3034"/>
                    </a:lnTo>
                    <a:lnTo>
                      <a:pt x="3035" y="2971"/>
                    </a:lnTo>
                    <a:lnTo>
                      <a:pt x="3035" y="2888"/>
                    </a:lnTo>
                    <a:lnTo>
                      <a:pt x="3076" y="2929"/>
                    </a:lnTo>
                    <a:lnTo>
                      <a:pt x="3097" y="2929"/>
                    </a:lnTo>
                    <a:lnTo>
                      <a:pt x="3181" y="2825"/>
                    </a:lnTo>
                    <a:lnTo>
                      <a:pt x="3139" y="2825"/>
                    </a:lnTo>
                    <a:lnTo>
                      <a:pt x="3055" y="2804"/>
                    </a:lnTo>
                    <a:lnTo>
                      <a:pt x="3181" y="2804"/>
                    </a:lnTo>
                    <a:lnTo>
                      <a:pt x="3076" y="2783"/>
                    </a:lnTo>
                    <a:lnTo>
                      <a:pt x="3035" y="2720"/>
                    </a:lnTo>
                    <a:lnTo>
                      <a:pt x="3035" y="2678"/>
                    </a:lnTo>
                    <a:lnTo>
                      <a:pt x="3055" y="2657"/>
                    </a:lnTo>
                    <a:lnTo>
                      <a:pt x="3160" y="2657"/>
                    </a:lnTo>
                    <a:lnTo>
                      <a:pt x="3181" y="2616"/>
                    </a:lnTo>
                    <a:lnTo>
                      <a:pt x="3265" y="2553"/>
                    </a:lnTo>
                    <a:lnTo>
                      <a:pt x="3286" y="2448"/>
                    </a:lnTo>
                    <a:lnTo>
                      <a:pt x="3369" y="2448"/>
                    </a:lnTo>
                    <a:lnTo>
                      <a:pt x="3390" y="2469"/>
                    </a:lnTo>
                    <a:lnTo>
                      <a:pt x="3495" y="2406"/>
                    </a:lnTo>
                    <a:lnTo>
                      <a:pt x="3516" y="2344"/>
                    </a:lnTo>
                    <a:lnTo>
                      <a:pt x="3516" y="2260"/>
                    </a:lnTo>
                    <a:lnTo>
                      <a:pt x="3495" y="2197"/>
                    </a:lnTo>
                    <a:lnTo>
                      <a:pt x="3411" y="2281"/>
                    </a:lnTo>
                    <a:lnTo>
                      <a:pt x="3369" y="2302"/>
                    </a:lnTo>
                    <a:lnTo>
                      <a:pt x="3348" y="2281"/>
                    </a:lnTo>
                    <a:lnTo>
                      <a:pt x="3286" y="2281"/>
                    </a:lnTo>
                    <a:lnTo>
                      <a:pt x="3286" y="2344"/>
                    </a:lnTo>
                    <a:lnTo>
                      <a:pt x="3286" y="2406"/>
                    </a:lnTo>
                    <a:lnTo>
                      <a:pt x="3244" y="2448"/>
                    </a:lnTo>
                    <a:lnTo>
                      <a:pt x="3181" y="2448"/>
                    </a:lnTo>
                    <a:lnTo>
                      <a:pt x="3097" y="2490"/>
                    </a:lnTo>
                    <a:lnTo>
                      <a:pt x="3055" y="2511"/>
                    </a:lnTo>
                    <a:lnTo>
                      <a:pt x="3055" y="2574"/>
                    </a:lnTo>
                    <a:lnTo>
                      <a:pt x="2993" y="2595"/>
                    </a:lnTo>
                    <a:lnTo>
                      <a:pt x="3035" y="2553"/>
                    </a:lnTo>
                    <a:lnTo>
                      <a:pt x="3035" y="2469"/>
                    </a:lnTo>
                    <a:lnTo>
                      <a:pt x="2993" y="2490"/>
                    </a:lnTo>
                    <a:lnTo>
                      <a:pt x="2951" y="2490"/>
                    </a:lnTo>
                    <a:lnTo>
                      <a:pt x="2993" y="2469"/>
                    </a:lnTo>
                    <a:lnTo>
                      <a:pt x="3055" y="2406"/>
                    </a:lnTo>
                    <a:lnTo>
                      <a:pt x="3076" y="2385"/>
                    </a:lnTo>
                    <a:lnTo>
                      <a:pt x="3035" y="2364"/>
                    </a:lnTo>
                    <a:lnTo>
                      <a:pt x="3076" y="2302"/>
                    </a:lnTo>
                    <a:lnTo>
                      <a:pt x="3097" y="2239"/>
                    </a:lnTo>
                    <a:lnTo>
                      <a:pt x="3055" y="2197"/>
                    </a:lnTo>
                    <a:lnTo>
                      <a:pt x="2993" y="2260"/>
                    </a:lnTo>
                    <a:lnTo>
                      <a:pt x="3035" y="2197"/>
                    </a:lnTo>
                    <a:lnTo>
                      <a:pt x="3035" y="2155"/>
                    </a:lnTo>
                    <a:lnTo>
                      <a:pt x="2993" y="2155"/>
                    </a:lnTo>
                    <a:lnTo>
                      <a:pt x="2930" y="2176"/>
                    </a:lnTo>
                    <a:lnTo>
                      <a:pt x="2878" y="2166"/>
                    </a:lnTo>
                    <a:lnTo>
                      <a:pt x="2878" y="2166"/>
                    </a:lnTo>
                    <a:lnTo>
                      <a:pt x="2825" y="2176"/>
                    </a:lnTo>
                    <a:lnTo>
                      <a:pt x="2872" y="2165"/>
                    </a:lnTo>
                    <a:lnTo>
                      <a:pt x="2872" y="2165"/>
                    </a:lnTo>
                    <a:lnTo>
                      <a:pt x="2825" y="2155"/>
                    </a:lnTo>
                    <a:lnTo>
                      <a:pt x="2909" y="2155"/>
                    </a:lnTo>
                    <a:lnTo>
                      <a:pt x="2993" y="2113"/>
                    </a:lnTo>
                    <a:lnTo>
                      <a:pt x="3035" y="2072"/>
                    </a:lnTo>
                    <a:lnTo>
                      <a:pt x="3076" y="2072"/>
                    </a:lnTo>
                    <a:lnTo>
                      <a:pt x="3139" y="2051"/>
                    </a:lnTo>
                    <a:lnTo>
                      <a:pt x="3139" y="1967"/>
                    </a:lnTo>
                    <a:lnTo>
                      <a:pt x="3181" y="1904"/>
                    </a:lnTo>
                    <a:lnTo>
                      <a:pt x="3181" y="1862"/>
                    </a:lnTo>
                    <a:lnTo>
                      <a:pt x="3097" y="1800"/>
                    </a:lnTo>
                    <a:lnTo>
                      <a:pt x="2993" y="1716"/>
                    </a:lnTo>
                    <a:lnTo>
                      <a:pt x="2888" y="1716"/>
                    </a:lnTo>
                    <a:lnTo>
                      <a:pt x="2783" y="1737"/>
                    </a:lnTo>
                    <a:lnTo>
                      <a:pt x="2742" y="1737"/>
                    </a:lnTo>
                    <a:lnTo>
                      <a:pt x="2742" y="1779"/>
                    </a:lnTo>
                    <a:lnTo>
                      <a:pt x="2679" y="1862"/>
                    </a:lnTo>
                    <a:lnTo>
                      <a:pt x="2658" y="1946"/>
                    </a:lnTo>
                    <a:lnTo>
                      <a:pt x="2679" y="1841"/>
                    </a:lnTo>
                    <a:lnTo>
                      <a:pt x="2658" y="1820"/>
                    </a:lnTo>
                    <a:lnTo>
                      <a:pt x="2679" y="1758"/>
                    </a:lnTo>
                    <a:lnTo>
                      <a:pt x="2742" y="1674"/>
                    </a:lnTo>
                    <a:lnTo>
                      <a:pt x="2721" y="1674"/>
                    </a:lnTo>
                    <a:lnTo>
                      <a:pt x="2637" y="1737"/>
                    </a:lnTo>
                    <a:lnTo>
                      <a:pt x="2574" y="1779"/>
                    </a:lnTo>
                    <a:lnTo>
                      <a:pt x="2553" y="1862"/>
                    </a:lnTo>
                    <a:lnTo>
                      <a:pt x="2532" y="1841"/>
                    </a:lnTo>
                    <a:lnTo>
                      <a:pt x="2491" y="1862"/>
                    </a:lnTo>
                    <a:lnTo>
                      <a:pt x="2449" y="1883"/>
                    </a:lnTo>
                    <a:lnTo>
                      <a:pt x="2428" y="1862"/>
                    </a:lnTo>
                    <a:lnTo>
                      <a:pt x="2344" y="1925"/>
                    </a:lnTo>
                    <a:lnTo>
                      <a:pt x="2323" y="2030"/>
                    </a:lnTo>
                    <a:lnTo>
                      <a:pt x="2239" y="2072"/>
                    </a:lnTo>
                    <a:lnTo>
                      <a:pt x="2239" y="2072"/>
                    </a:lnTo>
                    <a:lnTo>
                      <a:pt x="2281" y="2030"/>
                    </a:lnTo>
                    <a:lnTo>
                      <a:pt x="2323" y="1883"/>
                    </a:lnTo>
                    <a:lnTo>
                      <a:pt x="2365" y="1779"/>
                    </a:lnTo>
                    <a:lnTo>
                      <a:pt x="2344" y="1758"/>
                    </a:lnTo>
                    <a:lnTo>
                      <a:pt x="2281" y="1779"/>
                    </a:lnTo>
                    <a:lnTo>
                      <a:pt x="2260" y="1841"/>
                    </a:lnTo>
                    <a:lnTo>
                      <a:pt x="2219" y="1883"/>
                    </a:lnTo>
                    <a:lnTo>
                      <a:pt x="2177" y="1841"/>
                    </a:lnTo>
                    <a:lnTo>
                      <a:pt x="2239" y="1779"/>
                    </a:lnTo>
                    <a:lnTo>
                      <a:pt x="2260" y="1737"/>
                    </a:lnTo>
                    <a:lnTo>
                      <a:pt x="2260" y="1716"/>
                    </a:lnTo>
                    <a:lnTo>
                      <a:pt x="2177" y="1737"/>
                    </a:lnTo>
                    <a:lnTo>
                      <a:pt x="2072" y="1820"/>
                    </a:lnTo>
                    <a:lnTo>
                      <a:pt x="2030" y="1820"/>
                    </a:lnTo>
                    <a:lnTo>
                      <a:pt x="2009" y="1737"/>
                    </a:lnTo>
                    <a:lnTo>
                      <a:pt x="1967" y="1737"/>
                    </a:lnTo>
                    <a:lnTo>
                      <a:pt x="1905" y="1820"/>
                    </a:lnTo>
                    <a:lnTo>
                      <a:pt x="1842" y="1820"/>
                    </a:lnTo>
                    <a:lnTo>
                      <a:pt x="1842" y="1779"/>
                    </a:lnTo>
                    <a:lnTo>
                      <a:pt x="1947" y="1737"/>
                    </a:lnTo>
                    <a:lnTo>
                      <a:pt x="2009" y="1632"/>
                    </a:lnTo>
                    <a:lnTo>
                      <a:pt x="2030" y="1548"/>
                    </a:lnTo>
                    <a:lnTo>
                      <a:pt x="1947" y="1548"/>
                    </a:lnTo>
                    <a:lnTo>
                      <a:pt x="1863" y="1611"/>
                    </a:lnTo>
                    <a:lnTo>
                      <a:pt x="1863" y="1611"/>
                    </a:lnTo>
                    <a:lnTo>
                      <a:pt x="1926" y="1527"/>
                    </a:lnTo>
                    <a:lnTo>
                      <a:pt x="2009" y="1444"/>
                    </a:lnTo>
                    <a:lnTo>
                      <a:pt x="2114" y="1444"/>
                    </a:lnTo>
                    <a:lnTo>
                      <a:pt x="2156" y="1423"/>
                    </a:lnTo>
                    <a:lnTo>
                      <a:pt x="2239" y="1381"/>
                    </a:lnTo>
                    <a:lnTo>
                      <a:pt x="2281" y="1339"/>
                    </a:lnTo>
                    <a:lnTo>
                      <a:pt x="2281" y="1276"/>
                    </a:lnTo>
                    <a:lnTo>
                      <a:pt x="2260" y="1318"/>
                    </a:lnTo>
                    <a:lnTo>
                      <a:pt x="2156" y="1339"/>
                    </a:lnTo>
                    <a:lnTo>
                      <a:pt x="2114" y="1318"/>
                    </a:lnTo>
                    <a:lnTo>
                      <a:pt x="2030" y="1235"/>
                    </a:lnTo>
                    <a:lnTo>
                      <a:pt x="1967" y="1235"/>
                    </a:lnTo>
                    <a:lnTo>
                      <a:pt x="1926" y="1255"/>
                    </a:lnTo>
                    <a:lnTo>
                      <a:pt x="1967" y="1151"/>
                    </a:lnTo>
                    <a:lnTo>
                      <a:pt x="2009" y="1130"/>
                    </a:lnTo>
                    <a:lnTo>
                      <a:pt x="2009" y="1109"/>
                    </a:lnTo>
                    <a:lnTo>
                      <a:pt x="1947" y="1130"/>
                    </a:lnTo>
                    <a:lnTo>
                      <a:pt x="1863" y="1193"/>
                    </a:lnTo>
                    <a:lnTo>
                      <a:pt x="1821" y="1255"/>
                    </a:lnTo>
                    <a:lnTo>
                      <a:pt x="1737" y="1339"/>
                    </a:lnTo>
                    <a:lnTo>
                      <a:pt x="1695" y="1360"/>
                    </a:lnTo>
                    <a:lnTo>
                      <a:pt x="1654" y="1423"/>
                    </a:lnTo>
                    <a:lnTo>
                      <a:pt x="1591" y="1465"/>
                    </a:lnTo>
                    <a:lnTo>
                      <a:pt x="1528" y="1548"/>
                    </a:lnTo>
                    <a:lnTo>
                      <a:pt x="1528" y="1444"/>
                    </a:lnTo>
                    <a:lnTo>
                      <a:pt x="1549" y="1360"/>
                    </a:lnTo>
                    <a:lnTo>
                      <a:pt x="1612" y="1297"/>
                    </a:lnTo>
                    <a:lnTo>
                      <a:pt x="1612" y="1235"/>
                    </a:lnTo>
                    <a:lnTo>
                      <a:pt x="1654" y="1130"/>
                    </a:lnTo>
                    <a:lnTo>
                      <a:pt x="1737" y="1046"/>
                    </a:lnTo>
                    <a:lnTo>
                      <a:pt x="1737" y="1004"/>
                    </a:lnTo>
                    <a:lnTo>
                      <a:pt x="1800" y="942"/>
                    </a:lnTo>
                    <a:lnTo>
                      <a:pt x="1821" y="921"/>
                    </a:lnTo>
                    <a:lnTo>
                      <a:pt x="1863" y="816"/>
                    </a:lnTo>
                    <a:lnTo>
                      <a:pt x="1947" y="774"/>
                    </a:lnTo>
                    <a:lnTo>
                      <a:pt x="2009" y="711"/>
                    </a:lnTo>
                    <a:lnTo>
                      <a:pt x="2051" y="691"/>
                    </a:lnTo>
                    <a:lnTo>
                      <a:pt x="2072" y="670"/>
                    </a:lnTo>
                    <a:lnTo>
                      <a:pt x="2072" y="607"/>
                    </a:lnTo>
                    <a:lnTo>
                      <a:pt x="2114" y="565"/>
                    </a:lnTo>
                    <a:lnTo>
                      <a:pt x="2135" y="481"/>
                    </a:lnTo>
                    <a:lnTo>
                      <a:pt x="2135" y="523"/>
                    </a:lnTo>
                    <a:lnTo>
                      <a:pt x="2114" y="586"/>
                    </a:lnTo>
                    <a:lnTo>
                      <a:pt x="2135" y="628"/>
                    </a:lnTo>
                    <a:lnTo>
                      <a:pt x="2219" y="523"/>
                    </a:lnTo>
                    <a:lnTo>
                      <a:pt x="2323" y="419"/>
                    </a:lnTo>
                    <a:lnTo>
                      <a:pt x="2344" y="377"/>
                    </a:lnTo>
                    <a:lnTo>
                      <a:pt x="2323" y="314"/>
                    </a:lnTo>
                    <a:lnTo>
                      <a:pt x="2260" y="314"/>
                    </a:lnTo>
                    <a:lnTo>
                      <a:pt x="2219" y="377"/>
                    </a:lnTo>
                    <a:lnTo>
                      <a:pt x="2177" y="293"/>
                    </a:lnTo>
                    <a:lnTo>
                      <a:pt x="2156" y="272"/>
                    </a:lnTo>
                    <a:lnTo>
                      <a:pt x="2177" y="209"/>
                    </a:lnTo>
                    <a:lnTo>
                      <a:pt x="2239" y="188"/>
                    </a:lnTo>
                    <a:lnTo>
                      <a:pt x="2323" y="209"/>
                    </a:lnTo>
                    <a:lnTo>
                      <a:pt x="2386" y="272"/>
                    </a:lnTo>
                    <a:lnTo>
                      <a:pt x="2449" y="251"/>
                    </a:lnTo>
                    <a:lnTo>
                      <a:pt x="2491" y="188"/>
                    </a:lnTo>
                    <a:lnTo>
                      <a:pt x="2491" y="42"/>
                    </a:lnTo>
                    <a:lnTo>
                      <a:pt x="2428" y="42"/>
                    </a:lnTo>
                    <a:lnTo>
                      <a:pt x="2365" y="63"/>
                    </a:lnTo>
                    <a:lnTo>
                      <a:pt x="2365" y="105"/>
                    </a:lnTo>
                    <a:lnTo>
                      <a:pt x="2323" y="105"/>
                    </a:lnTo>
                    <a:lnTo>
                      <a:pt x="2323" y="63"/>
                    </a:lnTo>
                    <a:lnTo>
                      <a:pt x="232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1"/>
              <p:cNvSpPr/>
              <p:nvPr/>
            </p:nvSpPr>
            <p:spPr>
              <a:xfrm>
                <a:off x="1922950" y="1659350"/>
                <a:ext cx="1050900" cy="913875"/>
              </a:xfrm>
              <a:custGeom>
                <a:avLst/>
                <a:gdLst/>
                <a:ahLst/>
                <a:cxnLst/>
                <a:rect l="l" t="t" r="r" b="b"/>
                <a:pathLst>
                  <a:path w="42036" h="36555" extrusionOk="0">
                    <a:moveTo>
                      <a:pt x="4310" y="26929"/>
                    </a:moveTo>
                    <a:lnTo>
                      <a:pt x="4310" y="27055"/>
                    </a:lnTo>
                    <a:lnTo>
                      <a:pt x="4268" y="27159"/>
                    </a:lnTo>
                    <a:lnTo>
                      <a:pt x="4101" y="27264"/>
                    </a:lnTo>
                    <a:lnTo>
                      <a:pt x="4076" y="27268"/>
                    </a:lnTo>
                    <a:lnTo>
                      <a:pt x="4076" y="27268"/>
                    </a:lnTo>
                    <a:lnTo>
                      <a:pt x="4101" y="27243"/>
                    </a:lnTo>
                    <a:lnTo>
                      <a:pt x="4185" y="27117"/>
                    </a:lnTo>
                    <a:lnTo>
                      <a:pt x="4289" y="27034"/>
                    </a:lnTo>
                    <a:lnTo>
                      <a:pt x="4310" y="26929"/>
                    </a:lnTo>
                    <a:close/>
                    <a:moveTo>
                      <a:pt x="40508" y="27473"/>
                    </a:moveTo>
                    <a:lnTo>
                      <a:pt x="40299" y="27557"/>
                    </a:lnTo>
                    <a:lnTo>
                      <a:pt x="40090" y="27599"/>
                    </a:lnTo>
                    <a:lnTo>
                      <a:pt x="40132" y="27536"/>
                    </a:lnTo>
                    <a:lnTo>
                      <a:pt x="40404" y="27473"/>
                    </a:lnTo>
                    <a:close/>
                    <a:moveTo>
                      <a:pt x="19459" y="0"/>
                    </a:moveTo>
                    <a:lnTo>
                      <a:pt x="19187" y="105"/>
                    </a:lnTo>
                    <a:lnTo>
                      <a:pt x="18810" y="105"/>
                    </a:lnTo>
                    <a:lnTo>
                      <a:pt x="18727" y="63"/>
                    </a:lnTo>
                    <a:lnTo>
                      <a:pt x="18392" y="84"/>
                    </a:lnTo>
                    <a:lnTo>
                      <a:pt x="18308" y="63"/>
                    </a:lnTo>
                    <a:lnTo>
                      <a:pt x="18120" y="105"/>
                    </a:lnTo>
                    <a:lnTo>
                      <a:pt x="18078" y="210"/>
                    </a:lnTo>
                    <a:lnTo>
                      <a:pt x="18120" y="272"/>
                    </a:lnTo>
                    <a:lnTo>
                      <a:pt x="18078" y="377"/>
                    </a:lnTo>
                    <a:lnTo>
                      <a:pt x="18078" y="524"/>
                    </a:lnTo>
                    <a:lnTo>
                      <a:pt x="18036" y="775"/>
                    </a:lnTo>
                    <a:lnTo>
                      <a:pt x="18120" y="879"/>
                    </a:lnTo>
                    <a:lnTo>
                      <a:pt x="18036" y="942"/>
                    </a:lnTo>
                    <a:lnTo>
                      <a:pt x="17911" y="942"/>
                    </a:lnTo>
                    <a:lnTo>
                      <a:pt x="17764" y="1109"/>
                    </a:lnTo>
                    <a:lnTo>
                      <a:pt x="17701" y="1214"/>
                    </a:lnTo>
                    <a:lnTo>
                      <a:pt x="17471" y="1298"/>
                    </a:lnTo>
                    <a:lnTo>
                      <a:pt x="17367" y="1444"/>
                    </a:lnTo>
                    <a:lnTo>
                      <a:pt x="17095" y="1633"/>
                    </a:lnTo>
                    <a:lnTo>
                      <a:pt x="16990" y="1674"/>
                    </a:lnTo>
                    <a:lnTo>
                      <a:pt x="16990" y="1758"/>
                    </a:lnTo>
                    <a:lnTo>
                      <a:pt x="17074" y="1925"/>
                    </a:lnTo>
                    <a:lnTo>
                      <a:pt x="17074" y="2072"/>
                    </a:lnTo>
                    <a:lnTo>
                      <a:pt x="16760" y="2030"/>
                    </a:lnTo>
                    <a:lnTo>
                      <a:pt x="16739" y="1946"/>
                    </a:lnTo>
                    <a:lnTo>
                      <a:pt x="16718" y="2135"/>
                    </a:lnTo>
                    <a:lnTo>
                      <a:pt x="16613" y="2281"/>
                    </a:lnTo>
                    <a:lnTo>
                      <a:pt x="16530" y="2302"/>
                    </a:lnTo>
                    <a:lnTo>
                      <a:pt x="16509" y="2365"/>
                    </a:lnTo>
                    <a:lnTo>
                      <a:pt x="16300" y="2407"/>
                    </a:lnTo>
                    <a:lnTo>
                      <a:pt x="16237" y="2574"/>
                    </a:lnTo>
                    <a:lnTo>
                      <a:pt x="16132" y="2595"/>
                    </a:lnTo>
                    <a:lnTo>
                      <a:pt x="16028" y="2700"/>
                    </a:lnTo>
                    <a:lnTo>
                      <a:pt x="15944" y="2700"/>
                    </a:lnTo>
                    <a:lnTo>
                      <a:pt x="15923" y="2804"/>
                    </a:lnTo>
                    <a:lnTo>
                      <a:pt x="15776" y="2888"/>
                    </a:lnTo>
                    <a:lnTo>
                      <a:pt x="15672" y="2993"/>
                    </a:lnTo>
                    <a:lnTo>
                      <a:pt x="15588" y="2972"/>
                    </a:lnTo>
                    <a:lnTo>
                      <a:pt x="15588" y="3076"/>
                    </a:lnTo>
                    <a:lnTo>
                      <a:pt x="15776" y="3139"/>
                    </a:lnTo>
                    <a:lnTo>
                      <a:pt x="15986" y="3139"/>
                    </a:lnTo>
                    <a:lnTo>
                      <a:pt x="15986" y="3244"/>
                    </a:lnTo>
                    <a:lnTo>
                      <a:pt x="15839" y="3202"/>
                    </a:lnTo>
                    <a:lnTo>
                      <a:pt x="15944" y="3516"/>
                    </a:lnTo>
                    <a:lnTo>
                      <a:pt x="16028" y="3599"/>
                    </a:lnTo>
                    <a:lnTo>
                      <a:pt x="16007" y="3725"/>
                    </a:lnTo>
                    <a:lnTo>
                      <a:pt x="15944" y="3871"/>
                    </a:lnTo>
                    <a:lnTo>
                      <a:pt x="16007" y="4018"/>
                    </a:lnTo>
                    <a:lnTo>
                      <a:pt x="15902" y="4185"/>
                    </a:lnTo>
                    <a:lnTo>
                      <a:pt x="15902" y="4394"/>
                    </a:lnTo>
                    <a:lnTo>
                      <a:pt x="15902" y="4457"/>
                    </a:lnTo>
                    <a:lnTo>
                      <a:pt x="15986" y="4457"/>
                    </a:lnTo>
                    <a:lnTo>
                      <a:pt x="16028" y="4478"/>
                    </a:lnTo>
                    <a:lnTo>
                      <a:pt x="16111" y="4394"/>
                    </a:lnTo>
                    <a:lnTo>
                      <a:pt x="16237" y="4374"/>
                    </a:lnTo>
                    <a:lnTo>
                      <a:pt x="16341" y="4394"/>
                    </a:lnTo>
                    <a:lnTo>
                      <a:pt x="16509" y="4374"/>
                    </a:lnTo>
                    <a:lnTo>
                      <a:pt x="16676" y="4227"/>
                    </a:lnTo>
                    <a:lnTo>
                      <a:pt x="16760" y="4185"/>
                    </a:lnTo>
                    <a:lnTo>
                      <a:pt x="16760" y="4143"/>
                    </a:lnTo>
                    <a:lnTo>
                      <a:pt x="16864" y="4060"/>
                    </a:lnTo>
                    <a:lnTo>
                      <a:pt x="16927" y="4143"/>
                    </a:lnTo>
                    <a:lnTo>
                      <a:pt x="16927" y="4269"/>
                    </a:lnTo>
                    <a:lnTo>
                      <a:pt x="16844" y="4353"/>
                    </a:lnTo>
                    <a:lnTo>
                      <a:pt x="16927" y="4457"/>
                    </a:lnTo>
                    <a:lnTo>
                      <a:pt x="17032" y="4457"/>
                    </a:lnTo>
                    <a:lnTo>
                      <a:pt x="17178" y="4374"/>
                    </a:lnTo>
                    <a:lnTo>
                      <a:pt x="17346" y="4374"/>
                    </a:lnTo>
                    <a:lnTo>
                      <a:pt x="17450" y="4248"/>
                    </a:lnTo>
                    <a:lnTo>
                      <a:pt x="17597" y="4081"/>
                    </a:lnTo>
                    <a:lnTo>
                      <a:pt x="17576" y="4018"/>
                    </a:lnTo>
                    <a:lnTo>
                      <a:pt x="17701" y="3850"/>
                    </a:lnTo>
                    <a:lnTo>
                      <a:pt x="17722" y="3767"/>
                    </a:lnTo>
                    <a:lnTo>
                      <a:pt x="17890" y="3620"/>
                    </a:lnTo>
                    <a:lnTo>
                      <a:pt x="18015" y="3557"/>
                    </a:lnTo>
                    <a:lnTo>
                      <a:pt x="18036" y="3453"/>
                    </a:lnTo>
                    <a:lnTo>
                      <a:pt x="18099" y="3306"/>
                    </a:lnTo>
                    <a:lnTo>
                      <a:pt x="18204" y="3453"/>
                    </a:lnTo>
                    <a:lnTo>
                      <a:pt x="18350" y="3453"/>
                    </a:lnTo>
                    <a:lnTo>
                      <a:pt x="18497" y="3348"/>
                    </a:lnTo>
                    <a:lnTo>
                      <a:pt x="18643" y="3327"/>
                    </a:lnTo>
                    <a:lnTo>
                      <a:pt x="18706" y="3181"/>
                    </a:lnTo>
                    <a:lnTo>
                      <a:pt x="18769" y="3181"/>
                    </a:lnTo>
                    <a:lnTo>
                      <a:pt x="18873" y="3076"/>
                    </a:lnTo>
                    <a:lnTo>
                      <a:pt x="18936" y="2909"/>
                    </a:lnTo>
                    <a:lnTo>
                      <a:pt x="19124" y="2867"/>
                    </a:lnTo>
                    <a:lnTo>
                      <a:pt x="19187" y="2846"/>
                    </a:lnTo>
                    <a:lnTo>
                      <a:pt x="19250" y="2888"/>
                    </a:lnTo>
                    <a:lnTo>
                      <a:pt x="19333" y="2846"/>
                    </a:lnTo>
                    <a:lnTo>
                      <a:pt x="19543" y="2846"/>
                    </a:lnTo>
                    <a:lnTo>
                      <a:pt x="19668" y="2762"/>
                    </a:lnTo>
                    <a:lnTo>
                      <a:pt x="19773" y="2762"/>
                    </a:lnTo>
                    <a:lnTo>
                      <a:pt x="20024" y="2658"/>
                    </a:lnTo>
                    <a:lnTo>
                      <a:pt x="20233" y="2616"/>
                    </a:lnTo>
                    <a:lnTo>
                      <a:pt x="20296" y="2595"/>
                    </a:lnTo>
                    <a:cubicBezTo>
                      <a:pt x="20338" y="2679"/>
                      <a:pt x="20442" y="2741"/>
                      <a:pt x="20526" y="2762"/>
                    </a:cubicBezTo>
                    <a:lnTo>
                      <a:pt x="20401" y="2783"/>
                    </a:lnTo>
                    <a:lnTo>
                      <a:pt x="19877" y="2993"/>
                    </a:lnTo>
                    <a:lnTo>
                      <a:pt x="19752" y="3097"/>
                    </a:lnTo>
                    <a:lnTo>
                      <a:pt x="19438" y="3181"/>
                    </a:lnTo>
                    <a:lnTo>
                      <a:pt x="19020" y="3369"/>
                    </a:lnTo>
                    <a:lnTo>
                      <a:pt x="18852" y="3495"/>
                    </a:lnTo>
                    <a:lnTo>
                      <a:pt x="18852" y="3578"/>
                    </a:lnTo>
                    <a:lnTo>
                      <a:pt x="18957" y="3578"/>
                    </a:lnTo>
                    <a:lnTo>
                      <a:pt x="19020" y="3620"/>
                    </a:lnTo>
                    <a:lnTo>
                      <a:pt x="18915" y="3704"/>
                    </a:lnTo>
                    <a:lnTo>
                      <a:pt x="18831" y="3704"/>
                    </a:lnTo>
                    <a:lnTo>
                      <a:pt x="18643" y="3850"/>
                    </a:lnTo>
                    <a:lnTo>
                      <a:pt x="18497" y="3850"/>
                    </a:lnTo>
                    <a:lnTo>
                      <a:pt x="18413" y="3934"/>
                    </a:lnTo>
                    <a:lnTo>
                      <a:pt x="18392" y="4039"/>
                    </a:lnTo>
                    <a:lnTo>
                      <a:pt x="18225" y="4143"/>
                    </a:lnTo>
                    <a:lnTo>
                      <a:pt x="18162" y="4227"/>
                    </a:lnTo>
                    <a:lnTo>
                      <a:pt x="18162" y="4353"/>
                    </a:lnTo>
                    <a:lnTo>
                      <a:pt x="18225" y="4311"/>
                    </a:lnTo>
                    <a:lnTo>
                      <a:pt x="18308" y="4374"/>
                    </a:lnTo>
                    <a:lnTo>
                      <a:pt x="18266" y="4457"/>
                    </a:lnTo>
                    <a:lnTo>
                      <a:pt x="18287" y="4478"/>
                    </a:lnTo>
                    <a:lnTo>
                      <a:pt x="18371" y="4457"/>
                    </a:lnTo>
                    <a:lnTo>
                      <a:pt x="18476" y="4415"/>
                    </a:lnTo>
                    <a:lnTo>
                      <a:pt x="18580" y="4415"/>
                    </a:lnTo>
                    <a:lnTo>
                      <a:pt x="18643" y="4457"/>
                    </a:lnTo>
                    <a:lnTo>
                      <a:pt x="18622" y="4541"/>
                    </a:lnTo>
                    <a:lnTo>
                      <a:pt x="18497" y="4583"/>
                    </a:lnTo>
                    <a:lnTo>
                      <a:pt x="18371" y="4520"/>
                    </a:lnTo>
                    <a:lnTo>
                      <a:pt x="18287" y="4562"/>
                    </a:lnTo>
                    <a:lnTo>
                      <a:pt x="18308" y="4666"/>
                    </a:lnTo>
                    <a:lnTo>
                      <a:pt x="18517" y="4771"/>
                    </a:lnTo>
                    <a:lnTo>
                      <a:pt x="18601" y="4729"/>
                    </a:lnTo>
                    <a:lnTo>
                      <a:pt x="18622" y="4646"/>
                    </a:lnTo>
                    <a:lnTo>
                      <a:pt x="18685" y="4646"/>
                    </a:lnTo>
                    <a:lnTo>
                      <a:pt x="18727" y="4687"/>
                    </a:lnTo>
                    <a:lnTo>
                      <a:pt x="18685" y="4771"/>
                    </a:lnTo>
                    <a:lnTo>
                      <a:pt x="18789" y="4771"/>
                    </a:lnTo>
                    <a:lnTo>
                      <a:pt x="18957" y="4792"/>
                    </a:lnTo>
                    <a:lnTo>
                      <a:pt x="19145" y="4750"/>
                    </a:lnTo>
                    <a:lnTo>
                      <a:pt x="19250" y="4750"/>
                    </a:lnTo>
                    <a:lnTo>
                      <a:pt x="19417" y="4834"/>
                    </a:lnTo>
                    <a:lnTo>
                      <a:pt x="19543" y="4792"/>
                    </a:lnTo>
                    <a:lnTo>
                      <a:pt x="19647" y="4855"/>
                    </a:lnTo>
                    <a:lnTo>
                      <a:pt x="19689" y="4959"/>
                    </a:lnTo>
                    <a:lnTo>
                      <a:pt x="19773" y="4959"/>
                    </a:lnTo>
                    <a:lnTo>
                      <a:pt x="19752" y="5001"/>
                    </a:lnTo>
                    <a:lnTo>
                      <a:pt x="19668" y="5001"/>
                    </a:lnTo>
                    <a:lnTo>
                      <a:pt x="19522" y="4897"/>
                    </a:lnTo>
                    <a:lnTo>
                      <a:pt x="19313" y="4897"/>
                    </a:lnTo>
                    <a:lnTo>
                      <a:pt x="19250" y="4959"/>
                    </a:lnTo>
                    <a:lnTo>
                      <a:pt x="19375" y="5001"/>
                    </a:lnTo>
                    <a:lnTo>
                      <a:pt x="19417" y="5064"/>
                    </a:lnTo>
                    <a:lnTo>
                      <a:pt x="19229" y="5064"/>
                    </a:lnTo>
                    <a:lnTo>
                      <a:pt x="19145" y="4980"/>
                    </a:lnTo>
                    <a:lnTo>
                      <a:pt x="18894" y="5001"/>
                    </a:lnTo>
                    <a:lnTo>
                      <a:pt x="18810" y="5064"/>
                    </a:lnTo>
                    <a:lnTo>
                      <a:pt x="18727" y="5001"/>
                    </a:lnTo>
                    <a:lnTo>
                      <a:pt x="18643" y="5001"/>
                    </a:lnTo>
                    <a:lnTo>
                      <a:pt x="18580" y="5043"/>
                    </a:lnTo>
                    <a:lnTo>
                      <a:pt x="18497" y="5043"/>
                    </a:lnTo>
                    <a:lnTo>
                      <a:pt x="18225" y="5064"/>
                    </a:lnTo>
                    <a:lnTo>
                      <a:pt x="18183" y="5085"/>
                    </a:lnTo>
                    <a:lnTo>
                      <a:pt x="17973" y="5127"/>
                    </a:lnTo>
                    <a:lnTo>
                      <a:pt x="17953" y="5273"/>
                    </a:lnTo>
                    <a:lnTo>
                      <a:pt x="17973" y="5587"/>
                    </a:lnTo>
                    <a:lnTo>
                      <a:pt x="17994" y="5629"/>
                    </a:lnTo>
                    <a:lnTo>
                      <a:pt x="17994" y="5754"/>
                    </a:lnTo>
                    <a:lnTo>
                      <a:pt x="17953" y="5796"/>
                    </a:lnTo>
                    <a:lnTo>
                      <a:pt x="17953" y="5859"/>
                    </a:lnTo>
                    <a:lnTo>
                      <a:pt x="17994" y="5922"/>
                    </a:lnTo>
                    <a:lnTo>
                      <a:pt x="18099" y="5901"/>
                    </a:lnTo>
                    <a:lnTo>
                      <a:pt x="18141" y="5901"/>
                    </a:lnTo>
                    <a:lnTo>
                      <a:pt x="18225" y="5943"/>
                    </a:lnTo>
                    <a:lnTo>
                      <a:pt x="18329" y="5943"/>
                    </a:lnTo>
                    <a:lnTo>
                      <a:pt x="18371" y="5901"/>
                    </a:lnTo>
                    <a:lnTo>
                      <a:pt x="18392" y="5901"/>
                    </a:lnTo>
                    <a:lnTo>
                      <a:pt x="18476" y="5922"/>
                    </a:lnTo>
                    <a:lnTo>
                      <a:pt x="18517" y="5964"/>
                    </a:lnTo>
                    <a:lnTo>
                      <a:pt x="18559" y="5943"/>
                    </a:lnTo>
                    <a:lnTo>
                      <a:pt x="18622" y="6006"/>
                    </a:lnTo>
                    <a:lnTo>
                      <a:pt x="18622" y="6047"/>
                    </a:lnTo>
                    <a:lnTo>
                      <a:pt x="18706" y="6068"/>
                    </a:lnTo>
                    <a:lnTo>
                      <a:pt x="18789" y="6047"/>
                    </a:lnTo>
                    <a:lnTo>
                      <a:pt x="18852" y="6047"/>
                    </a:lnTo>
                    <a:lnTo>
                      <a:pt x="18915" y="6110"/>
                    </a:lnTo>
                    <a:lnTo>
                      <a:pt x="19041" y="6110"/>
                    </a:lnTo>
                    <a:lnTo>
                      <a:pt x="19124" y="6068"/>
                    </a:lnTo>
                    <a:lnTo>
                      <a:pt x="19229" y="6131"/>
                    </a:lnTo>
                    <a:lnTo>
                      <a:pt x="19333" y="6068"/>
                    </a:lnTo>
                    <a:lnTo>
                      <a:pt x="19417" y="6110"/>
                    </a:lnTo>
                    <a:lnTo>
                      <a:pt x="19543" y="6110"/>
                    </a:lnTo>
                    <a:lnTo>
                      <a:pt x="19647" y="6068"/>
                    </a:lnTo>
                    <a:lnTo>
                      <a:pt x="19752" y="6131"/>
                    </a:lnTo>
                    <a:lnTo>
                      <a:pt x="19773" y="6215"/>
                    </a:lnTo>
                    <a:lnTo>
                      <a:pt x="19857" y="6152"/>
                    </a:lnTo>
                    <a:lnTo>
                      <a:pt x="19877" y="6257"/>
                    </a:lnTo>
                    <a:lnTo>
                      <a:pt x="19982" y="6340"/>
                    </a:lnTo>
                    <a:lnTo>
                      <a:pt x="19982" y="6382"/>
                    </a:lnTo>
                    <a:lnTo>
                      <a:pt x="20003" y="6445"/>
                    </a:lnTo>
                    <a:lnTo>
                      <a:pt x="20108" y="6445"/>
                    </a:lnTo>
                    <a:lnTo>
                      <a:pt x="20191" y="6466"/>
                    </a:lnTo>
                    <a:lnTo>
                      <a:pt x="20212" y="6550"/>
                    </a:lnTo>
                    <a:lnTo>
                      <a:pt x="20275" y="6570"/>
                    </a:lnTo>
                    <a:lnTo>
                      <a:pt x="20359" y="6654"/>
                    </a:lnTo>
                    <a:lnTo>
                      <a:pt x="20317" y="6696"/>
                    </a:lnTo>
                    <a:lnTo>
                      <a:pt x="20317" y="6780"/>
                    </a:lnTo>
                    <a:lnTo>
                      <a:pt x="20422" y="6884"/>
                    </a:lnTo>
                    <a:lnTo>
                      <a:pt x="20589" y="6989"/>
                    </a:lnTo>
                    <a:lnTo>
                      <a:pt x="20589" y="7052"/>
                    </a:lnTo>
                    <a:lnTo>
                      <a:pt x="20568" y="7073"/>
                    </a:lnTo>
                    <a:lnTo>
                      <a:pt x="20589" y="7114"/>
                    </a:lnTo>
                    <a:lnTo>
                      <a:pt x="20526" y="7094"/>
                    </a:lnTo>
                    <a:lnTo>
                      <a:pt x="20317" y="7052"/>
                    </a:lnTo>
                    <a:lnTo>
                      <a:pt x="20170" y="6989"/>
                    </a:lnTo>
                    <a:lnTo>
                      <a:pt x="20087" y="7010"/>
                    </a:lnTo>
                    <a:lnTo>
                      <a:pt x="20003" y="6989"/>
                    </a:lnTo>
                    <a:lnTo>
                      <a:pt x="19982" y="7010"/>
                    </a:lnTo>
                    <a:lnTo>
                      <a:pt x="19898" y="7010"/>
                    </a:lnTo>
                    <a:lnTo>
                      <a:pt x="19836" y="6905"/>
                    </a:lnTo>
                    <a:lnTo>
                      <a:pt x="19752" y="6905"/>
                    </a:lnTo>
                    <a:lnTo>
                      <a:pt x="19689" y="6801"/>
                    </a:lnTo>
                    <a:lnTo>
                      <a:pt x="19647" y="6780"/>
                    </a:lnTo>
                    <a:lnTo>
                      <a:pt x="19522" y="6801"/>
                    </a:lnTo>
                    <a:lnTo>
                      <a:pt x="19438" y="6780"/>
                    </a:lnTo>
                    <a:lnTo>
                      <a:pt x="19375" y="6738"/>
                    </a:lnTo>
                    <a:lnTo>
                      <a:pt x="19250" y="6675"/>
                    </a:lnTo>
                    <a:lnTo>
                      <a:pt x="19229" y="6591"/>
                    </a:lnTo>
                    <a:lnTo>
                      <a:pt x="19166" y="6591"/>
                    </a:lnTo>
                    <a:lnTo>
                      <a:pt x="19124" y="6570"/>
                    </a:lnTo>
                    <a:lnTo>
                      <a:pt x="18999" y="6570"/>
                    </a:lnTo>
                    <a:lnTo>
                      <a:pt x="18936" y="6550"/>
                    </a:lnTo>
                    <a:lnTo>
                      <a:pt x="18685" y="6550"/>
                    </a:lnTo>
                    <a:lnTo>
                      <a:pt x="18517" y="6529"/>
                    </a:lnTo>
                    <a:lnTo>
                      <a:pt x="18413" y="6487"/>
                    </a:lnTo>
                    <a:lnTo>
                      <a:pt x="17973" y="6487"/>
                    </a:lnTo>
                    <a:lnTo>
                      <a:pt x="17890" y="6529"/>
                    </a:lnTo>
                    <a:lnTo>
                      <a:pt x="17764" y="6550"/>
                    </a:lnTo>
                    <a:lnTo>
                      <a:pt x="17701" y="6633"/>
                    </a:lnTo>
                    <a:lnTo>
                      <a:pt x="17701" y="6801"/>
                    </a:lnTo>
                    <a:lnTo>
                      <a:pt x="17597" y="6968"/>
                    </a:lnTo>
                    <a:lnTo>
                      <a:pt x="17639" y="7156"/>
                    </a:lnTo>
                    <a:lnTo>
                      <a:pt x="17597" y="7219"/>
                    </a:lnTo>
                    <a:lnTo>
                      <a:pt x="17639" y="7282"/>
                    </a:lnTo>
                    <a:lnTo>
                      <a:pt x="17701" y="7303"/>
                    </a:lnTo>
                    <a:lnTo>
                      <a:pt x="17681" y="7366"/>
                    </a:lnTo>
                    <a:lnTo>
                      <a:pt x="17639" y="7387"/>
                    </a:lnTo>
                    <a:lnTo>
                      <a:pt x="17701" y="7617"/>
                    </a:lnTo>
                    <a:lnTo>
                      <a:pt x="17785" y="7700"/>
                    </a:lnTo>
                    <a:lnTo>
                      <a:pt x="17806" y="7742"/>
                    </a:lnTo>
                    <a:lnTo>
                      <a:pt x="17973" y="7847"/>
                    </a:lnTo>
                    <a:lnTo>
                      <a:pt x="18015" y="7910"/>
                    </a:lnTo>
                    <a:lnTo>
                      <a:pt x="18120" y="7889"/>
                    </a:lnTo>
                    <a:lnTo>
                      <a:pt x="18183" y="7951"/>
                    </a:lnTo>
                    <a:lnTo>
                      <a:pt x="18266" y="7993"/>
                    </a:lnTo>
                    <a:lnTo>
                      <a:pt x="18392" y="7931"/>
                    </a:lnTo>
                    <a:lnTo>
                      <a:pt x="18476" y="7931"/>
                    </a:lnTo>
                    <a:lnTo>
                      <a:pt x="18538" y="8014"/>
                    </a:lnTo>
                    <a:lnTo>
                      <a:pt x="18685" y="8014"/>
                    </a:lnTo>
                    <a:lnTo>
                      <a:pt x="18748" y="8140"/>
                    </a:lnTo>
                    <a:lnTo>
                      <a:pt x="18831" y="8161"/>
                    </a:lnTo>
                    <a:lnTo>
                      <a:pt x="18852" y="8223"/>
                    </a:lnTo>
                    <a:lnTo>
                      <a:pt x="18727" y="8265"/>
                    </a:lnTo>
                    <a:lnTo>
                      <a:pt x="18727" y="8349"/>
                    </a:lnTo>
                    <a:lnTo>
                      <a:pt x="18685" y="8412"/>
                    </a:lnTo>
                    <a:lnTo>
                      <a:pt x="18685" y="8454"/>
                    </a:lnTo>
                    <a:lnTo>
                      <a:pt x="18622" y="8537"/>
                    </a:lnTo>
                    <a:lnTo>
                      <a:pt x="18497" y="8621"/>
                    </a:lnTo>
                    <a:lnTo>
                      <a:pt x="18497" y="8663"/>
                    </a:lnTo>
                    <a:lnTo>
                      <a:pt x="18434" y="8747"/>
                    </a:lnTo>
                    <a:lnTo>
                      <a:pt x="18517" y="8788"/>
                    </a:lnTo>
                    <a:lnTo>
                      <a:pt x="18517" y="8935"/>
                    </a:lnTo>
                    <a:lnTo>
                      <a:pt x="18580" y="9060"/>
                    </a:lnTo>
                    <a:lnTo>
                      <a:pt x="18580" y="9144"/>
                    </a:lnTo>
                    <a:lnTo>
                      <a:pt x="18434" y="9165"/>
                    </a:lnTo>
                    <a:lnTo>
                      <a:pt x="18497" y="9207"/>
                    </a:lnTo>
                    <a:lnTo>
                      <a:pt x="18685" y="9249"/>
                    </a:lnTo>
                    <a:lnTo>
                      <a:pt x="18748" y="9207"/>
                    </a:lnTo>
                    <a:lnTo>
                      <a:pt x="18810" y="9207"/>
                    </a:lnTo>
                    <a:lnTo>
                      <a:pt x="18831" y="9270"/>
                    </a:lnTo>
                    <a:lnTo>
                      <a:pt x="18894" y="9207"/>
                    </a:lnTo>
                    <a:lnTo>
                      <a:pt x="18936" y="9207"/>
                    </a:lnTo>
                    <a:lnTo>
                      <a:pt x="18999" y="9249"/>
                    </a:lnTo>
                    <a:lnTo>
                      <a:pt x="19145" y="9249"/>
                    </a:lnTo>
                    <a:lnTo>
                      <a:pt x="19333" y="9311"/>
                    </a:lnTo>
                    <a:lnTo>
                      <a:pt x="19417" y="9249"/>
                    </a:lnTo>
                    <a:lnTo>
                      <a:pt x="19564" y="9249"/>
                    </a:lnTo>
                    <a:lnTo>
                      <a:pt x="19585" y="9291"/>
                    </a:lnTo>
                    <a:lnTo>
                      <a:pt x="19626" y="9291"/>
                    </a:lnTo>
                    <a:lnTo>
                      <a:pt x="19668" y="9270"/>
                    </a:lnTo>
                    <a:lnTo>
                      <a:pt x="19752" y="9249"/>
                    </a:lnTo>
                    <a:lnTo>
                      <a:pt x="19794" y="9270"/>
                    </a:lnTo>
                    <a:lnTo>
                      <a:pt x="19836" y="9353"/>
                    </a:lnTo>
                    <a:lnTo>
                      <a:pt x="19877" y="9353"/>
                    </a:lnTo>
                    <a:lnTo>
                      <a:pt x="19940" y="9311"/>
                    </a:lnTo>
                    <a:lnTo>
                      <a:pt x="19982" y="9353"/>
                    </a:lnTo>
                    <a:lnTo>
                      <a:pt x="20003" y="9416"/>
                    </a:lnTo>
                    <a:lnTo>
                      <a:pt x="20066" y="9416"/>
                    </a:lnTo>
                    <a:lnTo>
                      <a:pt x="20108" y="9374"/>
                    </a:lnTo>
                    <a:lnTo>
                      <a:pt x="20254" y="9353"/>
                    </a:lnTo>
                    <a:lnTo>
                      <a:pt x="20296" y="9270"/>
                    </a:lnTo>
                    <a:lnTo>
                      <a:pt x="20401" y="9249"/>
                    </a:lnTo>
                    <a:lnTo>
                      <a:pt x="20484" y="9249"/>
                    </a:lnTo>
                    <a:lnTo>
                      <a:pt x="20589" y="9144"/>
                    </a:lnTo>
                    <a:lnTo>
                      <a:pt x="20714" y="9081"/>
                    </a:lnTo>
                    <a:lnTo>
                      <a:pt x="20819" y="9060"/>
                    </a:lnTo>
                    <a:lnTo>
                      <a:pt x="20840" y="8998"/>
                    </a:lnTo>
                    <a:lnTo>
                      <a:pt x="20924" y="8998"/>
                    </a:lnTo>
                    <a:lnTo>
                      <a:pt x="21028" y="9039"/>
                    </a:lnTo>
                    <a:lnTo>
                      <a:pt x="21112" y="9039"/>
                    </a:lnTo>
                    <a:lnTo>
                      <a:pt x="21196" y="9081"/>
                    </a:lnTo>
                    <a:lnTo>
                      <a:pt x="21405" y="9081"/>
                    </a:lnTo>
                    <a:lnTo>
                      <a:pt x="21635" y="8935"/>
                    </a:lnTo>
                    <a:lnTo>
                      <a:pt x="21656" y="8851"/>
                    </a:lnTo>
                    <a:lnTo>
                      <a:pt x="21719" y="8851"/>
                    </a:lnTo>
                    <a:lnTo>
                      <a:pt x="21740" y="8893"/>
                    </a:lnTo>
                    <a:lnTo>
                      <a:pt x="21761" y="8851"/>
                    </a:lnTo>
                    <a:lnTo>
                      <a:pt x="21844" y="8788"/>
                    </a:lnTo>
                    <a:lnTo>
                      <a:pt x="21844" y="8726"/>
                    </a:lnTo>
                    <a:lnTo>
                      <a:pt x="21865" y="8663"/>
                    </a:lnTo>
                    <a:lnTo>
                      <a:pt x="21928" y="8684"/>
                    </a:lnTo>
                    <a:lnTo>
                      <a:pt x="21991" y="8684"/>
                    </a:lnTo>
                    <a:lnTo>
                      <a:pt x="22054" y="8642"/>
                    </a:lnTo>
                    <a:lnTo>
                      <a:pt x="22054" y="8579"/>
                    </a:lnTo>
                    <a:lnTo>
                      <a:pt x="22095" y="8621"/>
                    </a:lnTo>
                    <a:lnTo>
                      <a:pt x="22158" y="8621"/>
                    </a:lnTo>
                    <a:lnTo>
                      <a:pt x="22179" y="8663"/>
                    </a:lnTo>
                    <a:lnTo>
                      <a:pt x="22179" y="8726"/>
                    </a:lnTo>
                    <a:lnTo>
                      <a:pt x="22242" y="8767"/>
                    </a:lnTo>
                    <a:lnTo>
                      <a:pt x="22158" y="8830"/>
                    </a:lnTo>
                    <a:lnTo>
                      <a:pt x="22158" y="8893"/>
                    </a:lnTo>
                    <a:lnTo>
                      <a:pt x="22095" y="8977"/>
                    </a:lnTo>
                    <a:lnTo>
                      <a:pt x="22054" y="8998"/>
                    </a:lnTo>
                    <a:lnTo>
                      <a:pt x="22054" y="9060"/>
                    </a:lnTo>
                    <a:lnTo>
                      <a:pt x="22137" y="9081"/>
                    </a:lnTo>
                    <a:lnTo>
                      <a:pt x="22200" y="9165"/>
                    </a:lnTo>
                    <a:lnTo>
                      <a:pt x="22242" y="9144"/>
                    </a:lnTo>
                    <a:lnTo>
                      <a:pt x="22305" y="9144"/>
                    </a:lnTo>
                    <a:lnTo>
                      <a:pt x="22409" y="9186"/>
                    </a:lnTo>
                    <a:lnTo>
                      <a:pt x="22409" y="9207"/>
                    </a:lnTo>
                    <a:cubicBezTo>
                      <a:pt x="22367" y="9207"/>
                      <a:pt x="22305" y="9249"/>
                      <a:pt x="22263" y="9270"/>
                    </a:cubicBezTo>
                    <a:lnTo>
                      <a:pt x="22242" y="9270"/>
                    </a:lnTo>
                    <a:cubicBezTo>
                      <a:pt x="22137" y="9291"/>
                      <a:pt x="22054" y="9353"/>
                      <a:pt x="21949" y="9374"/>
                    </a:cubicBezTo>
                    <a:cubicBezTo>
                      <a:pt x="21886" y="9374"/>
                      <a:pt x="21865" y="9395"/>
                      <a:pt x="21844" y="9458"/>
                    </a:cubicBezTo>
                    <a:lnTo>
                      <a:pt x="21551" y="9521"/>
                    </a:lnTo>
                    <a:lnTo>
                      <a:pt x="21133" y="9563"/>
                    </a:lnTo>
                    <a:lnTo>
                      <a:pt x="21007" y="9521"/>
                    </a:lnTo>
                    <a:lnTo>
                      <a:pt x="20903" y="9521"/>
                    </a:lnTo>
                    <a:lnTo>
                      <a:pt x="20735" y="9730"/>
                    </a:lnTo>
                    <a:lnTo>
                      <a:pt x="20631" y="9793"/>
                    </a:lnTo>
                    <a:lnTo>
                      <a:pt x="20589" y="9876"/>
                    </a:lnTo>
                    <a:lnTo>
                      <a:pt x="20673" y="9918"/>
                    </a:lnTo>
                    <a:lnTo>
                      <a:pt x="20735" y="9876"/>
                    </a:lnTo>
                    <a:lnTo>
                      <a:pt x="20798" y="9876"/>
                    </a:lnTo>
                    <a:lnTo>
                      <a:pt x="20777" y="9981"/>
                    </a:lnTo>
                    <a:lnTo>
                      <a:pt x="20694" y="10023"/>
                    </a:lnTo>
                    <a:lnTo>
                      <a:pt x="20714" y="10086"/>
                    </a:lnTo>
                    <a:lnTo>
                      <a:pt x="20882" y="10107"/>
                    </a:lnTo>
                    <a:lnTo>
                      <a:pt x="20903" y="10148"/>
                    </a:lnTo>
                    <a:lnTo>
                      <a:pt x="21028" y="10127"/>
                    </a:lnTo>
                    <a:lnTo>
                      <a:pt x="21028" y="10044"/>
                    </a:lnTo>
                    <a:lnTo>
                      <a:pt x="20945" y="9981"/>
                    </a:lnTo>
                    <a:lnTo>
                      <a:pt x="20945" y="9897"/>
                    </a:lnTo>
                    <a:lnTo>
                      <a:pt x="21028" y="9876"/>
                    </a:lnTo>
                    <a:lnTo>
                      <a:pt x="21049" y="9918"/>
                    </a:lnTo>
                    <a:lnTo>
                      <a:pt x="21133" y="9918"/>
                    </a:lnTo>
                    <a:lnTo>
                      <a:pt x="21238" y="10002"/>
                    </a:lnTo>
                    <a:lnTo>
                      <a:pt x="21321" y="9981"/>
                    </a:lnTo>
                    <a:lnTo>
                      <a:pt x="21342" y="9876"/>
                    </a:lnTo>
                    <a:lnTo>
                      <a:pt x="21426" y="9814"/>
                    </a:lnTo>
                    <a:lnTo>
                      <a:pt x="21426" y="9918"/>
                    </a:lnTo>
                    <a:lnTo>
                      <a:pt x="21530" y="10023"/>
                    </a:lnTo>
                    <a:lnTo>
                      <a:pt x="21551" y="9981"/>
                    </a:lnTo>
                    <a:lnTo>
                      <a:pt x="21551" y="9897"/>
                    </a:lnTo>
                    <a:lnTo>
                      <a:pt x="21656" y="9897"/>
                    </a:lnTo>
                    <a:lnTo>
                      <a:pt x="21677" y="9814"/>
                    </a:lnTo>
                    <a:lnTo>
                      <a:pt x="21761" y="9814"/>
                    </a:lnTo>
                    <a:lnTo>
                      <a:pt x="21886" y="9772"/>
                    </a:lnTo>
                    <a:cubicBezTo>
                      <a:pt x="21932" y="9802"/>
                      <a:pt x="21989" y="9822"/>
                      <a:pt x="22041" y="9822"/>
                    </a:cubicBezTo>
                    <a:cubicBezTo>
                      <a:pt x="22060" y="9822"/>
                      <a:pt x="22079" y="9819"/>
                      <a:pt x="22095" y="9814"/>
                    </a:cubicBezTo>
                    <a:cubicBezTo>
                      <a:pt x="22116" y="9814"/>
                      <a:pt x="22132" y="9808"/>
                      <a:pt x="22142" y="9803"/>
                    </a:cubicBezTo>
                    <a:lnTo>
                      <a:pt x="22142" y="9803"/>
                    </a:lnTo>
                    <a:lnTo>
                      <a:pt x="22095" y="9835"/>
                    </a:lnTo>
                    <a:lnTo>
                      <a:pt x="22158" y="9918"/>
                    </a:lnTo>
                    <a:lnTo>
                      <a:pt x="22033" y="10044"/>
                    </a:lnTo>
                    <a:lnTo>
                      <a:pt x="21949" y="10002"/>
                    </a:lnTo>
                    <a:lnTo>
                      <a:pt x="21886" y="10044"/>
                    </a:lnTo>
                    <a:lnTo>
                      <a:pt x="21782" y="10044"/>
                    </a:lnTo>
                    <a:lnTo>
                      <a:pt x="21740" y="10002"/>
                    </a:lnTo>
                    <a:lnTo>
                      <a:pt x="21656" y="10002"/>
                    </a:lnTo>
                    <a:lnTo>
                      <a:pt x="21551" y="10190"/>
                    </a:lnTo>
                    <a:lnTo>
                      <a:pt x="21572" y="10316"/>
                    </a:lnTo>
                    <a:lnTo>
                      <a:pt x="21572" y="10462"/>
                    </a:lnTo>
                    <a:lnTo>
                      <a:pt x="21551" y="10316"/>
                    </a:lnTo>
                    <a:lnTo>
                      <a:pt x="21510" y="10316"/>
                    </a:lnTo>
                    <a:lnTo>
                      <a:pt x="21468" y="10232"/>
                    </a:lnTo>
                    <a:lnTo>
                      <a:pt x="21405" y="10232"/>
                    </a:lnTo>
                    <a:lnTo>
                      <a:pt x="21342" y="10337"/>
                    </a:lnTo>
                    <a:lnTo>
                      <a:pt x="21196" y="10379"/>
                    </a:lnTo>
                    <a:lnTo>
                      <a:pt x="21133" y="10400"/>
                    </a:lnTo>
                    <a:lnTo>
                      <a:pt x="21133" y="10316"/>
                    </a:lnTo>
                    <a:lnTo>
                      <a:pt x="21091" y="10316"/>
                    </a:lnTo>
                    <a:lnTo>
                      <a:pt x="21007" y="10420"/>
                    </a:lnTo>
                    <a:lnTo>
                      <a:pt x="20924" y="10441"/>
                    </a:lnTo>
                    <a:lnTo>
                      <a:pt x="20882" y="10400"/>
                    </a:lnTo>
                    <a:lnTo>
                      <a:pt x="20798" y="10400"/>
                    </a:lnTo>
                    <a:lnTo>
                      <a:pt x="20735" y="10483"/>
                    </a:lnTo>
                    <a:lnTo>
                      <a:pt x="20735" y="10504"/>
                    </a:lnTo>
                    <a:lnTo>
                      <a:pt x="20589" y="10525"/>
                    </a:lnTo>
                    <a:lnTo>
                      <a:pt x="20505" y="10588"/>
                    </a:lnTo>
                    <a:lnTo>
                      <a:pt x="20505" y="10692"/>
                    </a:lnTo>
                    <a:lnTo>
                      <a:pt x="20526" y="10797"/>
                    </a:lnTo>
                    <a:lnTo>
                      <a:pt x="20422" y="11069"/>
                    </a:lnTo>
                    <a:lnTo>
                      <a:pt x="20380" y="11278"/>
                    </a:lnTo>
                    <a:lnTo>
                      <a:pt x="20380" y="11362"/>
                    </a:lnTo>
                    <a:lnTo>
                      <a:pt x="20484" y="11446"/>
                    </a:lnTo>
                    <a:lnTo>
                      <a:pt x="20463" y="11488"/>
                    </a:lnTo>
                    <a:lnTo>
                      <a:pt x="20359" y="11529"/>
                    </a:lnTo>
                    <a:lnTo>
                      <a:pt x="20359" y="11592"/>
                    </a:lnTo>
                    <a:lnTo>
                      <a:pt x="20422" y="11697"/>
                    </a:lnTo>
                    <a:lnTo>
                      <a:pt x="20422" y="11801"/>
                    </a:lnTo>
                    <a:lnTo>
                      <a:pt x="20380" y="11864"/>
                    </a:lnTo>
                    <a:lnTo>
                      <a:pt x="20359" y="11801"/>
                    </a:lnTo>
                    <a:lnTo>
                      <a:pt x="20275" y="11864"/>
                    </a:lnTo>
                    <a:lnTo>
                      <a:pt x="20212" y="11843"/>
                    </a:lnTo>
                    <a:lnTo>
                      <a:pt x="20254" y="11760"/>
                    </a:lnTo>
                    <a:lnTo>
                      <a:pt x="20296" y="11739"/>
                    </a:lnTo>
                    <a:lnTo>
                      <a:pt x="20296" y="11634"/>
                    </a:lnTo>
                    <a:lnTo>
                      <a:pt x="20212" y="11634"/>
                    </a:lnTo>
                    <a:lnTo>
                      <a:pt x="20087" y="11864"/>
                    </a:lnTo>
                    <a:lnTo>
                      <a:pt x="20066" y="12115"/>
                    </a:lnTo>
                    <a:lnTo>
                      <a:pt x="20108" y="12408"/>
                    </a:lnTo>
                    <a:lnTo>
                      <a:pt x="20108" y="12785"/>
                    </a:lnTo>
                    <a:lnTo>
                      <a:pt x="20087" y="12408"/>
                    </a:lnTo>
                    <a:lnTo>
                      <a:pt x="20045" y="12220"/>
                    </a:lnTo>
                    <a:lnTo>
                      <a:pt x="19982" y="12178"/>
                    </a:lnTo>
                    <a:lnTo>
                      <a:pt x="20045" y="12073"/>
                    </a:lnTo>
                    <a:lnTo>
                      <a:pt x="20045" y="11990"/>
                    </a:lnTo>
                    <a:lnTo>
                      <a:pt x="19898" y="11906"/>
                    </a:lnTo>
                    <a:lnTo>
                      <a:pt x="19961" y="11780"/>
                    </a:lnTo>
                    <a:lnTo>
                      <a:pt x="19961" y="11571"/>
                    </a:lnTo>
                    <a:lnTo>
                      <a:pt x="19877" y="11446"/>
                    </a:lnTo>
                    <a:lnTo>
                      <a:pt x="19877" y="11236"/>
                    </a:lnTo>
                    <a:lnTo>
                      <a:pt x="19961" y="11111"/>
                    </a:lnTo>
                    <a:lnTo>
                      <a:pt x="20045" y="10923"/>
                    </a:lnTo>
                    <a:lnTo>
                      <a:pt x="20045" y="10755"/>
                    </a:lnTo>
                    <a:lnTo>
                      <a:pt x="20003" y="10755"/>
                    </a:lnTo>
                    <a:lnTo>
                      <a:pt x="19961" y="10839"/>
                    </a:lnTo>
                    <a:lnTo>
                      <a:pt x="19940" y="10964"/>
                    </a:lnTo>
                    <a:lnTo>
                      <a:pt x="19857" y="11048"/>
                    </a:lnTo>
                    <a:lnTo>
                      <a:pt x="19836" y="11027"/>
                    </a:lnTo>
                    <a:lnTo>
                      <a:pt x="19794" y="10902"/>
                    </a:lnTo>
                    <a:lnTo>
                      <a:pt x="19877" y="10713"/>
                    </a:lnTo>
                    <a:lnTo>
                      <a:pt x="19898" y="10609"/>
                    </a:lnTo>
                    <a:lnTo>
                      <a:pt x="19836" y="10546"/>
                    </a:lnTo>
                    <a:lnTo>
                      <a:pt x="19752" y="10630"/>
                    </a:lnTo>
                    <a:lnTo>
                      <a:pt x="19731" y="10609"/>
                    </a:lnTo>
                    <a:lnTo>
                      <a:pt x="19689" y="10546"/>
                    </a:lnTo>
                    <a:lnTo>
                      <a:pt x="19731" y="10483"/>
                    </a:lnTo>
                    <a:lnTo>
                      <a:pt x="19731" y="10337"/>
                    </a:lnTo>
                    <a:lnTo>
                      <a:pt x="19668" y="10337"/>
                    </a:lnTo>
                    <a:lnTo>
                      <a:pt x="19668" y="10295"/>
                    </a:lnTo>
                    <a:lnTo>
                      <a:pt x="19689" y="10232"/>
                    </a:lnTo>
                    <a:lnTo>
                      <a:pt x="19689" y="10127"/>
                    </a:lnTo>
                    <a:lnTo>
                      <a:pt x="19585" y="10169"/>
                    </a:lnTo>
                    <a:lnTo>
                      <a:pt x="19271" y="10274"/>
                    </a:lnTo>
                    <a:lnTo>
                      <a:pt x="19103" y="10379"/>
                    </a:lnTo>
                    <a:lnTo>
                      <a:pt x="19041" y="10337"/>
                    </a:lnTo>
                    <a:lnTo>
                      <a:pt x="19041" y="10295"/>
                    </a:lnTo>
                    <a:lnTo>
                      <a:pt x="18999" y="10295"/>
                    </a:lnTo>
                    <a:lnTo>
                      <a:pt x="18915" y="10379"/>
                    </a:lnTo>
                    <a:lnTo>
                      <a:pt x="18831" y="10379"/>
                    </a:lnTo>
                    <a:lnTo>
                      <a:pt x="18789" y="10295"/>
                    </a:lnTo>
                    <a:lnTo>
                      <a:pt x="18622" y="10420"/>
                    </a:lnTo>
                    <a:lnTo>
                      <a:pt x="18622" y="10337"/>
                    </a:lnTo>
                    <a:lnTo>
                      <a:pt x="18517" y="10295"/>
                    </a:lnTo>
                    <a:lnTo>
                      <a:pt x="18476" y="10295"/>
                    </a:lnTo>
                    <a:lnTo>
                      <a:pt x="18476" y="10337"/>
                    </a:lnTo>
                    <a:lnTo>
                      <a:pt x="18308" y="10337"/>
                    </a:lnTo>
                    <a:lnTo>
                      <a:pt x="18078" y="10232"/>
                    </a:lnTo>
                    <a:lnTo>
                      <a:pt x="17890" y="10232"/>
                    </a:lnTo>
                    <a:lnTo>
                      <a:pt x="17701" y="10127"/>
                    </a:lnTo>
                    <a:lnTo>
                      <a:pt x="17555" y="10127"/>
                    </a:lnTo>
                    <a:lnTo>
                      <a:pt x="17555" y="10023"/>
                    </a:lnTo>
                    <a:lnTo>
                      <a:pt x="17429" y="9918"/>
                    </a:lnTo>
                    <a:lnTo>
                      <a:pt x="17346" y="9981"/>
                    </a:lnTo>
                    <a:lnTo>
                      <a:pt x="17241" y="9897"/>
                    </a:lnTo>
                    <a:lnTo>
                      <a:pt x="17220" y="9772"/>
                    </a:lnTo>
                    <a:lnTo>
                      <a:pt x="17116" y="9709"/>
                    </a:lnTo>
                    <a:lnTo>
                      <a:pt x="17053" y="9667"/>
                    </a:lnTo>
                    <a:lnTo>
                      <a:pt x="17157" y="9646"/>
                    </a:lnTo>
                    <a:lnTo>
                      <a:pt x="17283" y="9646"/>
                    </a:lnTo>
                    <a:lnTo>
                      <a:pt x="17283" y="9500"/>
                    </a:lnTo>
                    <a:lnTo>
                      <a:pt x="17388" y="9437"/>
                    </a:lnTo>
                    <a:lnTo>
                      <a:pt x="17367" y="9353"/>
                    </a:lnTo>
                    <a:lnTo>
                      <a:pt x="17471" y="9353"/>
                    </a:lnTo>
                    <a:lnTo>
                      <a:pt x="17639" y="9395"/>
                    </a:lnTo>
                    <a:lnTo>
                      <a:pt x="17681" y="9374"/>
                    </a:lnTo>
                    <a:lnTo>
                      <a:pt x="17681" y="9332"/>
                    </a:lnTo>
                    <a:lnTo>
                      <a:pt x="17806" y="9332"/>
                    </a:lnTo>
                    <a:lnTo>
                      <a:pt x="18078" y="9395"/>
                    </a:lnTo>
                    <a:lnTo>
                      <a:pt x="18183" y="9291"/>
                    </a:lnTo>
                    <a:lnTo>
                      <a:pt x="18183" y="9165"/>
                    </a:lnTo>
                    <a:lnTo>
                      <a:pt x="18225" y="9060"/>
                    </a:lnTo>
                    <a:lnTo>
                      <a:pt x="18183" y="8935"/>
                    </a:lnTo>
                    <a:lnTo>
                      <a:pt x="18183" y="8809"/>
                    </a:lnTo>
                    <a:lnTo>
                      <a:pt x="18120" y="8705"/>
                    </a:lnTo>
                    <a:lnTo>
                      <a:pt x="18078" y="8537"/>
                    </a:lnTo>
                    <a:lnTo>
                      <a:pt x="17994" y="8516"/>
                    </a:lnTo>
                    <a:lnTo>
                      <a:pt x="17973" y="8433"/>
                    </a:lnTo>
                    <a:lnTo>
                      <a:pt x="17806" y="8286"/>
                    </a:lnTo>
                    <a:lnTo>
                      <a:pt x="17764" y="8286"/>
                    </a:lnTo>
                    <a:lnTo>
                      <a:pt x="17743" y="8349"/>
                    </a:lnTo>
                    <a:lnTo>
                      <a:pt x="17681" y="8349"/>
                    </a:lnTo>
                    <a:lnTo>
                      <a:pt x="17660" y="8286"/>
                    </a:lnTo>
                    <a:lnTo>
                      <a:pt x="17492" y="8203"/>
                    </a:lnTo>
                    <a:lnTo>
                      <a:pt x="17492" y="8244"/>
                    </a:lnTo>
                    <a:lnTo>
                      <a:pt x="17597" y="8328"/>
                    </a:lnTo>
                    <a:lnTo>
                      <a:pt x="17576" y="8391"/>
                    </a:lnTo>
                    <a:lnTo>
                      <a:pt x="17639" y="8454"/>
                    </a:lnTo>
                    <a:lnTo>
                      <a:pt x="17576" y="8558"/>
                    </a:lnTo>
                    <a:lnTo>
                      <a:pt x="17492" y="8454"/>
                    </a:lnTo>
                    <a:lnTo>
                      <a:pt x="17492" y="8349"/>
                    </a:lnTo>
                    <a:lnTo>
                      <a:pt x="17388" y="8349"/>
                    </a:lnTo>
                    <a:lnTo>
                      <a:pt x="17220" y="8244"/>
                    </a:lnTo>
                    <a:lnTo>
                      <a:pt x="17178" y="8182"/>
                    </a:lnTo>
                    <a:lnTo>
                      <a:pt x="17137" y="8223"/>
                    </a:lnTo>
                    <a:lnTo>
                      <a:pt x="17053" y="8182"/>
                    </a:lnTo>
                    <a:lnTo>
                      <a:pt x="17011" y="8077"/>
                    </a:lnTo>
                    <a:lnTo>
                      <a:pt x="16906" y="7993"/>
                    </a:lnTo>
                    <a:lnTo>
                      <a:pt x="16739" y="7993"/>
                    </a:lnTo>
                    <a:lnTo>
                      <a:pt x="16551" y="7805"/>
                    </a:lnTo>
                    <a:lnTo>
                      <a:pt x="16404" y="7721"/>
                    </a:lnTo>
                    <a:lnTo>
                      <a:pt x="16383" y="7617"/>
                    </a:lnTo>
                    <a:lnTo>
                      <a:pt x="15902" y="7345"/>
                    </a:lnTo>
                    <a:lnTo>
                      <a:pt x="15776" y="7135"/>
                    </a:lnTo>
                    <a:lnTo>
                      <a:pt x="15776" y="6968"/>
                    </a:lnTo>
                    <a:lnTo>
                      <a:pt x="15672" y="6717"/>
                    </a:lnTo>
                    <a:lnTo>
                      <a:pt x="15672" y="6612"/>
                    </a:lnTo>
                    <a:lnTo>
                      <a:pt x="15567" y="6612"/>
                    </a:lnTo>
                    <a:lnTo>
                      <a:pt x="15442" y="6508"/>
                    </a:lnTo>
                    <a:lnTo>
                      <a:pt x="15337" y="6508"/>
                    </a:lnTo>
                    <a:lnTo>
                      <a:pt x="15253" y="6424"/>
                    </a:lnTo>
                    <a:lnTo>
                      <a:pt x="15149" y="6403"/>
                    </a:lnTo>
                    <a:lnTo>
                      <a:pt x="15065" y="6319"/>
                    </a:lnTo>
                    <a:lnTo>
                      <a:pt x="14940" y="6361"/>
                    </a:lnTo>
                    <a:lnTo>
                      <a:pt x="14793" y="6487"/>
                    </a:lnTo>
                    <a:lnTo>
                      <a:pt x="14688" y="6696"/>
                    </a:lnTo>
                    <a:lnTo>
                      <a:pt x="14584" y="6738"/>
                    </a:lnTo>
                    <a:lnTo>
                      <a:pt x="14479" y="6801"/>
                    </a:lnTo>
                    <a:lnTo>
                      <a:pt x="14375" y="6801"/>
                    </a:lnTo>
                    <a:lnTo>
                      <a:pt x="14312" y="6738"/>
                    </a:lnTo>
                    <a:lnTo>
                      <a:pt x="14144" y="6696"/>
                    </a:lnTo>
                    <a:lnTo>
                      <a:pt x="14061" y="6633"/>
                    </a:lnTo>
                    <a:lnTo>
                      <a:pt x="14144" y="6529"/>
                    </a:lnTo>
                    <a:lnTo>
                      <a:pt x="14207" y="6466"/>
                    </a:lnTo>
                    <a:lnTo>
                      <a:pt x="14270" y="6466"/>
                    </a:lnTo>
                    <a:lnTo>
                      <a:pt x="14375" y="6361"/>
                    </a:lnTo>
                    <a:lnTo>
                      <a:pt x="14458" y="6319"/>
                    </a:lnTo>
                    <a:lnTo>
                      <a:pt x="14479" y="6257"/>
                    </a:lnTo>
                    <a:lnTo>
                      <a:pt x="14458" y="6215"/>
                    </a:lnTo>
                    <a:lnTo>
                      <a:pt x="14375" y="6236"/>
                    </a:lnTo>
                    <a:lnTo>
                      <a:pt x="14333" y="6194"/>
                    </a:lnTo>
                    <a:lnTo>
                      <a:pt x="14354" y="6110"/>
                    </a:lnTo>
                    <a:lnTo>
                      <a:pt x="14458" y="6006"/>
                    </a:lnTo>
                    <a:lnTo>
                      <a:pt x="14437" y="5943"/>
                    </a:lnTo>
                    <a:lnTo>
                      <a:pt x="14542" y="5838"/>
                    </a:lnTo>
                    <a:lnTo>
                      <a:pt x="14542" y="5754"/>
                    </a:lnTo>
                    <a:lnTo>
                      <a:pt x="14521" y="5629"/>
                    </a:lnTo>
                    <a:lnTo>
                      <a:pt x="14375" y="5650"/>
                    </a:lnTo>
                    <a:lnTo>
                      <a:pt x="14375" y="5734"/>
                    </a:lnTo>
                    <a:lnTo>
                      <a:pt x="14165" y="5880"/>
                    </a:lnTo>
                    <a:lnTo>
                      <a:pt x="14061" y="5838"/>
                    </a:lnTo>
                    <a:lnTo>
                      <a:pt x="14165" y="6047"/>
                    </a:lnTo>
                    <a:lnTo>
                      <a:pt x="14103" y="6131"/>
                    </a:lnTo>
                    <a:lnTo>
                      <a:pt x="14061" y="6026"/>
                    </a:lnTo>
                    <a:lnTo>
                      <a:pt x="13914" y="6026"/>
                    </a:lnTo>
                    <a:lnTo>
                      <a:pt x="13810" y="6131"/>
                    </a:lnTo>
                    <a:lnTo>
                      <a:pt x="13893" y="6152"/>
                    </a:lnTo>
                    <a:lnTo>
                      <a:pt x="13851" y="6298"/>
                    </a:lnTo>
                    <a:lnTo>
                      <a:pt x="13747" y="6236"/>
                    </a:lnTo>
                    <a:lnTo>
                      <a:pt x="13642" y="6319"/>
                    </a:lnTo>
                    <a:lnTo>
                      <a:pt x="13684" y="6403"/>
                    </a:lnTo>
                    <a:lnTo>
                      <a:pt x="13789" y="6403"/>
                    </a:lnTo>
                    <a:lnTo>
                      <a:pt x="13831" y="6466"/>
                    </a:lnTo>
                    <a:lnTo>
                      <a:pt x="13642" y="6570"/>
                    </a:lnTo>
                    <a:lnTo>
                      <a:pt x="13579" y="6424"/>
                    </a:lnTo>
                    <a:lnTo>
                      <a:pt x="13433" y="6361"/>
                    </a:lnTo>
                    <a:lnTo>
                      <a:pt x="13391" y="6236"/>
                    </a:lnTo>
                    <a:lnTo>
                      <a:pt x="13391" y="5713"/>
                    </a:lnTo>
                    <a:lnTo>
                      <a:pt x="13496" y="5503"/>
                    </a:lnTo>
                    <a:lnTo>
                      <a:pt x="13475" y="5148"/>
                    </a:lnTo>
                    <a:lnTo>
                      <a:pt x="13538" y="5001"/>
                    </a:lnTo>
                    <a:lnTo>
                      <a:pt x="13517" y="4562"/>
                    </a:lnTo>
                    <a:lnTo>
                      <a:pt x="13517" y="4625"/>
                    </a:lnTo>
                    <a:lnTo>
                      <a:pt x="13370" y="4687"/>
                    </a:lnTo>
                    <a:lnTo>
                      <a:pt x="13266" y="4855"/>
                    </a:lnTo>
                    <a:lnTo>
                      <a:pt x="13349" y="4938"/>
                    </a:lnTo>
                    <a:lnTo>
                      <a:pt x="13287" y="5001"/>
                    </a:lnTo>
                    <a:lnTo>
                      <a:pt x="13349" y="5148"/>
                    </a:lnTo>
                    <a:lnTo>
                      <a:pt x="13307" y="5315"/>
                    </a:lnTo>
                    <a:lnTo>
                      <a:pt x="13245" y="5294"/>
                    </a:lnTo>
                    <a:lnTo>
                      <a:pt x="13161" y="5210"/>
                    </a:lnTo>
                    <a:lnTo>
                      <a:pt x="13119" y="5294"/>
                    </a:lnTo>
                    <a:lnTo>
                      <a:pt x="13119" y="5378"/>
                    </a:lnTo>
                    <a:lnTo>
                      <a:pt x="13056" y="5315"/>
                    </a:lnTo>
                    <a:lnTo>
                      <a:pt x="12952" y="5399"/>
                    </a:lnTo>
                    <a:lnTo>
                      <a:pt x="12952" y="5482"/>
                    </a:lnTo>
                    <a:lnTo>
                      <a:pt x="12889" y="5482"/>
                    </a:lnTo>
                    <a:lnTo>
                      <a:pt x="12638" y="5608"/>
                    </a:lnTo>
                    <a:lnTo>
                      <a:pt x="12491" y="5775"/>
                    </a:lnTo>
                    <a:lnTo>
                      <a:pt x="12429" y="5692"/>
                    </a:lnTo>
                    <a:lnTo>
                      <a:pt x="12429" y="5587"/>
                    </a:lnTo>
                    <a:lnTo>
                      <a:pt x="12575" y="5524"/>
                    </a:lnTo>
                    <a:lnTo>
                      <a:pt x="12596" y="5420"/>
                    </a:lnTo>
                    <a:lnTo>
                      <a:pt x="12491" y="5420"/>
                    </a:lnTo>
                    <a:lnTo>
                      <a:pt x="12387" y="5482"/>
                    </a:lnTo>
                    <a:lnTo>
                      <a:pt x="12178" y="5482"/>
                    </a:lnTo>
                    <a:lnTo>
                      <a:pt x="12052" y="5566"/>
                    </a:lnTo>
                    <a:lnTo>
                      <a:pt x="11780" y="5566"/>
                    </a:lnTo>
                    <a:lnTo>
                      <a:pt x="11424" y="5817"/>
                    </a:lnTo>
                    <a:lnTo>
                      <a:pt x="11257" y="5880"/>
                    </a:lnTo>
                    <a:lnTo>
                      <a:pt x="11111" y="6089"/>
                    </a:lnTo>
                    <a:lnTo>
                      <a:pt x="11090" y="5985"/>
                    </a:lnTo>
                    <a:lnTo>
                      <a:pt x="11215" y="5796"/>
                    </a:lnTo>
                    <a:lnTo>
                      <a:pt x="11173" y="5713"/>
                    </a:lnTo>
                    <a:lnTo>
                      <a:pt x="10985" y="5817"/>
                    </a:lnTo>
                    <a:lnTo>
                      <a:pt x="10964" y="5775"/>
                    </a:lnTo>
                    <a:lnTo>
                      <a:pt x="10880" y="5796"/>
                    </a:lnTo>
                    <a:lnTo>
                      <a:pt x="10797" y="5838"/>
                    </a:lnTo>
                    <a:lnTo>
                      <a:pt x="10734" y="5775"/>
                    </a:lnTo>
                    <a:lnTo>
                      <a:pt x="10629" y="5796"/>
                    </a:lnTo>
                    <a:lnTo>
                      <a:pt x="10587" y="5880"/>
                    </a:lnTo>
                    <a:lnTo>
                      <a:pt x="10315" y="6047"/>
                    </a:lnTo>
                    <a:lnTo>
                      <a:pt x="10211" y="6047"/>
                    </a:lnTo>
                    <a:lnTo>
                      <a:pt x="10022" y="6110"/>
                    </a:lnTo>
                    <a:lnTo>
                      <a:pt x="9897" y="6257"/>
                    </a:lnTo>
                    <a:lnTo>
                      <a:pt x="9939" y="6361"/>
                    </a:lnTo>
                    <a:lnTo>
                      <a:pt x="9834" y="6340"/>
                    </a:lnTo>
                    <a:lnTo>
                      <a:pt x="9792" y="6403"/>
                    </a:lnTo>
                    <a:lnTo>
                      <a:pt x="9688" y="6361"/>
                    </a:lnTo>
                    <a:lnTo>
                      <a:pt x="9657" y="6408"/>
                    </a:lnTo>
                    <a:lnTo>
                      <a:pt x="9657" y="6408"/>
                    </a:lnTo>
                    <a:lnTo>
                      <a:pt x="9583" y="6319"/>
                    </a:lnTo>
                    <a:lnTo>
                      <a:pt x="9625" y="6215"/>
                    </a:lnTo>
                    <a:lnTo>
                      <a:pt x="9709" y="6215"/>
                    </a:lnTo>
                    <a:lnTo>
                      <a:pt x="9792" y="6110"/>
                    </a:lnTo>
                    <a:lnTo>
                      <a:pt x="9897" y="6026"/>
                    </a:lnTo>
                    <a:lnTo>
                      <a:pt x="9939" y="6068"/>
                    </a:lnTo>
                    <a:lnTo>
                      <a:pt x="10022" y="6026"/>
                    </a:lnTo>
                    <a:lnTo>
                      <a:pt x="10043" y="5943"/>
                    </a:lnTo>
                    <a:lnTo>
                      <a:pt x="10169" y="5838"/>
                    </a:lnTo>
                    <a:lnTo>
                      <a:pt x="10211" y="5901"/>
                    </a:lnTo>
                    <a:lnTo>
                      <a:pt x="10462" y="5796"/>
                    </a:lnTo>
                    <a:lnTo>
                      <a:pt x="10546" y="5650"/>
                    </a:lnTo>
                    <a:lnTo>
                      <a:pt x="10671" y="5608"/>
                    </a:lnTo>
                    <a:lnTo>
                      <a:pt x="10880" y="5629"/>
                    </a:lnTo>
                    <a:lnTo>
                      <a:pt x="10901" y="5587"/>
                    </a:lnTo>
                    <a:lnTo>
                      <a:pt x="11090" y="5587"/>
                    </a:lnTo>
                    <a:lnTo>
                      <a:pt x="11278" y="5503"/>
                    </a:lnTo>
                    <a:lnTo>
                      <a:pt x="11320" y="5587"/>
                    </a:lnTo>
                    <a:lnTo>
                      <a:pt x="11383" y="5587"/>
                    </a:lnTo>
                    <a:lnTo>
                      <a:pt x="11445" y="5524"/>
                    </a:lnTo>
                    <a:lnTo>
                      <a:pt x="11529" y="5524"/>
                    </a:lnTo>
                    <a:lnTo>
                      <a:pt x="11675" y="5503"/>
                    </a:lnTo>
                    <a:lnTo>
                      <a:pt x="11738" y="5399"/>
                    </a:lnTo>
                    <a:lnTo>
                      <a:pt x="11989" y="5315"/>
                    </a:lnTo>
                    <a:lnTo>
                      <a:pt x="12240" y="5231"/>
                    </a:lnTo>
                    <a:lnTo>
                      <a:pt x="12261" y="5127"/>
                    </a:lnTo>
                    <a:lnTo>
                      <a:pt x="12324" y="5127"/>
                    </a:lnTo>
                    <a:lnTo>
                      <a:pt x="12366" y="5085"/>
                    </a:lnTo>
                    <a:lnTo>
                      <a:pt x="12324" y="5022"/>
                    </a:lnTo>
                    <a:lnTo>
                      <a:pt x="12324" y="4918"/>
                    </a:lnTo>
                    <a:lnTo>
                      <a:pt x="12240" y="4876"/>
                    </a:lnTo>
                    <a:lnTo>
                      <a:pt x="12219" y="4918"/>
                    </a:lnTo>
                    <a:lnTo>
                      <a:pt x="12219" y="5001"/>
                    </a:lnTo>
                    <a:lnTo>
                      <a:pt x="12115" y="5022"/>
                    </a:lnTo>
                    <a:lnTo>
                      <a:pt x="12073" y="4980"/>
                    </a:lnTo>
                    <a:lnTo>
                      <a:pt x="12031" y="4980"/>
                    </a:lnTo>
                    <a:lnTo>
                      <a:pt x="12010" y="4938"/>
                    </a:lnTo>
                    <a:lnTo>
                      <a:pt x="11885" y="4938"/>
                    </a:lnTo>
                    <a:lnTo>
                      <a:pt x="11696" y="5001"/>
                    </a:lnTo>
                    <a:lnTo>
                      <a:pt x="11634" y="5106"/>
                    </a:lnTo>
                    <a:lnTo>
                      <a:pt x="11571" y="5169"/>
                    </a:lnTo>
                    <a:lnTo>
                      <a:pt x="11508" y="5085"/>
                    </a:lnTo>
                    <a:lnTo>
                      <a:pt x="11466" y="5085"/>
                    </a:lnTo>
                    <a:lnTo>
                      <a:pt x="11362" y="5169"/>
                    </a:lnTo>
                    <a:lnTo>
                      <a:pt x="11090" y="5252"/>
                    </a:lnTo>
                    <a:lnTo>
                      <a:pt x="10755" y="5273"/>
                    </a:lnTo>
                    <a:lnTo>
                      <a:pt x="10692" y="5210"/>
                    </a:lnTo>
                    <a:lnTo>
                      <a:pt x="10629" y="5210"/>
                    </a:lnTo>
                    <a:lnTo>
                      <a:pt x="10650" y="5273"/>
                    </a:lnTo>
                    <a:lnTo>
                      <a:pt x="10587" y="5315"/>
                    </a:lnTo>
                    <a:lnTo>
                      <a:pt x="10483" y="5294"/>
                    </a:lnTo>
                    <a:lnTo>
                      <a:pt x="10420" y="5294"/>
                    </a:lnTo>
                    <a:lnTo>
                      <a:pt x="10357" y="5420"/>
                    </a:lnTo>
                    <a:lnTo>
                      <a:pt x="10211" y="5587"/>
                    </a:lnTo>
                    <a:lnTo>
                      <a:pt x="10148" y="5524"/>
                    </a:lnTo>
                    <a:lnTo>
                      <a:pt x="10043" y="5524"/>
                    </a:lnTo>
                    <a:lnTo>
                      <a:pt x="10022" y="5503"/>
                    </a:lnTo>
                    <a:lnTo>
                      <a:pt x="9897" y="5503"/>
                    </a:lnTo>
                    <a:lnTo>
                      <a:pt x="9813" y="5566"/>
                    </a:lnTo>
                    <a:lnTo>
                      <a:pt x="9730" y="5566"/>
                    </a:lnTo>
                    <a:lnTo>
                      <a:pt x="9688" y="5629"/>
                    </a:lnTo>
                    <a:lnTo>
                      <a:pt x="9583" y="5671"/>
                    </a:lnTo>
                    <a:lnTo>
                      <a:pt x="9478" y="5734"/>
                    </a:lnTo>
                    <a:lnTo>
                      <a:pt x="9311" y="5817"/>
                    </a:lnTo>
                    <a:lnTo>
                      <a:pt x="9123" y="5880"/>
                    </a:lnTo>
                    <a:lnTo>
                      <a:pt x="9081" y="5985"/>
                    </a:lnTo>
                    <a:lnTo>
                      <a:pt x="9081" y="6152"/>
                    </a:lnTo>
                    <a:lnTo>
                      <a:pt x="9102" y="6466"/>
                    </a:lnTo>
                    <a:lnTo>
                      <a:pt x="9081" y="6633"/>
                    </a:lnTo>
                    <a:lnTo>
                      <a:pt x="9018" y="6612"/>
                    </a:lnTo>
                    <a:lnTo>
                      <a:pt x="8955" y="6654"/>
                    </a:lnTo>
                    <a:lnTo>
                      <a:pt x="8704" y="6863"/>
                    </a:lnTo>
                    <a:lnTo>
                      <a:pt x="8788" y="6759"/>
                    </a:lnTo>
                    <a:lnTo>
                      <a:pt x="8893" y="6633"/>
                    </a:lnTo>
                    <a:lnTo>
                      <a:pt x="8914" y="6550"/>
                    </a:lnTo>
                    <a:lnTo>
                      <a:pt x="8872" y="6529"/>
                    </a:lnTo>
                    <a:lnTo>
                      <a:pt x="8872" y="6445"/>
                    </a:lnTo>
                    <a:lnTo>
                      <a:pt x="8746" y="6257"/>
                    </a:lnTo>
                    <a:lnTo>
                      <a:pt x="8662" y="6257"/>
                    </a:lnTo>
                    <a:lnTo>
                      <a:pt x="8600" y="6173"/>
                    </a:lnTo>
                    <a:lnTo>
                      <a:pt x="8537" y="6152"/>
                    </a:lnTo>
                    <a:lnTo>
                      <a:pt x="8537" y="6006"/>
                    </a:lnTo>
                    <a:lnTo>
                      <a:pt x="8390" y="5817"/>
                    </a:lnTo>
                    <a:lnTo>
                      <a:pt x="8370" y="5817"/>
                    </a:lnTo>
                    <a:lnTo>
                      <a:pt x="8286" y="5796"/>
                    </a:lnTo>
                    <a:lnTo>
                      <a:pt x="8265" y="5692"/>
                    </a:lnTo>
                    <a:lnTo>
                      <a:pt x="8181" y="5629"/>
                    </a:lnTo>
                    <a:lnTo>
                      <a:pt x="8139" y="5671"/>
                    </a:lnTo>
                    <a:lnTo>
                      <a:pt x="8035" y="5587"/>
                    </a:lnTo>
                    <a:lnTo>
                      <a:pt x="7846" y="5378"/>
                    </a:lnTo>
                    <a:lnTo>
                      <a:pt x="7805" y="5190"/>
                    </a:lnTo>
                    <a:lnTo>
                      <a:pt x="7805" y="5001"/>
                    </a:lnTo>
                    <a:lnTo>
                      <a:pt x="7763" y="4980"/>
                    </a:lnTo>
                    <a:lnTo>
                      <a:pt x="7721" y="5043"/>
                    </a:lnTo>
                    <a:lnTo>
                      <a:pt x="7658" y="5001"/>
                    </a:lnTo>
                    <a:lnTo>
                      <a:pt x="7616" y="4876"/>
                    </a:lnTo>
                    <a:lnTo>
                      <a:pt x="7658" y="4750"/>
                    </a:lnTo>
                    <a:lnTo>
                      <a:pt x="7637" y="4729"/>
                    </a:lnTo>
                    <a:lnTo>
                      <a:pt x="7658" y="4646"/>
                    </a:lnTo>
                    <a:lnTo>
                      <a:pt x="7533" y="4520"/>
                    </a:lnTo>
                    <a:lnTo>
                      <a:pt x="7533" y="4415"/>
                    </a:lnTo>
                    <a:lnTo>
                      <a:pt x="7428" y="4332"/>
                    </a:lnTo>
                    <a:lnTo>
                      <a:pt x="7386" y="4332"/>
                    </a:lnTo>
                    <a:lnTo>
                      <a:pt x="7323" y="4248"/>
                    </a:lnTo>
                    <a:lnTo>
                      <a:pt x="7219" y="4164"/>
                    </a:lnTo>
                    <a:lnTo>
                      <a:pt x="7114" y="4164"/>
                    </a:lnTo>
                    <a:lnTo>
                      <a:pt x="6800" y="3934"/>
                    </a:lnTo>
                    <a:lnTo>
                      <a:pt x="6717" y="3934"/>
                    </a:lnTo>
                    <a:lnTo>
                      <a:pt x="6696" y="3850"/>
                    </a:lnTo>
                    <a:lnTo>
                      <a:pt x="0" y="16091"/>
                    </a:lnTo>
                    <a:lnTo>
                      <a:pt x="377" y="16091"/>
                    </a:lnTo>
                    <a:lnTo>
                      <a:pt x="502" y="16153"/>
                    </a:lnTo>
                    <a:lnTo>
                      <a:pt x="711" y="16007"/>
                    </a:lnTo>
                    <a:lnTo>
                      <a:pt x="1004" y="16049"/>
                    </a:lnTo>
                    <a:lnTo>
                      <a:pt x="858" y="16300"/>
                    </a:lnTo>
                    <a:lnTo>
                      <a:pt x="921" y="16446"/>
                    </a:lnTo>
                    <a:lnTo>
                      <a:pt x="1025" y="16718"/>
                    </a:lnTo>
                    <a:lnTo>
                      <a:pt x="1172" y="17388"/>
                    </a:lnTo>
                    <a:lnTo>
                      <a:pt x="1235" y="17534"/>
                    </a:lnTo>
                    <a:lnTo>
                      <a:pt x="1130" y="17702"/>
                    </a:lnTo>
                    <a:lnTo>
                      <a:pt x="1130" y="17765"/>
                    </a:lnTo>
                    <a:lnTo>
                      <a:pt x="1172" y="17765"/>
                    </a:lnTo>
                    <a:lnTo>
                      <a:pt x="1381" y="17744"/>
                    </a:lnTo>
                    <a:lnTo>
                      <a:pt x="1569" y="17723"/>
                    </a:lnTo>
                    <a:lnTo>
                      <a:pt x="1695" y="17639"/>
                    </a:lnTo>
                    <a:lnTo>
                      <a:pt x="1862" y="17409"/>
                    </a:lnTo>
                    <a:lnTo>
                      <a:pt x="1988" y="17283"/>
                    </a:lnTo>
                    <a:lnTo>
                      <a:pt x="2197" y="17200"/>
                    </a:lnTo>
                    <a:lnTo>
                      <a:pt x="2260" y="17179"/>
                    </a:lnTo>
                    <a:lnTo>
                      <a:pt x="2469" y="17116"/>
                    </a:lnTo>
                    <a:lnTo>
                      <a:pt x="2636" y="17116"/>
                    </a:lnTo>
                    <a:lnTo>
                      <a:pt x="2783" y="17221"/>
                    </a:lnTo>
                    <a:lnTo>
                      <a:pt x="2783" y="17325"/>
                    </a:lnTo>
                    <a:lnTo>
                      <a:pt x="2804" y="17409"/>
                    </a:lnTo>
                    <a:lnTo>
                      <a:pt x="2720" y="17555"/>
                    </a:lnTo>
                    <a:lnTo>
                      <a:pt x="2699" y="17639"/>
                    </a:lnTo>
                    <a:lnTo>
                      <a:pt x="2825" y="17974"/>
                    </a:lnTo>
                    <a:lnTo>
                      <a:pt x="2804" y="18078"/>
                    </a:lnTo>
                    <a:lnTo>
                      <a:pt x="2846" y="18288"/>
                    </a:lnTo>
                    <a:lnTo>
                      <a:pt x="2992" y="18455"/>
                    </a:lnTo>
                    <a:lnTo>
                      <a:pt x="3013" y="18664"/>
                    </a:lnTo>
                    <a:lnTo>
                      <a:pt x="3055" y="18748"/>
                    </a:lnTo>
                    <a:lnTo>
                      <a:pt x="3097" y="18853"/>
                    </a:lnTo>
                    <a:lnTo>
                      <a:pt x="3034" y="18957"/>
                    </a:lnTo>
                    <a:lnTo>
                      <a:pt x="3034" y="19062"/>
                    </a:lnTo>
                    <a:lnTo>
                      <a:pt x="3055" y="19146"/>
                    </a:lnTo>
                    <a:lnTo>
                      <a:pt x="3013" y="19501"/>
                    </a:lnTo>
                    <a:lnTo>
                      <a:pt x="3013" y="19920"/>
                    </a:lnTo>
                    <a:lnTo>
                      <a:pt x="3034" y="20338"/>
                    </a:lnTo>
                    <a:lnTo>
                      <a:pt x="2929" y="20380"/>
                    </a:lnTo>
                    <a:lnTo>
                      <a:pt x="2929" y="20464"/>
                    </a:lnTo>
                    <a:lnTo>
                      <a:pt x="2971" y="20464"/>
                    </a:lnTo>
                    <a:lnTo>
                      <a:pt x="3055" y="20527"/>
                    </a:lnTo>
                    <a:lnTo>
                      <a:pt x="3076" y="20568"/>
                    </a:lnTo>
                    <a:lnTo>
                      <a:pt x="3034" y="20589"/>
                    </a:lnTo>
                    <a:lnTo>
                      <a:pt x="2971" y="20652"/>
                    </a:lnTo>
                    <a:lnTo>
                      <a:pt x="3013" y="20736"/>
                    </a:lnTo>
                    <a:lnTo>
                      <a:pt x="3055" y="20778"/>
                    </a:lnTo>
                    <a:lnTo>
                      <a:pt x="3076" y="20861"/>
                    </a:lnTo>
                    <a:lnTo>
                      <a:pt x="3055" y="20903"/>
                    </a:lnTo>
                    <a:lnTo>
                      <a:pt x="3055" y="20966"/>
                    </a:lnTo>
                    <a:lnTo>
                      <a:pt x="3160" y="20966"/>
                    </a:lnTo>
                    <a:lnTo>
                      <a:pt x="3243" y="20987"/>
                    </a:lnTo>
                    <a:lnTo>
                      <a:pt x="3348" y="21154"/>
                    </a:lnTo>
                    <a:lnTo>
                      <a:pt x="3369" y="21217"/>
                    </a:lnTo>
                    <a:lnTo>
                      <a:pt x="3452" y="21280"/>
                    </a:lnTo>
                    <a:lnTo>
                      <a:pt x="3578" y="21363"/>
                    </a:lnTo>
                    <a:lnTo>
                      <a:pt x="3641" y="21468"/>
                    </a:lnTo>
                    <a:lnTo>
                      <a:pt x="3641" y="21573"/>
                    </a:lnTo>
                    <a:lnTo>
                      <a:pt x="3683" y="21594"/>
                    </a:lnTo>
                    <a:lnTo>
                      <a:pt x="3704" y="21635"/>
                    </a:lnTo>
                    <a:lnTo>
                      <a:pt x="3683" y="21698"/>
                    </a:lnTo>
                    <a:lnTo>
                      <a:pt x="3683" y="21740"/>
                    </a:lnTo>
                    <a:lnTo>
                      <a:pt x="3641" y="21782"/>
                    </a:lnTo>
                    <a:lnTo>
                      <a:pt x="3641" y="21845"/>
                    </a:lnTo>
                    <a:lnTo>
                      <a:pt x="3641" y="21887"/>
                    </a:lnTo>
                    <a:lnTo>
                      <a:pt x="3662" y="21907"/>
                    </a:lnTo>
                    <a:lnTo>
                      <a:pt x="3599" y="22033"/>
                    </a:lnTo>
                    <a:lnTo>
                      <a:pt x="3452" y="22326"/>
                    </a:lnTo>
                    <a:lnTo>
                      <a:pt x="3432" y="22514"/>
                    </a:lnTo>
                    <a:lnTo>
                      <a:pt x="3285" y="22661"/>
                    </a:lnTo>
                    <a:lnTo>
                      <a:pt x="3285" y="22744"/>
                    </a:lnTo>
                    <a:lnTo>
                      <a:pt x="3327" y="22744"/>
                    </a:lnTo>
                    <a:lnTo>
                      <a:pt x="3494" y="22535"/>
                    </a:lnTo>
                    <a:lnTo>
                      <a:pt x="3536" y="22410"/>
                    </a:lnTo>
                    <a:lnTo>
                      <a:pt x="3662" y="22305"/>
                    </a:lnTo>
                    <a:lnTo>
                      <a:pt x="3683" y="22347"/>
                    </a:lnTo>
                    <a:lnTo>
                      <a:pt x="3766" y="22368"/>
                    </a:lnTo>
                    <a:lnTo>
                      <a:pt x="3766" y="22431"/>
                    </a:lnTo>
                    <a:lnTo>
                      <a:pt x="3599" y="22514"/>
                    </a:lnTo>
                    <a:lnTo>
                      <a:pt x="3557" y="22619"/>
                    </a:lnTo>
                    <a:lnTo>
                      <a:pt x="3390" y="22786"/>
                    </a:lnTo>
                    <a:lnTo>
                      <a:pt x="3390" y="22828"/>
                    </a:lnTo>
                    <a:lnTo>
                      <a:pt x="3473" y="22828"/>
                    </a:lnTo>
                    <a:lnTo>
                      <a:pt x="3432" y="22870"/>
                    </a:lnTo>
                    <a:lnTo>
                      <a:pt x="3285" y="22849"/>
                    </a:lnTo>
                    <a:lnTo>
                      <a:pt x="3222" y="22870"/>
                    </a:lnTo>
                    <a:lnTo>
                      <a:pt x="3160" y="23037"/>
                    </a:lnTo>
                    <a:lnTo>
                      <a:pt x="3055" y="23142"/>
                    </a:lnTo>
                    <a:lnTo>
                      <a:pt x="3076" y="23268"/>
                    </a:lnTo>
                    <a:lnTo>
                      <a:pt x="3034" y="23247"/>
                    </a:lnTo>
                    <a:lnTo>
                      <a:pt x="2971" y="23184"/>
                    </a:lnTo>
                    <a:lnTo>
                      <a:pt x="2908" y="23247"/>
                    </a:lnTo>
                    <a:lnTo>
                      <a:pt x="2908" y="23393"/>
                    </a:lnTo>
                    <a:lnTo>
                      <a:pt x="3013" y="23393"/>
                    </a:lnTo>
                    <a:lnTo>
                      <a:pt x="3034" y="23477"/>
                    </a:lnTo>
                    <a:lnTo>
                      <a:pt x="2971" y="23665"/>
                    </a:lnTo>
                    <a:lnTo>
                      <a:pt x="2950" y="23937"/>
                    </a:lnTo>
                    <a:lnTo>
                      <a:pt x="3013" y="24125"/>
                    </a:lnTo>
                    <a:lnTo>
                      <a:pt x="3076" y="24293"/>
                    </a:lnTo>
                    <a:lnTo>
                      <a:pt x="3160" y="24314"/>
                    </a:lnTo>
                    <a:lnTo>
                      <a:pt x="3180" y="24230"/>
                    </a:lnTo>
                    <a:lnTo>
                      <a:pt x="3264" y="24146"/>
                    </a:lnTo>
                    <a:lnTo>
                      <a:pt x="3452" y="24104"/>
                    </a:lnTo>
                    <a:lnTo>
                      <a:pt x="3557" y="24021"/>
                    </a:lnTo>
                    <a:lnTo>
                      <a:pt x="3662" y="23895"/>
                    </a:lnTo>
                    <a:lnTo>
                      <a:pt x="3704" y="23895"/>
                    </a:lnTo>
                    <a:lnTo>
                      <a:pt x="3704" y="24021"/>
                    </a:lnTo>
                    <a:lnTo>
                      <a:pt x="3662" y="24125"/>
                    </a:lnTo>
                    <a:lnTo>
                      <a:pt x="3599" y="24146"/>
                    </a:lnTo>
                    <a:lnTo>
                      <a:pt x="3536" y="24251"/>
                    </a:lnTo>
                    <a:lnTo>
                      <a:pt x="3536" y="24314"/>
                    </a:lnTo>
                    <a:lnTo>
                      <a:pt x="3641" y="24397"/>
                    </a:lnTo>
                    <a:lnTo>
                      <a:pt x="3704" y="24460"/>
                    </a:lnTo>
                    <a:lnTo>
                      <a:pt x="3808" y="24460"/>
                    </a:lnTo>
                    <a:lnTo>
                      <a:pt x="3892" y="24502"/>
                    </a:lnTo>
                    <a:lnTo>
                      <a:pt x="3955" y="24544"/>
                    </a:lnTo>
                    <a:lnTo>
                      <a:pt x="3808" y="24502"/>
                    </a:lnTo>
                    <a:lnTo>
                      <a:pt x="3683" y="24502"/>
                    </a:lnTo>
                    <a:lnTo>
                      <a:pt x="3578" y="24439"/>
                    </a:lnTo>
                    <a:lnTo>
                      <a:pt x="3432" y="24439"/>
                    </a:lnTo>
                    <a:lnTo>
                      <a:pt x="3369" y="24523"/>
                    </a:lnTo>
                    <a:lnTo>
                      <a:pt x="3369" y="24607"/>
                    </a:lnTo>
                    <a:lnTo>
                      <a:pt x="3432" y="24669"/>
                    </a:lnTo>
                    <a:lnTo>
                      <a:pt x="3452" y="24920"/>
                    </a:lnTo>
                    <a:lnTo>
                      <a:pt x="3494" y="24983"/>
                    </a:lnTo>
                    <a:lnTo>
                      <a:pt x="3557" y="24983"/>
                    </a:lnTo>
                    <a:lnTo>
                      <a:pt x="3641" y="24941"/>
                    </a:lnTo>
                    <a:lnTo>
                      <a:pt x="3683" y="24983"/>
                    </a:lnTo>
                    <a:lnTo>
                      <a:pt x="3641" y="25046"/>
                    </a:lnTo>
                    <a:lnTo>
                      <a:pt x="3599" y="25088"/>
                    </a:lnTo>
                    <a:lnTo>
                      <a:pt x="3683" y="25151"/>
                    </a:lnTo>
                    <a:lnTo>
                      <a:pt x="3683" y="25192"/>
                    </a:lnTo>
                    <a:lnTo>
                      <a:pt x="3662" y="25255"/>
                    </a:lnTo>
                    <a:lnTo>
                      <a:pt x="3557" y="25234"/>
                    </a:lnTo>
                    <a:lnTo>
                      <a:pt x="3411" y="25276"/>
                    </a:lnTo>
                    <a:lnTo>
                      <a:pt x="3264" y="25381"/>
                    </a:lnTo>
                    <a:lnTo>
                      <a:pt x="3243" y="25423"/>
                    </a:lnTo>
                    <a:lnTo>
                      <a:pt x="3306" y="25485"/>
                    </a:lnTo>
                    <a:lnTo>
                      <a:pt x="3452" y="25423"/>
                    </a:lnTo>
                    <a:lnTo>
                      <a:pt x="3536" y="25465"/>
                    </a:lnTo>
                    <a:lnTo>
                      <a:pt x="3452" y="25485"/>
                    </a:lnTo>
                    <a:lnTo>
                      <a:pt x="3432" y="25548"/>
                    </a:lnTo>
                    <a:lnTo>
                      <a:pt x="3515" y="25632"/>
                    </a:lnTo>
                    <a:lnTo>
                      <a:pt x="3662" y="25590"/>
                    </a:lnTo>
                    <a:lnTo>
                      <a:pt x="3829" y="25465"/>
                    </a:lnTo>
                    <a:lnTo>
                      <a:pt x="3934" y="25297"/>
                    </a:lnTo>
                    <a:lnTo>
                      <a:pt x="4038" y="25297"/>
                    </a:lnTo>
                    <a:lnTo>
                      <a:pt x="4143" y="25213"/>
                    </a:lnTo>
                    <a:lnTo>
                      <a:pt x="4164" y="25109"/>
                    </a:lnTo>
                    <a:lnTo>
                      <a:pt x="4185" y="25088"/>
                    </a:lnTo>
                    <a:lnTo>
                      <a:pt x="4206" y="25172"/>
                    </a:lnTo>
                    <a:lnTo>
                      <a:pt x="4143" y="25339"/>
                    </a:lnTo>
                    <a:lnTo>
                      <a:pt x="4038" y="25402"/>
                    </a:lnTo>
                    <a:lnTo>
                      <a:pt x="3913" y="25465"/>
                    </a:lnTo>
                    <a:lnTo>
                      <a:pt x="3892" y="25548"/>
                    </a:lnTo>
                    <a:lnTo>
                      <a:pt x="3955" y="25611"/>
                    </a:lnTo>
                    <a:lnTo>
                      <a:pt x="4038" y="25590"/>
                    </a:lnTo>
                    <a:lnTo>
                      <a:pt x="4164" y="25590"/>
                    </a:lnTo>
                    <a:lnTo>
                      <a:pt x="4268" y="25611"/>
                    </a:lnTo>
                    <a:lnTo>
                      <a:pt x="4122" y="25611"/>
                    </a:lnTo>
                    <a:lnTo>
                      <a:pt x="4017" y="25674"/>
                    </a:lnTo>
                    <a:lnTo>
                      <a:pt x="4017" y="25820"/>
                    </a:lnTo>
                    <a:lnTo>
                      <a:pt x="4059" y="25967"/>
                    </a:lnTo>
                    <a:lnTo>
                      <a:pt x="4017" y="25988"/>
                    </a:lnTo>
                    <a:lnTo>
                      <a:pt x="3976" y="25904"/>
                    </a:lnTo>
                    <a:lnTo>
                      <a:pt x="3976" y="25757"/>
                    </a:lnTo>
                    <a:lnTo>
                      <a:pt x="3913" y="25674"/>
                    </a:lnTo>
                    <a:lnTo>
                      <a:pt x="3850" y="25716"/>
                    </a:lnTo>
                    <a:lnTo>
                      <a:pt x="3578" y="25904"/>
                    </a:lnTo>
                    <a:lnTo>
                      <a:pt x="3536" y="25988"/>
                    </a:lnTo>
                    <a:lnTo>
                      <a:pt x="3369" y="26071"/>
                    </a:lnTo>
                    <a:lnTo>
                      <a:pt x="3327" y="26134"/>
                    </a:lnTo>
                    <a:lnTo>
                      <a:pt x="3348" y="26218"/>
                    </a:lnTo>
                    <a:lnTo>
                      <a:pt x="3348" y="26301"/>
                    </a:lnTo>
                    <a:lnTo>
                      <a:pt x="3369" y="26322"/>
                    </a:lnTo>
                    <a:lnTo>
                      <a:pt x="3452" y="26281"/>
                    </a:lnTo>
                    <a:lnTo>
                      <a:pt x="3557" y="26218"/>
                    </a:lnTo>
                    <a:lnTo>
                      <a:pt x="3599" y="26113"/>
                    </a:lnTo>
                    <a:lnTo>
                      <a:pt x="3662" y="26134"/>
                    </a:lnTo>
                    <a:lnTo>
                      <a:pt x="3704" y="26197"/>
                    </a:lnTo>
                    <a:lnTo>
                      <a:pt x="3892" y="26218"/>
                    </a:lnTo>
                    <a:lnTo>
                      <a:pt x="3871" y="26239"/>
                    </a:lnTo>
                    <a:lnTo>
                      <a:pt x="3766" y="26218"/>
                    </a:lnTo>
                    <a:lnTo>
                      <a:pt x="3599" y="26218"/>
                    </a:lnTo>
                    <a:lnTo>
                      <a:pt x="3536" y="26281"/>
                    </a:lnTo>
                    <a:lnTo>
                      <a:pt x="3536" y="26322"/>
                    </a:lnTo>
                    <a:lnTo>
                      <a:pt x="3557" y="26385"/>
                    </a:lnTo>
                    <a:lnTo>
                      <a:pt x="3473" y="26406"/>
                    </a:lnTo>
                    <a:lnTo>
                      <a:pt x="3432" y="26385"/>
                    </a:lnTo>
                    <a:lnTo>
                      <a:pt x="3264" y="26427"/>
                    </a:lnTo>
                    <a:lnTo>
                      <a:pt x="3264" y="26490"/>
                    </a:lnTo>
                    <a:lnTo>
                      <a:pt x="3390" y="26490"/>
                    </a:lnTo>
                    <a:lnTo>
                      <a:pt x="3473" y="26532"/>
                    </a:lnTo>
                    <a:lnTo>
                      <a:pt x="3578" y="26532"/>
                    </a:lnTo>
                    <a:lnTo>
                      <a:pt x="3515" y="26594"/>
                    </a:lnTo>
                    <a:lnTo>
                      <a:pt x="3390" y="26594"/>
                    </a:lnTo>
                    <a:lnTo>
                      <a:pt x="3327" y="26532"/>
                    </a:lnTo>
                    <a:lnTo>
                      <a:pt x="3222" y="26553"/>
                    </a:lnTo>
                    <a:lnTo>
                      <a:pt x="3180" y="26657"/>
                    </a:lnTo>
                    <a:lnTo>
                      <a:pt x="3243" y="26720"/>
                    </a:lnTo>
                    <a:lnTo>
                      <a:pt x="3327" y="26720"/>
                    </a:lnTo>
                    <a:lnTo>
                      <a:pt x="3452" y="26699"/>
                    </a:lnTo>
                    <a:lnTo>
                      <a:pt x="3536" y="26741"/>
                    </a:lnTo>
                    <a:lnTo>
                      <a:pt x="3683" y="26741"/>
                    </a:lnTo>
                    <a:lnTo>
                      <a:pt x="3662" y="26804"/>
                    </a:lnTo>
                    <a:lnTo>
                      <a:pt x="3557" y="26825"/>
                    </a:lnTo>
                    <a:lnTo>
                      <a:pt x="3452" y="26804"/>
                    </a:lnTo>
                    <a:lnTo>
                      <a:pt x="3432" y="26825"/>
                    </a:lnTo>
                    <a:lnTo>
                      <a:pt x="3452" y="26845"/>
                    </a:lnTo>
                    <a:lnTo>
                      <a:pt x="3662" y="26845"/>
                    </a:lnTo>
                    <a:lnTo>
                      <a:pt x="3662" y="26908"/>
                    </a:lnTo>
                    <a:lnTo>
                      <a:pt x="3536" y="26929"/>
                    </a:lnTo>
                    <a:lnTo>
                      <a:pt x="3390" y="26908"/>
                    </a:lnTo>
                    <a:lnTo>
                      <a:pt x="3327" y="26845"/>
                    </a:lnTo>
                    <a:lnTo>
                      <a:pt x="3264" y="26908"/>
                    </a:lnTo>
                    <a:lnTo>
                      <a:pt x="3327" y="27013"/>
                    </a:lnTo>
                    <a:lnTo>
                      <a:pt x="3452" y="27076"/>
                    </a:lnTo>
                    <a:lnTo>
                      <a:pt x="3473" y="27013"/>
                    </a:lnTo>
                    <a:lnTo>
                      <a:pt x="3557" y="27013"/>
                    </a:lnTo>
                    <a:lnTo>
                      <a:pt x="3641" y="27055"/>
                    </a:lnTo>
                    <a:lnTo>
                      <a:pt x="3787" y="27034"/>
                    </a:lnTo>
                    <a:lnTo>
                      <a:pt x="3850" y="27076"/>
                    </a:lnTo>
                    <a:lnTo>
                      <a:pt x="3766" y="27117"/>
                    </a:lnTo>
                    <a:lnTo>
                      <a:pt x="3766" y="27159"/>
                    </a:lnTo>
                    <a:lnTo>
                      <a:pt x="3871" y="27159"/>
                    </a:lnTo>
                    <a:lnTo>
                      <a:pt x="3892" y="27243"/>
                    </a:lnTo>
                    <a:lnTo>
                      <a:pt x="4026" y="27276"/>
                    </a:lnTo>
                    <a:lnTo>
                      <a:pt x="3976" y="27285"/>
                    </a:lnTo>
                    <a:lnTo>
                      <a:pt x="3871" y="27285"/>
                    </a:lnTo>
                    <a:lnTo>
                      <a:pt x="3787" y="27369"/>
                    </a:lnTo>
                    <a:lnTo>
                      <a:pt x="3787" y="27431"/>
                    </a:lnTo>
                    <a:lnTo>
                      <a:pt x="3871" y="27473"/>
                    </a:lnTo>
                    <a:lnTo>
                      <a:pt x="3913" y="27431"/>
                    </a:lnTo>
                    <a:lnTo>
                      <a:pt x="3976" y="27389"/>
                    </a:lnTo>
                    <a:lnTo>
                      <a:pt x="3996" y="27452"/>
                    </a:lnTo>
                    <a:lnTo>
                      <a:pt x="4017" y="27452"/>
                    </a:lnTo>
                    <a:lnTo>
                      <a:pt x="4080" y="27369"/>
                    </a:lnTo>
                    <a:lnTo>
                      <a:pt x="4185" y="27306"/>
                    </a:lnTo>
                    <a:lnTo>
                      <a:pt x="4185" y="27369"/>
                    </a:lnTo>
                    <a:lnTo>
                      <a:pt x="4164" y="27410"/>
                    </a:lnTo>
                    <a:lnTo>
                      <a:pt x="4164" y="27473"/>
                    </a:lnTo>
                    <a:lnTo>
                      <a:pt x="4206" y="27494"/>
                    </a:lnTo>
                    <a:lnTo>
                      <a:pt x="4289" y="27557"/>
                    </a:lnTo>
                    <a:lnTo>
                      <a:pt x="4373" y="27557"/>
                    </a:lnTo>
                    <a:lnTo>
                      <a:pt x="4499" y="27369"/>
                    </a:lnTo>
                    <a:lnTo>
                      <a:pt x="4520" y="27159"/>
                    </a:lnTo>
                    <a:lnTo>
                      <a:pt x="4582" y="27055"/>
                    </a:lnTo>
                    <a:lnTo>
                      <a:pt x="4645" y="27034"/>
                    </a:lnTo>
                    <a:lnTo>
                      <a:pt x="4645" y="27097"/>
                    </a:lnTo>
                    <a:lnTo>
                      <a:pt x="4603" y="27159"/>
                    </a:lnTo>
                    <a:lnTo>
                      <a:pt x="4603" y="27306"/>
                    </a:lnTo>
                    <a:lnTo>
                      <a:pt x="4499" y="27473"/>
                    </a:lnTo>
                    <a:lnTo>
                      <a:pt x="4415" y="27557"/>
                    </a:lnTo>
                    <a:lnTo>
                      <a:pt x="4436" y="27599"/>
                    </a:lnTo>
                    <a:lnTo>
                      <a:pt x="4582" y="27599"/>
                    </a:lnTo>
                    <a:lnTo>
                      <a:pt x="4687" y="27578"/>
                    </a:lnTo>
                    <a:lnTo>
                      <a:pt x="4708" y="27599"/>
                    </a:lnTo>
                    <a:lnTo>
                      <a:pt x="4624" y="27682"/>
                    </a:lnTo>
                    <a:lnTo>
                      <a:pt x="4582" y="27808"/>
                    </a:lnTo>
                    <a:lnTo>
                      <a:pt x="4415" y="27913"/>
                    </a:lnTo>
                    <a:lnTo>
                      <a:pt x="4415" y="27975"/>
                    </a:lnTo>
                    <a:lnTo>
                      <a:pt x="4499" y="28122"/>
                    </a:lnTo>
                    <a:lnTo>
                      <a:pt x="4624" y="28185"/>
                    </a:lnTo>
                    <a:lnTo>
                      <a:pt x="4708" y="28122"/>
                    </a:lnTo>
                    <a:lnTo>
                      <a:pt x="4792" y="28122"/>
                    </a:lnTo>
                    <a:lnTo>
                      <a:pt x="4812" y="28226"/>
                    </a:lnTo>
                    <a:lnTo>
                      <a:pt x="4875" y="28331"/>
                    </a:lnTo>
                    <a:lnTo>
                      <a:pt x="4875" y="28415"/>
                    </a:lnTo>
                    <a:lnTo>
                      <a:pt x="4812" y="28415"/>
                    </a:lnTo>
                    <a:lnTo>
                      <a:pt x="4771" y="28310"/>
                    </a:lnTo>
                    <a:lnTo>
                      <a:pt x="4708" y="28310"/>
                    </a:lnTo>
                    <a:lnTo>
                      <a:pt x="4708" y="28415"/>
                    </a:lnTo>
                    <a:lnTo>
                      <a:pt x="4812" y="28561"/>
                    </a:lnTo>
                    <a:lnTo>
                      <a:pt x="4938" y="28498"/>
                    </a:lnTo>
                    <a:lnTo>
                      <a:pt x="5085" y="28436"/>
                    </a:lnTo>
                    <a:lnTo>
                      <a:pt x="5147" y="28352"/>
                    </a:lnTo>
                    <a:lnTo>
                      <a:pt x="5147" y="28352"/>
                    </a:lnTo>
                    <a:lnTo>
                      <a:pt x="5126" y="28519"/>
                    </a:lnTo>
                    <a:lnTo>
                      <a:pt x="5022" y="28750"/>
                    </a:lnTo>
                    <a:lnTo>
                      <a:pt x="5043" y="28938"/>
                    </a:lnTo>
                    <a:lnTo>
                      <a:pt x="5126" y="28959"/>
                    </a:lnTo>
                    <a:lnTo>
                      <a:pt x="20087" y="30444"/>
                    </a:lnTo>
                    <a:lnTo>
                      <a:pt x="20212" y="30507"/>
                    </a:lnTo>
                    <a:lnTo>
                      <a:pt x="20359" y="30507"/>
                    </a:lnTo>
                    <a:lnTo>
                      <a:pt x="20484" y="30612"/>
                    </a:lnTo>
                    <a:lnTo>
                      <a:pt x="20484" y="30674"/>
                    </a:lnTo>
                    <a:lnTo>
                      <a:pt x="20568" y="30737"/>
                    </a:lnTo>
                    <a:lnTo>
                      <a:pt x="20589" y="30779"/>
                    </a:lnTo>
                    <a:lnTo>
                      <a:pt x="20694" y="30821"/>
                    </a:lnTo>
                    <a:lnTo>
                      <a:pt x="20714" y="30842"/>
                    </a:lnTo>
                    <a:lnTo>
                      <a:pt x="20840" y="30884"/>
                    </a:lnTo>
                    <a:lnTo>
                      <a:pt x="20903" y="30946"/>
                    </a:lnTo>
                    <a:lnTo>
                      <a:pt x="20945" y="30946"/>
                    </a:lnTo>
                    <a:lnTo>
                      <a:pt x="21049" y="30926"/>
                    </a:lnTo>
                    <a:lnTo>
                      <a:pt x="21133" y="30946"/>
                    </a:lnTo>
                    <a:lnTo>
                      <a:pt x="21238" y="30946"/>
                    </a:lnTo>
                    <a:lnTo>
                      <a:pt x="21363" y="31051"/>
                    </a:lnTo>
                    <a:lnTo>
                      <a:pt x="21447" y="31051"/>
                    </a:lnTo>
                    <a:lnTo>
                      <a:pt x="21510" y="31198"/>
                    </a:lnTo>
                    <a:lnTo>
                      <a:pt x="21719" y="31239"/>
                    </a:lnTo>
                    <a:lnTo>
                      <a:pt x="21823" y="31260"/>
                    </a:lnTo>
                    <a:lnTo>
                      <a:pt x="21886" y="31344"/>
                    </a:lnTo>
                    <a:lnTo>
                      <a:pt x="21970" y="31407"/>
                    </a:lnTo>
                    <a:lnTo>
                      <a:pt x="22158" y="31407"/>
                    </a:lnTo>
                    <a:lnTo>
                      <a:pt x="22263" y="31344"/>
                    </a:lnTo>
                    <a:lnTo>
                      <a:pt x="22305" y="31407"/>
                    </a:lnTo>
                    <a:lnTo>
                      <a:pt x="22367" y="31511"/>
                    </a:lnTo>
                    <a:lnTo>
                      <a:pt x="22618" y="31532"/>
                    </a:lnTo>
                    <a:lnTo>
                      <a:pt x="22681" y="31574"/>
                    </a:lnTo>
                    <a:lnTo>
                      <a:pt x="22807" y="31616"/>
                    </a:lnTo>
                    <a:lnTo>
                      <a:pt x="22890" y="31658"/>
                    </a:lnTo>
                    <a:lnTo>
                      <a:pt x="25192" y="32725"/>
                    </a:lnTo>
                    <a:lnTo>
                      <a:pt x="25339" y="32913"/>
                    </a:lnTo>
                    <a:lnTo>
                      <a:pt x="25694" y="33206"/>
                    </a:lnTo>
                    <a:lnTo>
                      <a:pt x="26050" y="34985"/>
                    </a:lnTo>
                    <a:lnTo>
                      <a:pt x="26008" y="35738"/>
                    </a:lnTo>
                    <a:lnTo>
                      <a:pt x="25945" y="35864"/>
                    </a:lnTo>
                    <a:lnTo>
                      <a:pt x="25903" y="36010"/>
                    </a:lnTo>
                    <a:lnTo>
                      <a:pt x="25820" y="36136"/>
                    </a:lnTo>
                    <a:lnTo>
                      <a:pt x="25611" y="36240"/>
                    </a:lnTo>
                    <a:lnTo>
                      <a:pt x="25506" y="36366"/>
                    </a:lnTo>
                    <a:lnTo>
                      <a:pt x="25611" y="36554"/>
                    </a:lnTo>
                    <a:lnTo>
                      <a:pt x="27598" y="36031"/>
                    </a:lnTo>
                    <a:lnTo>
                      <a:pt x="27849" y="35947"/>
                    </a:lnTo>
                    <a:lnTo>
                      <a:pt x="27912" y="35654"/>
                    </a:lnTo>
                    <a:lnTo>
                      <a:pt x="28979" y="35340"/>
                    </a:lnTo>
                    <a:lnTo>
                      <a:pt x="29461" y="34985"/>
                    </a:lnTo>
                    <a:lnTo>
                      <a:pt x="29565" y="34901"/>
                    </a:lnTo>
                    <a:lnTo>
                      <a:pt x="29712" y="34880"/>
                    </a:lnTo>
                    <a:lnTo>
                      <a:pt x="29984" y="34650"/>
                    </a:lnTo>
                    <a:lnTo>
                      <a:pt x="30088" y="34545"/>
                    </a:lnTo>
                    <a:lnTo>
                      <a:pt x="30214" y="34483"/>
                    </a:lnTo>
                    <a:lnTo>
                      <a:pt x="30318" y="34378"/>
                    </a:lnTo>
                    <a:lnTo>
                      <a:pt x="30528" y="34357"/>
                    </a:lnTo>
                    <a:lnTo>
                      <a:pt x="32202" y="34378"/>
                    </a:lnTo>
                    <a:lnTo>
                      <a:pt x="32327" y="34252"/>
                    </a:lnTo>
                    <a:lnTo>
                      <a:pt x="32390" y="34252"/>
                    </a:lnTo>
                    <a:lnTo>
                      <a:pt x="32432" y="34190"/>
                    </a:lnTo>
                    <a:lnTo>
                      <a:pt x="32515" y="34190"/>
                    </a:lnTo>
                    <a:lnTo>
                      <a:pt x="32620" y="34231"/>
                    </a:lnTo>
                    <a:lnTo>
                      <a:pt x="32704" y="34169"/>
                    </a:lnTo>
                    <a:lnTo>
                      <a:pt x="32725" y="34085"/>
                    </a:lnTo>
                    <a:lnTo>
                      <a:pt x="32913" y="33876"/>
                    </a:lnTo>
                    <a:lnTo>
                      <a:pt x="32976" y="33855"/>
                    </a:lnTo>
                    <a:lnTo>
                      <a:pt x="33143" y="33667"/>
                    </a:lnTo>
                    <a:lnTo>
                      <a:pt x="33185" y="33541"/>
                    </a:lnTo>
                    <a:lnTo>
                      <a:pt x="33227" y="33415"/>
                    </a:lnTo>
                    <a:lnTo>
                      <a:pt x="33373" y="33332"/>
                    </a:lnTo>
                    <a:lnTo>
                      <a:pt x="33373" y="33227"/>
                    </a:lnTo>
                    <a:lnTo>
                      <a:pt x="33478" y="33102"/>
                    </a:lnTo>
                    <a:lnTo>
                      <a:pt x="33687" y="32871"/>
                    </a:lnTo>
                    <a:lnTo>
                      <a:pt x="33750" y="32767"/>
                    </a:lnTo>
                    <a:lnTo>
                      <a:pt x="33854" y="32662"/>
                    </a:lnTo>
                    <a:lnTo>
                      <a:pt x="33875" y="32662"/>
                    </a:lnTo>
                    <a:lnTo>
                      <a:pt x="33959" y="32704"/>
                    </a:lnTo>
                    <a:lnTo>
                      <a:pt x="34022" y="32788"/>
                    </a:lnTo>
                    <a:lnTo>
                      <a:pt x="34168" y="32767"/>
                    </a:lnTo>
                    <a:lnTo>
                      <a:pt x="34315" y="32809"/>
                    </a:lnTo>
                    <a:lnTo>
                      <a:pt x="34378" y="32767"/>
                    </a:lnTo>
                    <a:lnTo>
                      <a:pt x="34608" y="32976"/>
                    </a:lnTo>
                    <a:lnTo>
                      <a:pt x="34608" y="33143"/>
                    </a:lnTo>
                    <a:lnTo>
                      <a:pt x="34482" y="33876"/>
                    </a:lnTo>
                    <a:lnTo>
                      <a:pt x="34440" y="33959"/>
                    </a:lnTo>
                    <a:lnTo>
                      <a:pt x="34503" y="33959"/>
                    </a:lnTo>
                    <a:lnTo>
                      <a:pt x="34524" y="34043"/>
                    </a:lnTo>
                    <a:lnTo>
                      <a:pt x="34587" y="34085"/>
                    </a:lnTo>
                    <a:lnTo>
                      <a:pt x="34587" y="34190"/>
                    </a:lnTo>
                    <a:lnTo>
                      <a:pt x="34587" y="34252"/>
                    </a:lnTo>
                    <a:lnTo>
                      <a:pt x="34587" y="34294"/>
                    </a:lnTo>
                    <a:lnTo>
                      <a:pt x="34545" y="34357"/>
                    </a:lnTo>
                    <a:lnTo>
                      <a:pt x="34587" y="34378"/>
                    </a:lnTo>
                    <a:lnTo>
                      <a:pt x="34733" y="34399"/>
                    </a:lnTo>
                    <a:lnTo>
                      <a:pt x="34859" y="34378"/>
                    </a:lnTo>
                    <a:lnTo>
                      <a:pt x="34901" y="34462"/>
                    </a:lnTo>
                    <a:lnTo>
                      <a:pt x="34963" y="34483"/>
                    </a:lnTo>
                    <a:lnTo>
                      <a:pt x="35026" y="34399"/>
                    </a:lnTo>
                    <a:lnTo>
                      <a:pt x="35110" y="34462"/>
                    </a:lnTo>
                    <a:lnTo>
                      <a:pt x="35235" y="34441"/>
                    </a:lnTo>
                    <a:lnTo>
                      <a:pt x="35277" y="34336"/>
                    </a:lnTo>
                    <a:lnTo>
                      <a:pt x="35382" y="34231"/>
                    </a:lnTo>
                    <a:lnTo>
                      <a:pt x="35382" y="34231"/>
                    </a:lnTo>
                    <a:lnTo>
                      <a:pt x="35319" y="34336"/>
                    </a:lnTo>
                    <a:lnTo>
                      <a:pt x="35340" y="34336"/>
                    </a:lnTo>
                    <a:lnTo>
                      <a:pt x="35319" y="34378"/>
                    </a:lnTo>
                    <a:lnTo>
                      <a:pt x="35361" y="34399"/>
                    </a:lnTo>
                    <a:lnTo>
                      <a:pt x="35633" y="34336"/>
                    </a:lnTo>
                    <a:lnTo>
                      <a:pt x="35675" y="34252"/>
                    </a:lnTo>
                    <a:lnTo>
                      <a:pt x="35842" y="34252"/>
                    </a:lnTo>
                    <a:lnTo>
                      <a:pt x="35968" y="34127"/>
                    </a:lnTo>
                    <a:lnTo>
                      <a:pt x="36072" y="34085"/>
                    </a:lnTo>
                    <a:lnTo>
                      <a:pt x="36198" y="33918"/>
                    </a:lnTo>
                    <a:lnTo>
                      <a:pt x="36198" y="33980"/>
                    </a:lnTo>
                    <a:lnTo>
                      <a:pt x="36282" y="33939"/>
                    </a:lnTo>
                    <a:lnTo>
                      <a:pt x="36282" y="33980"/>
                    </a:lnTo>
                    <a:lnTo>
                      <a:pt x="36156" y="34127"/>
                    </a:lnTo>
                    <a:lnTo>
                      <a:pt x="36051" y="34148"/>
                    </a:lnTo>
                    <a:lnTo>
                      <a:pt x="35947" y="34294"/>
                    </a:lnTo>
                    <a:lnTo>
                      <a:pt x="36072" y="34336"/>
                    </a:lnTo>
                    <a:lnTo>
                      <a:pt x="36156" y="34231"/>
                    </a:lnTo>
                    <a:lnTo>
                      <a:pt x="36261" y="34231"/>
                    </a:lnTo>
                    <a:lnTo>
                      <a:pt x="36323" y="34273"/>
                    </a:lnTo>
                    <a:lnTo>
                      <a:pt x="36575" y="34294"/>
                    </a:lnTo>
                    <a:lnTo>
                      <a:pt x="36742" y="34294"/>
                    </a:lnTo>
                    <a:lnTo>
                      <a:pt x="36616" y="34357"/>
                    </a:lnTo>
                    <a:lnTo>
                      <a:pt x="36470" y="34378"/>
                    </a:lnTo>
                    <a:lnTo>
                      <a:pt x="36365" y="34399"/>
                    </a:lnTo>
                    <a:lnTo>
                      <a:pt x="36323" y="34483"/>
                    </a:lnTo>
                    <a:lnTo>
                      <a:pt x="36323" y="34545"/>
                    </a:lnTo>
                    <a:lnTo>
                      <a:pt x="36261" y="34483"/>
                    </a:lnTo>
                    <a:lnTo>
                      <a:pt x="36219" y="34378"/>
                    </a:lnTo>
                    <a:lnTo>
                      <a:pt x="36156" y="34357"/>
                    </a:lnTo>
                    <a:lnTo>
                      <a:pt x="35968" y="34399"/>
                    </a:lnTo>
                    <a:lnTo>
                      <a:pt x="35779" y="34545"/>
                    </a:lnTo>
                    <a:lnTo>
                      <a:pt x="35549" y="34587"/>
                    </a:lnTo>
                    <a:lnTo>
                      <a:pt x="35340" y="34713"/>
                    </a:lnTo>
                    <a:lnTo>
                      <a:pt x="35319" y="34817"/>
                    </a:lnTo>
                    <a:lnTo>
                      <a:pt x="35173" y="34922"/>
                    </a:lnTo>
                    <a:lnTo>
                      <a:pt x="35110" y="35110"/>
                    </a:lnTo>
                    <a:lnTo>
                      <a:pt x="35110" y="35236"/>
                    </a:lnTo>
                    <a:lnTo>
                      <a:pt x="35131" y="35340"/>
                    </a:lnTo>
                    <a:lnTo>
                      <a:pt x="35152" y="35445"/>
                    </a:lnTo>
                    <a:lnTo>
                      <a:pt x="35215" y="35424"/>
                    </a:lnTo>
                    <a:lnTo>
                      <a:pt x="35256" y="35445"/>
                    </a:lnTo>
                    <a:lnTo>
                      <a:pt x="35256" y="35592"/>
                    </a:lnTo>
                    <a:lnTo>
                      <a:pt x="35361" y="35654"/>
                    </a:lnTo>
                    <a:lnTo>
                      <a:pt x="35403" y="35612"/>
                    </a:lnTo>
                    <a:lnTo>
                      <a:pt x="35466" y="35654"/>
                    </a:lnTo>
                    <a:lnTo>
                      <a:pt x="35507" y="35612"/>
                    </a:lnTo>
                    <a:lnTo>
                      <a:pt x="35507" y="35508"/>
                    </a:lnTo>
                    <a:lnTo>
                      <a:pt x="35570" y="35487"/>
                    </a:lnTo>
                    <a:lnTo>
                      <a:pt x="35654" y="35487"/>
                    </a:lnTo>
                    <a:lnTo>
                      <a:pt x="35779" y="35382"/>
                    </a:lnTo>
                    <a:lnTo>
                      <a:pt x="35884" y="35340"/>
                    </a:lnTo>
                    <a:lnTo>
                      <a:pt x="36031" y="35131"/>
                    </a:lnTo>
                    <a:lnTo>
                      <a:pt x="36219" y="35006"/>
                    </a:lnTo>
                    <a:lnTo>
                      <a:pt x="36177" y="34964"/>
                    </a:lnTo>
                    <a:lnTo>
                      <a:pt x="36240" y="34817"/>
                    </a:lnTo>
                    <a:lnTo>
                      <a:pt x="36323" y="34817"/>
                    </a:lnTo>
                    <a:lnTo>
                      <a:pt x="36386" y="34755"/>
                    </a:lnTo>
                    <a:lnTo>
                      <a:pt x="36428" y="34755"/>
                    </a:lnTo>
                    <a:lnTo>
                      <a:pt x="36491" y="34880"/>
                    </a:lnTo>
                    <a:lnTo>
                      <a:pt x="36637" y="34901"/>
                    </a:lnTo>
                    <a:lnTo>
                      <a:pt x="36637" y="34859"/>
                    </a:lnTo>
                    <a:lnTo>
                      <a:pt x="36721" y="34859"/>
                    </a:lnTo>
                    <a:lnTo>
                      <a:pt x="36909" y="34755"/>
                    </a:lnTo>
                    <a:lnTo>
                      <a:pt x="37077" y="34692"/>
                    </a:lnTo>
                    <a:lnTo>
                      <a:pt x="37286" y="34650"/>
                    </a:lnTo>
                    <a:lnTo>
                      <a:pt x="37391" y="34650"/>
                    </a:lnTo>
                    <a:lnTo>
                      <a:pt x="37663" y="34483"/>
                    </a:lnTo>
                    <a:lnTo>
                      <a:pt x="37809" y="34441"/>
                    </a:lnTo>
                    <a:lnTo>
                      <a:pt x="37914" y="34441"/>
                    </a:lnTo>
                    <a:lnTo>
                      <a:pt x="37997" y="34462"/>
                    </a:lnTo>
                    <a:lnTo>
                      <a:pt x="38081" y="34399"/>
                    </a:lnTo>
                    <a:lnTo>
                      <a:pt x="38018" y="34357"/>
                    </a:lnTo>
                    <a:lnTo>
                      <a:pt x="37935" y="34357"/>
                    </a:lnTo>
                    <a:lnTo>
                      <a:pt x="37830" y="34294"/>
                    </a:lnTo>
                    <a:lnTo>
                      <a:pt x="37872" y="34294"/>
                    </a:lnTo>
                    <a:lnTo>
                      <a:pt x="37956" y="34273"/>
                    </a:lnTo>
                    <a:lnTo>
                      <a:pt x="37956" y="34231"/>
                    </a:lnTo>
                    <a:lnTo>
                      <a:pt x="37663" y="34169"/>
                    </a:lnTo>
                    <a:lnTo>
                      <a:pt x="37537" y="34148"/>
                    </a:lnTo>
                    <a:lnTo>
                      <a:pt x="37558" y="34085"/>
                    </a:lnTo>
                    <a:lnTo>
                      <a:pt x="37537" y="33980"/>
                    </a:lnTo>
                    <a:lnTo>
                      <a:pt x="37370" y="34085"/>
                    </a:lnTo>
                    <a:lnTo>
                      <a:pt x="37349" y="34148"/>
                    </a:lnTo>
                    <a:lnTo>
                      <a:pt x="37160" y="34106"/>
                    </a:lnTo>
                    <a:lnTo>
                      <a:pt x="37139" y="34064"/>
                    </a:lnTo>
                    <a:lnTo>
                      <a:pt x="36993" y="34022"/>
                    </a:lnTo>
                    <a:lnTo>
                      <a:pt x="36930" y="34043"/>
                    </a:lnTo>
                    <a:lnTo>
                      <a:pt x="36826" y="33980"/>
                    </a:lnTo>
                    <a:lnTo>
                      <a:pt x="36637" y="33980"/>
                    </a:lnTo>
                    <a:lnTo>
                      <a:pt x="36491" y="33876"/>
                    </a:lnTo>
                    <a:lnTo>
                      <a:pt x="36616" y="33834"/>
                    </a:lnTo>
                    <a:lnTo>
                      <a:pt x="36637" y="33750"/>
                    </a:lnTo>
                    <a:lnTo>
                      <a:pt x="36491" y="33750"/>
                    </a:lnTo>
                    <a:lnTo>
                      <a:pt x="36428" y="33708"/>
                    </a:lnTo>
                    <a:lnTo>
                      <a:pt x="36323" y="33708"/>
                    </a:lnTo>
                    <a:lnTo>
                      <a:pt x="36282" y="33541"/>
                    </a:lnTo>
                    <a:lnTo>
                      <a:pt x="36219" y="33499"/>
                    </a:lnTo>
                    <a:lnTo>
                      <a:pt x="36219" y="33332"/>
                    </a:lnTo>
                    <a:lnTo>
                      <a:pt x="36261" y="33227"/>
                    </a:lnTo>
                    <a:lnTo>
                      <a:pt x="36177" y="33143"/>
                    </a:lnTo>
                    <a:lnTo>
                      <a:pt x="36261" y="33039"/>
                    </a:lnTo>
                    <a:lnTo>
                      <a:pt x="36261" y="32997"/>
                    </a:lnTo>
                    <a:lnTo>
                      <a:pt x="36051" y="32997"/>
                    </a:lnTo>
                    <a:lnTo>
                      <a:pt x="36114" y="32913"/>
                    </a:lnTo>
                    <a:lnTo>
                      <a:pt x="36198" y="32913"/>
                    </a:lnTo>
                    <a:lnTo>
                      <a:pt x="36365" y="32620"/>
                    </a:lnTo>
                    <a:lnTo>
                      <a:pt x="36470" y="32558"/>
                    </a:lnTo>
                    <a:lnTo>
                      <a:pt x="36428" y="32474"/>
                    </a:lnTo>
                    <a:lnTo>
                      <a:pt x="36365" y="32474"/>
                    </a:lnTo>
                    <a:lnTo>
                      <a:pt x="36323" y="32411"/>
                    </a:lnTo>
                    <a:lnTo>
                      <a:pt x="36219" y="32411"/>
                    </a:lnTo>
                    <a:lnTo>
                      <a:pt x="36114" y="32495"/>
                    </a:lnTo>
                    <a:lnTo>
                      <a:pt x="35989" y="32558"/>
                    </a:lnTo>
                    <a:lnTo>
                      <a:pt x="35947" y="32474"/>
                    </a:lnTo>
                    <a:lnTo>
                      <a:pt x="35905" y="32369"/>
                    </a:lnTo>
                    <a:lnTo>
                      <a:pt x="35675" y="32307"/>
                    </a:lnTo>
                    <a:lnTo>
                      <a:pt x="35528" y="32286"/>
                    </a:lnTo>
                    <a:lnTo>
                      <a:pt x="35361" y="32307"/>
                    </a:lnTo>
                    <a:lnTo>
                      <a:pt x="35528" y="32244"/>
                    </a:lnTo>
                    <a:lnTo>
                      <a:pt x="35654" y="32265"/>
                    </a:lnTo>
                    <a:lnTo>
                      <a:pt x="35779" y="32244"/>
                    </a:lnTo>
                    <a:lnTo>
                      <a:pt x="35863" y="32181"/>
                    </a:lnTo>
                    <a:lnTo>
                      <a:pt x="35989" y="32244"/>
                    </a:lnTo>
                    <a:lnTo>
                      <a:pt x="36093" y="32307"/>
                    </a:lnTo>
                    <a:lnTo>
                      <a:pt x="36219" y="32307"/>
                    </a:lnTo>
                    <a:lnTo>
                      <a:pt x="36386" y="32202"/>
                    </a:lnTo>
                    <a:lnTo>
                      <a:pt x="36470" y="32202"/>
                    </a:lnTo>
                    <a:lnTo>
                      <a:pt x="36575" y="32097"/>
                    </a:lnTo>
                    <a:lnTo>
                      <a:pt x="36700" y="32076"/>
                    </a:lnTo>
                    <a:lnTo>
                      <a:pt x="36784" y="31867"/>
                    </a:lnTo>
                    <a:lnTo>
                      <a:pt x="36721" y="31825"/>
                    </a:lnTo>
                    <a:lnTo>
                      <a:pt x="36805" y="31783"/>
                    </a:lnTo>
                    <a:lnTo>
                      <a:pt x="36742" y="31721"/>
                    </a:lnTo>
                    <a:lnTo>
                      <a:pt x="36616" y="31658"/>
                    </a:lnTo>
                    <a:lnTo>
                      <a:pt x="36533" y="31658"/>
                    </a:lnTo>
                    <a:lnTo>
                      <a:pt x="36575" y="31637"/>
                    </a:lnTo>
                    <a:lnTo>
                      <a:pt x="36575" y="31616"/>
                    </a:lnTo>
                    <a:lnTo>
                      <a:pt x="36742" y="31637"/>
                    </a:lnTo>
                    <a:lnTo>
                      <a:pt x="36742" y="31574"/>
                    </a:lnTo>
                    <a:lnTo>
                      <a:pt x="36512" y="31449"/>
                    </a:lnTo>
                    <a:lnTo>
                      <a:pt x="36303" y="31365"/>
                    </a:lnTo>
                    <a:lnTo>
                      <a:pt x="35905" y="31365"/>
                    </a:lnTo>
                    <a:lnTo>
                      <a:pt x="35800" y="31428"/>
                    </a:lnTo>
                    <a:lnTo>
                      <a:pt x="35675" y="31428"/>
                    </a:lnTo>
                    <a:lnTo>
                      <a:pt x="35319" y="31553"/>
                    </a:lnTo>
                    <a:lnTo>
                      <a:pt x="35026" y="31616"/>
                    </a:lnTo>
                    <a:lnTo>
                      <a:pt x="34859" y="31679"/>
                    </a:lnTo>
                    <a:lnTo>
                      <a:pt x="34712" y="31721"/>
                    </a:lnTo>
                    <a:lnTo>
                      <a:pt x="34440" y="31867"/>
                    </a:lnTo>
                    <a:lnTo>
                      <a:pt x="34064" y="32139"/>
                    </a:lnTo>
                    <a:lnTo>
                      <a:pt x="33771" y="32390"/>
                    </a:lnTo>
                    <a:lnTo>
                      <a:pt x="33666" y="32453"/>
                    </a:lnTo>
                    <a:lnTo>
                      <a:pt x="33541" y="32579"/>
                    </a:lnTo>
                    <a:lnTo>
                      <a:pt x="33373" y="32767"/>
                    </a:lnTo>
                    <a:lnTo>
                      <a:pt x="33185" y="32892"/>
                    </a:lnTo>
                    <a:lnTo>
                      <a:pt x="32934" y="33018"/>
                    </a:lnTo>
                    <a:lnTo>
                      <a:pt x="32641" y="33143"/>
                    </a:lnTo>
                    <a:lnTo>
                      <a:pt x="32515" y="33143"/>
                    </a:lnTo>
                    <a:lnTo>
                      <a:pt x="32704" y="33102"/>
                    </a:lnTo>
                    <a:lnTo>
                      <a:pt x="33018" y="32976"/>
                    </a:lnTo>
                    <a:lnTo>
                      <a:pt x="33038" y="32892"/>
                    </a:lnTo>
                    <a:lnTo>
                      <a:pt x="33290" y="32725"/>
                    </a:lnTo>
                    <a:lnTo>
                      <a:pt x="33373" y="32599"/>
                    </a:lnTo>
                    <a:lnTo>
                      <a:pt x="33436" y="32453"/>
                    </a:lnTo>
                    <a:lnTo>
                      <a:pt x="33541" y="32411"/>
                    </a:lnTo>
                    <a:lnTo>
                      <a:pt x="33666" y="32286"/>
                    </a:lnTo>
                    <a:lnTo>
                      <a:pt x="33813" y="32202"/>
                    </a:lnTo>
                    <a:lnTo>
                      <a:pt x="33875" y="31993"/>
                    </a:lnTo>
                    <a:lnTo>
                      <a:pt x="34106" y="31888"/>
                    </a:lnTo>
                    <a:lnTo>
                      <a:pt x="34231" y="31679"/>
                    </a:lnTo>
                    <a:lnTo>
                      <a:pt x="34294" y="31658"/>
                    </a:lnTo>
                    <a:lnTo>
                      <a:pt x="34315" y="31595"/>
                    </a:lnTo>
                    <a:lnTo>
                      <a:pt x="34440" y="31532"/>
                    </a:lnTo>
                    <a:lnTo>
                      <a:pt x="34545" y="31491"/>
                    </a:lnTo>
                    <a:lnTo>
                      <a:pt x="34608" y="31386"/>
                    </a:lnTo>
                    <a:lnTo>
                      <a:pt x="34712" y="31344"/>
                    </a:lnTo>
                    <a:lnTo>
                      <a:pt x="34754" y="31386"/>
                    </a:lnTo>
                    <a:lnTo>
                      <a:pt x="34838" y="31365"/>
                    </a:lnTo>
                    <a:lnTo>
                      <a:pt x="34922" y="31239"/>
                    </a:lnTo>
                    <a:lnTo>
                      <a:pt x="35131" y="31239"/>
                    </a:lnTo>
                    <a:lnTo>
                      <a:pt x="35235" y="31177"/>
                    </a:lnTo>
                    <a:lnTo>
                      <a:pt x="35424" y="31177"/>
                    </a:lnTo>
                    <a:lnTo>
                      <a:pt x="35487" y="31072"/>
                    </a:lnTo>
                    <a:lnTo>
                      <a:pt x="35528" y="30946"/>
                    </a:lnTo>
                    <a:lnTo>
                      <a:pt x="35570" y="30905"/>
                    </a:lnTo>
                    <a:lnTo>
                      <a:pt x="35570" y="30821"/>
                    </a:lnTo>
                    <a:lnTo>
                      <a:pt x="35696" y="30758"/>
                    </a:lnTo>
                    <a:lnTo>
                      <a:pt x="35905" y="30591"/>
                    </a:lnTo>
                    <a:lnTo>
                      <a:pt x="36010" y="30549"/>
                    </a:lnTo>
                    <a:lnTo>
                      <a:pt x="36072" y="30507"/>
                    </a:lnTo>
                    <a:lnTo>
                      <a:pt x="36010" y="30444"/>
                    </a:lnTo>
                    <a:lnTo>
                      <a:pt x="36072" y="30382"/>
                    </a:lnTo>
                    <a:lnTo>
                      <a:pt x="36156" y="30319"/>
                    </a:lnTo>
                    <a:lnTo>
                      <a:pt x="36261" y="30423"/>
                    </a:lnTo>
                    <a:lnTo>
                      <a:pt x="36386" y="30486"/>
                    </a:lnTo>
                    <a:lnTo>
                      <a:pt x="36616" y="30444"/>
                    </a:lnTo>
                    <a:lnTo>
                      <a:pt x="36805" y="30528"/>
                    </a:lnTo>
                    <a:lnTo>
                      <a:pt x="36888" y="30528"/>
                    </a:lnTo>
                    <a:lnTo>
                      <a:pt x="36951" y="30549"/>
                    </a:lnTo>
                    <a:lnTo>
                      <a:pt x="37098" y="30486"/>
                    </a:lnTo>
                    <a:lnTo>
                      <a:pt x="37160" y="30549"/>
                    </a:lnTo>
                    <a:lnTo>
                      <a:pt x="37265" y="30549"/>
                    </a:lnTo>
                    <a:lnTo>
                      <a:pt x="37349" y="30507"/>
                    </a:lnTo>
                    <a:lnTo>
                      <a:pt x="37474" y="30591"/>
                    </a:lnTo>
                    <a:lnTo>
                      <a:pt x="37663" y="30612"/>
                    </a:lnTo>
                    <a:lnTo>
                      <a:pt x="37746" y="30570"/>
                    </a:lnTo>
                    <a:lnTo>
                      <a:pt x="37788" y="30570"/>
                    </a:lnTo>
                    <a:lnTo>
                      <a:pt x="37893" y="30633"/>
                    </a:lnTo>
                    <a:lnTo>
                      <a:pt x="38039" y="30674"/>
                    </a:lnTo>
                    <a:lnTo>
                      <a:pt x="38081" y="30633"/>
                    </a:lnTo>
                    <a:lnTo>
                      <a:pt x="38248" y="30716"/>
                    </a:lnTo>
                    <a:lnTo>
                      <a:pt x="38311" y="30716"/>
                    </a:lnTo>
                    <a:lnTo>
                      <a:pt x="38416" y="30674"/>
                    </a:lnTo>
                    <a:lnTo>
                      <a:pt x="38500" y="30695"/>
                    </a:lnTo>
                    <a:lnTo>
                      <a:pt x="38479" y="30737"/>
                    </a:lnTo>
                    <a:lnTo>
                      <a:pt x="38583" y="30779"/>
                    </a:lnTo>
                    <a:lnTo>
                      <a:pt x="38834" y="30695"/>
                    </a:lnTo>
                    <a:lnTo>
                      <a:pt x="38897" y="30695"/>
                    </a:lnTo>
                    <a:lnTo>
                      <a:pt x="39023" y="30633"/>
                    </a:lnTo>
                    <a:lnTo>
                      <a:pt x="39085" y="30674"/>
                    </a:lnTo>
                    <a:lnTo>
                      <a:pt x="39253" y="30674"/>
                    </a:lnTo>
                    <a:lnTo>
                      <a:pt x="39336" y="30716"/>
                    </a:lnTo>
                    <a:lnTo>
                      <a:pt x="39441" y="30674"/>
                    </a:lnTo>
                    <a:lnTo>
                      <a:pt x="39462" y="30591"/>
                    </a:lnTo>
                    <a:lnTo>
                      <a:pt x="39608" y="30591"/>
                    </a:lnTo>
                    <a:lnTo>
                      <a:pt x="39671" y="30528"/>
                    </a:lnTo>
                    <a:lnTo>
                      <a:pt x="39734" y="30570"/>
                    </a:lnTo>
                    <a:lnTo>
                      <a:pt x="39818" y="30465"/>
                    </a:lnTo>
                    <a:lnTo>
                      <a:pt x="39922" y="30402"/>
                    </a:lnTo>
                    <a:lnTo>
                      <a:pt x="39943" y="30361"/>
                    </a:lnTo>
                    <a:lnTo>
                      <a:pt x="40048" y="30382"/>
                    </a:lnTo>
                    <a:lnTo>
                      <a:pt x="40132" y="30214"/>
                    </a:lnTo>
                    <a:lnTo>
                      <a:pt x="40132" y="30110"/>
                    </a:lnTo>
                    <a:lnTo>
                      <a:pt x="40194" y="30110"/>
                    </a:lnTo>
                    <a:lnTo>
                      <a:pt x="40278" y="30047"/>
                    </a:lnTo>
                    <a:lnTo>
                      <a:pt x="40299" y="29963"/>
                    </a:lnTo>
                    <a:lnTo>
                      <a:pt x="40257" y="29942"/>
                    </a:lnTo>
                    <a:lnTo>
                      <a:pt x="40278" y="29879"/>
                    </a:lnTo>
                    <a:lnTo>
                      <a:pt x="40383" y="29879"/>
                    </a:lnTo>
                    <a:lnTo>
                      <a:pt x="40487" y="29858"/>
                    </a:lnTo>
                    <a:lnTo>
                      <a:pt x="40487" y="29775"/>
                    </a:lnTo>
                    <a:lnTo>
                      <a:pt x="40508" y="29754"/>
                    </a:lnTo>
                    <a:lnTo>
                      <a:pt x="40571" y="29838"/>
                    </a:lnTo>
                    <a:lnTo>
                      <a:pt x="40696" y="29858"/>
                    </a:lnTo>
                    <a:lnTo>
                      <a:pt x="40801" y="29775"/>
                    </a:lnTo>
                    <a:lnTo>
                      <a:pt x="40822" y="29838"/>
                    </a:lnTo>
                    <a:lnTo>
                      <a:pt x="40906" y="29838"/>
                    </a:lnTo>
                    <a:lnTo>
                      <a:pt x="40989" y="29775"/>
                    </a:lnTo>
                    <a:lnTo>
                      <a:pt x="41031" y="29838"/>
                    </a:lnTo>
                    <a:lnTo>
                      <a:pt x="41136" y="29796"/>
                    </a:lnTo>
                    <a:lnTo>
                      <a:pt x="41178" y="29754"/>
                    </a:lnTo>
                    <a:lnTo>
                      <a:pt x="41241" y="29754"/>
                    </a:lnTo>
                    <a:lnTo>
                      <a:pt x="41324" y="29649"/>
                    </a:lnTo>
                    <a:lnTo>
                      <a:pt x="41387" y="29649"/>
                    </a:lnTo>
                    <a:lnTo>
                      <a:pt x="41492" y="29545"/>
                    </a:lnTo>
                    <a:lnTo>
                      <a:pt x="41617" y="29545"/>
                    </a:lnTo>
                    <a:lnTo>
                      <a:pt x="41764" y="29440"/>
                    </a:lnTo>
                    <a:lnTo>
                      <a:pt x="41826" y="29356"/>
                    </a:lnTo>
                    <a:lnTo>
                      <a:pt x="41910" y="29356"/>
                    </a:lnTo>
                    <a:lnTo>
                      <a:pt x="41931" y="29252"/>
                    </a:lnTo>
                    <a:lnTo>
                      <a:pt x="41973" y="29147"/>
                    </a:lnTo>
                    <a:lnTo>
                      <a:pt x="41910" y="29126"/>
                    </a:lnTo>
                    <a:lnTo>
                      <a:pt x="41805" y="29147"/>
                    </a:lnTo>
                    <a:lnTo>
                      <a:pt x="41722" y="29105"/>
                    </a:lnTo>
                    <a:lnTo>
                      <a:pt x="41764" y="29105"/>
                    </a:lnTo>
                    <a:lnTo>
                      <a:pt x="41868" y="29126"/>
                    </a:lnTo>
                    <a:lnTo>
                      <a:pt x="41952" y="29105"/>
                    </a:lnTo>
                    <a:lnTo>
                      <a:pt x="41868" y="29001"/>
                    </a:lnTo>
                    <a:lnTo>
                      <a:pt x="41764" y="29001"/>
                    </a:lnTo>
                    <a:lnTo>
                      <a:pt x="41617" y="28917"/>
                    </a:lnTo>
                    <a:lnTo>
                      <a:pt x="41554" y="28812"/>
                    </a:lnTo>
                    <a:lnTo>
                      <a:pt x="41554" y="28812"/>
                    </a:lnTo>
                    <a:lnTo>
                      <a:pt x="41701" y="28896"/>
                    </a:lnTo>
                    <a:lnTo>
                      <a:pt x="41805" y="28833"/>
                    </a:lnTo>
                    <a:lnTo>
                      <a:pt x="41826" y="28729"/>
                    </a:lnTo>
                    <a:lnTo>
                      <a:pt x="41910" y="28708"/>
                    </a:lnTo>
                    <a:lnTo>
                      <a:pt x="41952" y="28603"/>
                    </a:lnTo>
                    <a:lnTo>
                      <a:pt x="41764" y="28540"/>
                    </a:lnTo>
                    <a:lnTo>
                      <a:pt x="41847" y="28478"/>
                    </a:lnTo>
                    <a:lnTo>
                      <a:pt x="41931" y="28498"/>
                    </a:lnTo>
                    <a:lnTo>
                      <a:pt x="42015" y="28415"/>
                    </a:lnTo>
                    <a:lnTo>
                      <a:pt x="41973" y="28331"/>
                    </a:lnTo>
                    <a:lnTo>
                      <a:pt x="41826" y="28268"/>
                    </a:lnTo>
                    <a:lnTo>
                      <a:pt x="41805" y="28164"/>
                    </a:lnTo>
                    <a:lnTo>
                      <a:pt x="41847" y="28122"/>
                    </a:lnTo>
                    <a:lnTo>
                      <a:pt x="41952" y="28185"/>
                    </a:lnTo>
                    <a:lnTo>
                      <a:pt x="41931" y="28101"/>
                    </a:lnTo>
                    <a:lnTo>
                      <a:pt x="41764" y="28017"/>
                    </a:lnTo>
                    <a:lnTo>
                      <a:pt x="41617" y="28017"/>
                    </a:lnTo>
                    <a:lnTo>
                      <a:pt x="41638" y="27954"/>
                    </a:lnTo>
                    <a:lnTo>
                      <a:pt x="41701" y="27913"/>
                    </a:lnTo>
                    <a:lnTo>
                      <a:pt x="41659" y="27871"/>
                    </a:lnTo>
                    <a:lnTo>
                      <a:pt x="41533" y="27871"/>
                    </a:lnTo>
                    <a:lnTo>
                      <a:pt x="41387" y="27954"/>
                    </a:lnTo>
                    <a:lnTo>
                      <a:pt x="41345" y="28059"/>
                    </a:lnTo>
                    <a:lnTo>
                      <a:pt x="41303" y="28101"/>
                    </a:lnTo>
                    <a:lnTo>
                      <a:pt x="41241" y="27996"/>
                    </a:lnTo>
                    <a:lnTo>
                      <a:pt x="41094" y="27996"/>
                    </a:lnTo>
                    <a:lnTo>
                      <a:pt x="41157" y="27913"/>
                    </a:lnTo>
                    <a:lnTo>
                      <a:pt x="41220" y="27913"/>
                    </a:lnTo>
                    <a:lnTo>
                      <a:pt x="41345" y="27808"/>
                    </a:lnTo>
                    <a:lnTo>
                      <a:pt x="41387" y="27703"/>
                    </a:lnTo>
                    <a:lnTo>
                      <a:pt x="41303" y="27536"/>
                    </a:lnTo>
                    <a:lnTo>
                      <a:pt x="41115" y="27473"/>
                    </a:lnTo>
                    <a:lnTo>
                      <a:pt x="40885" y="27494"/>
                    </a:lnTo>
                    <a:lnTo>
                      <a:pt x="40801" y="27536"/>
                    </a:lnTo>
                    <a:lnTo>
                      <a:pt x="40822" y="27557"/>
                    </a:lnTo>
                    <a:lnTo>
                      <a:pt x="40969" y="27557"/>
                    </a:lnTo>
                    <a:lnTo>
                      <a:pt x="41010" y="27578"/>
                    </a:lnTo>
                    <a:lnTo>
                      <a:pt x="40885" y="27578"/>
                    </a:lnTo>
                    <a:lnTo>
                      <a:pt x="40717" y="27557"/>
                    </a:lnTo>
                    <a:lnTo>
                      <a:pt x="40550" y="27641"/>
                    </a:lnTo>
                    <a:lnTo>
                      <a:pt x="40404" y="27661"/>
                    </a:lnTo>
                    <a:lnTo>
                      <a:pt x="40299" y="27787"/>
                    </a:lnTo>
                    <a:lnTo>
                      <a:pt x="40257" y="27892"/>
                    </a:lnTo>
                    <a:lnTo>
                      <a:pt x="40173" y="27892"/>
                    </a:lnTo>
                    <a:lnTo>
                      <a:pt x="40048" y="27996"/>
                    </a:lnTo>
                    <a:lnTo>
                      <a:pt x="39860" y="27996"/>
                    </a:lnTo>
                    <a:lnTo>
                      <a:pt x="39755" y="28205"/>
                    </a:lnTo>
                    <a:lnTo>
                      <a:pt x="39671" y="28205"/>
                    </a:lnTo>
                    <a:lnTo>
                      <a:pt x="39629" y="28268"/>
                    </a:lnTo>
                    <a:lnTo>
                      <a:pt x="39567" y="28268"/>
                    </a:lnTo>
                    <a:lnTo>
                      <a:pt x="39525" y="28185"/>
                    </a:lnTo>
                    <a:lnTo>
                      <a:pt x="39608" y="28101"/>
                    </a:lnTo>
                    <a:lnTo>
                      <a:pt x="39671" y="28122"/>
                    </a:lnTo>
                    <a:lnTo>
                      <a:pt x="39713" y="28059"/>
                    </a:lnTo>
                    <a:lnTo>
                      <a:pt x="39462" y="27871"/>
                    </a:lnTo>
                    <a:lnTo>
                      <a:pt x="39441" y="27808"/>
                    </a:lnTo>
                    <a:lnTo>
                      <a:pt x="39357" y="27787"/>
                    </a:lnTo>
                    <a:lnTo>
                      <a:pt x="39399" y="27745"/>
                    </a:lnTo>
                    <a:lnTo>
                      <a:pt x="39399" y="27641"/>
                    </a:lnTo>
                    <a:lnTo>
                      <a:pt x="39525" y="27850"/>
                    </a:lnTo>
                    <a:lnTo>
                      <a:pt x="39734" y="27975"/>
                    </a:lnTo>
                    <a:lnTo>
                      <a:pt x="39776" y="27913"/>
                    </a:lnTo>
                    <a:lnTo>
                      <a:pt x="39818" y="27808"/>
                    </a:lnTo>
                    <a:lnTo>
                      <a:pt x="39943" y="27808"/>
                    </a:lnTo>
                    <a:lnTo>
                      <a:pt x="40027" y="27745"/>
                    </a:lnTo>
                    <a:lnTo>
                      <a:pt x="40194" y="27641"/>
                    </a:lnTo>
                    <a:lnTo>
                      <a:pt x="40404" y="27578"/>
                    </a:lnTo>
                    <a:lnTo>
                      <a:pt x="40613" y="27557"/>
                    </a:lnTo>
                    <a:lnTo>
                      <a:pt x="40592" y="27494"/>
                    </a:lnTo>
                    <a:lnTo>
                      <a:pt x="40508" y="27473"/>
                    </a:lnTo>
                    <a:lnTo>
                      <a:pt x="40613" y="27473"/>
                    </a:lnTo>
                    <a:lnTo>
                      <a:pt x="40717" y="27369"/>
                    </a:lnTo>
                    <a:lnTo>
                      <a:pt x="40906" y="27285"/>
                    </a:lnTo>
                    <a:lnTo>
                      <a:pt x="40969" y="27348"/>
                    </a:lnTo>
                    <a:lnTo>
                      <a:pt x="41199" y="27285"/>
                    </a:lnTo>
                    <a:lnTo>
                      <a:pt x="41199" y="27243"/>
                    </a:lnTo>
                    <a:lnTo>
                      <a:pt x="41387" y="27222"/>
                    </a:lnTo>
                    <a:lnTo>
                      <a:pt x="41282" y="27117"/>
                    </a:lnTo>
                    <a:lnTo>
                      <a:pt x="41010" y="27034"/>
                    </a:lnTo>
                    <a:lnTo>
                      <a:pt x="41073" y="26971"/>
                    </a:lnTo>
                    <a:lnTo>
                      <a:pt x="41136" y="26971"/>
                    </a:lnTo>
                    <a:lnTo>
                      <a:pt x="41199" y="26866"/>
                    </a:lnTo>
                    <a:lnTo>
                      <a:pt x="41115" y="26845"/>
                    </a:lnTo>
                    <a:lnTo>
                      <a:pt x="40969" y="26908"/>
                    </a:lnTo>
                    <a:lnTo>
                      <a:pt x="40885" y="27013"/>
                    </a:lnTo>
                    <a:lnTo>
                      <a:pt x="40759" y="26929"/>
                    </a:lnTo>
                    <a:lnTo>
                      <a:pt x="40613" y="26950"/>
                    </a:lnTo>
                    <a:lnTo>
                      <a:pt x="40592" y="26866"/>
                    </a:lnTo>
                    <a:lnTo>
                      <a:pt x="40676" y="26845"/>
                    </a:lnTo>
                    <a:lnTo>
                      <a:pt x="40676" y="26657"/>
                    </a:lnTo>
                    <a:lnTo>
                      <a:pt x="40696" y="26615"/>
                    </a:lnTo>
                    <a:lnTo>
                      <a:pt x="40550" y="26720"/>
                    </a:lnTo>
                    <a:lnTo>
                      <a:pt x="40550" y="26657"/>
                    </a:lnTo>
                    <a:lnTo>
                      <a:pt x="40592" y="26615"/>
                    </a:lnTo>
                    <a:lnTo>
                      <a:pt x="40550" y="26594"/>
                    </a:lnTo>
                    <a:lnTo>
                      <a:pt x="40341" y="26762"/>
                    </a:lnTo>
                    <a:lnTo>
                      <a:pt x="40257" y="26845"/>
                    </a:lnTo>
                    <a:lnTo>
                      <a:pt x="40194" y="26845"/>
                    </a:lnTo>
                    <a:lnTo>
                      <a:pt x="40278" y="26762"/>
                    </a:lnTo>
                    <a:lnTo>
                      <a:pt x="40445" y="26636"/>
                    </a:lnTo>
                    <a:lnTo>
                      <a:pt x="40383" y="26594"/>
                    </a:lnTo>
                    <a:lnTo>
                      <a:pt x="40236" y="26657"/>
                    </a:lnTo>
                    <a:lnTo>
                      <a:pt x="40194" y="26636"/>
                    </a:lnTo>
                    <a:lnTo>
                      <a:pt x="40257" y="26594"/>
                    </a:lnTo>
                    <a:lnTo>
                      <a:pt x="40341" y="26532"/>
                    </a:lnTo>
                    <a:lnTo>
                      <a:pt x="40341" y="26490"/>
                    </a:lnTo>
                    <a:lnTo>
                      <a:pt x="40194" y="26511"/>
                    </a:lnTo>
                    <a:lnTo>
                      <a:pt x="40090" y="26615"/>
                    </a:lnTo>
                    <a:lnTo>
                      <a:pt x="39985" y="26741"/>
                    </a:lnTo>
                    <a:lnTo>
                      <a:pt x="39943" y="26720"/>
                    </a:lnTo>
                    <a:lnTo>
                      <a:pt x="39985" y="26615"/>
                    </a:lnTo>
                    <a:lnTo>
                      <a:pt x="40090" y="26532"/>
                    </a:lnTo>
                    <a:lnTo>
                      <a:pt x="40090" y="26490"/>
                    </a:lnTo>
                    <a:lnTo>
                      <a:pt x="40027" y="26490"/>
                    </a:lnTo>
                    <a:lnTo>
                      <a:pt x="39818" y="26699"/>
                    </a:lnTo>
                    <a:lnTo>
                      <a:pt x="39713" y="26720"/>
                    </a:lnTo>
                    <a:lnTo>
                      <a:pt x="39608" y="26636"/>
                    </a:lnTo>
                    <a:lnTo>
                      <a:pt x="39734" y="26657"/>
                    </a:lnTo>
                    <a:lnTo>
                      <a:pt x="39839" y="26594"/>
                    </a:lnTo>
                    <a:lnTo>
                      <a:pt x="40027" y="26343"/>
                    </a:lnTo>
                    <a:lnTo>
                      <a:pt x="40152" y="26281"/>
                    </a:lnTo>
                    <a:lnTo>
                      <a:pt x="40069" y="26197"/>
                    </a:lnTo>
                    <a:lnTo>
                      <a:pt x="40090" y="26092"/>
                    </a:lnTo>
                    <a:lnTo>
                      <a:pt x="40069" y="26071"/>
                    </a:lnTo>
                    <a:lnTo>
                      <a:pt x="39964" y="26218"/>
                    </a:lnTo>
                    <a:lnTo>
                      <a:pt x="39922" y="26218"/>
                    </a:lnTo>
                    <a:lnTo>
                      <a:pt x="39922" y="26176"/>
                    </a:lnTo>
                    <a:lnTo>
                      <a:pt x="39964" y="26092"/>
                    </a:lnTo>
                    <a:lnTo>
                      <a:pt x="39964" y="25925"/>
                    </a:lnTo>
                    <a:lnTo>
                      <a:pt x="39880" y="25904"/>
                    </a:lnTo>
                    <a:lnTo>
                      <a:pt x="39860" y="25883"/>
                    </a:lnTo>
                    <a:lnTo>
                      <a:pt x="39755" y="25967"/>
                    </a:lnTo>
                    <a:lnTo>
                      <a:pt x="39734" y="25904"/>
                    </a:lnTo>
                    <a:lnTo>
                      <a:pt x="39755" y="25820"/>
                    </a:lnTo>
                    <a:lnTo>
                      <a:pt x="39734" y="25799"/>
                    </a:lnTo>
                    <a:lnTo>
                      <a:pt x="39650" y="25799"/>
                    </a:lnTo>
                    <a:lnTo>
                      <a:pt x="39713" y="25757"/>
                    </a:lnTo>
                    <a:lnTo>
                      <a:pt x="39650" y="25695"/>
                    </a:lnTo>
                    <a:lnTo>
                      <a:pt x="39650" y="25611"/>
                    </a:lnTo>
                    <a:lnTo>
                      <a:pt x="39608" y="25611"/>
                    </a:lnTo>
                    <a:lnTo>
                      <a:pt x="39441" y="25653"/>
                    </a:lnTo>
                    <a:lnTo>
                      <a:pt x="39441" y="25695"/>
                    </a:lnTo>
                    <a:lnTo>
                      <a:pt x="39357" y="25716"/>
                    </a:lnTo>
                    <a:lnTo>
                      <a:pt x="39148" y="25674"/>
                    </a:lnTo>
                    <a:lnTo>
                      <a:pt x="39316" y="25674"/>
                    </a:lnTo>
                    <a:lnTo>
                      <a:pt x="39357" y="25590"/>
                    </a:lnTo>
                    <a:lnTo>
                      <a:pt x="39504" y="25569"/>
                    </a:lnTo>
                    <a:lnTo>
                      <a:pt x="39525" y="25506"/>
                    </a:lnTo>
                    <a:lnTo>
                      <a:pt x="39462" y="25444"/>
                    </a:lnTo>
                    <a:lnTo>
                      <a:pt x="39357" y="25339"/>
                    </a:lnTo>
                    <a:lnTo>
                      <a:pt x="39357" y="25234"/>
                    </a:lnTo>
                    <a:lnTo>
                      <a:pt x="39211" y="25151"/>
                    </a:lnTo>
                    <a:lnTo>
                      <a:pt x="39357" y="25151"/>
                    </a:lnTo>
                    <a:lnTo>
                      <a:pt x="39525" y="25234"/>
                    </a:lnTo>
                    <a:lnTo>
                      <a:pt x="39650" y="25234"/>
                    </a:lnTo>
                    <a:lnTo>
                      <a:pt x="39650" y="25151"/>
                    </a:lnTo>
                    <a:lnTo>
                      <a:pt x="39546" y="25088"/>
                    </a:lnTo>
                    <a:lnTo>
                      <a:pt x="39567" y="25046"/>
                    </a:lnTo>
                    <a:lnTo>
                      <a:pt x="39650" y="25067"/>
                    </a:lnTo>
                    <a:lnTo>
                      <a:pt x="39776" y="24962"/>
                    </a:lnTo>
                    <a:lnTo>
                      <a:pt x="39860" y="24920"/>
                    </a:lnTo>
                    <a:lnTo>
                      <a:pt x="39880" y="24816"/>
                    </a:lnTo>
                    <a:lnTo>
                      <a:pt x="39776" y="24711"/>
                    </a:lnTo>
                    <a:lnTo>
                      <a:pt x="39713" y="24732"/>
                    </a:lnTo>
                    <a:lnTo>
                      <a:pt x="39608" y="24711"/>
                    </a:lnTo>
                    <a:lnTo>
                      <a:pt x="39671" y="24648"/>
                    </a:lnTo>
                    <a:lnTo>
                      <a:pt x="39713" y="24565"/>
                    </a:lnTo>
                    <a:lnTo>
                      <a:pt x="39650" y="24523"/>
                    </a:lnTo>
                    <a:lnTo>
                      <a:pt x="39525" y="24523"/>
                    </a:lnTo>
                    <a:lnTo>
                      <a:pt x="39462" y="24502"/>
                    </a:lnTo>
                    <a:lnTo>
                      <a:pt x="39399" y="24523"/>
                    </a:lnTo>
                    <a:lnTo>
                      <a:pt x="39316" y="24439"/>
                    </a:lnTo>
                    <a:lnTo>
                      <a:pt x="39420" y="24439"/>
                    </a:lnTo>
                    <a:lnTo>
                      <a:pt x="39462" y="24397"/>
                    </a:lnTo>
                    <a:lnTo>
                      <a:pt x="39546" y="24418"/>
                    </a:lnTo>
                    <a:lnTo>
                      <a:pt x="39650" y="24314"/>
                    </a:lnTo>
                    <a:lnTo>
                      <a:pt x="39608" y="24125"/>
                    </a:lnTo>
                    <a:lnTo>
                      <a:pt x="39504" y="24021"/>
                    </a:lnTo>
                    <a:lnTo>
                      <a:pt x="39441" y="24104"/>
                    </a:lnTo>
                    <a:lnTo>
                      <a:pt x="39336" y="24084"/>
                    </a:lnTo>
                    <a:lnTo>
                      <a:pt x="39253" y="24146"/>
                    </a:lnTo>
                    <a:lnTo>
                      <a:pt x="39295" y="24042"/>
                    </a:lnTo>
                    <a:lnTo>
                      <a:pt x="39420" y="23979"/>
                    </a:lnTo>
                    <a:lnTo>
                      <a:pt x="39504" y="23979"/>
                    </a:lnTo>
                    <a:lnTo>
                      <a:pt x="39504" y="23874"/>
                    </a:lnTo>
                    <a:lnTo>
                      <a:pt x="39399" y="23832"/>
                    </a:lnTo>
                    <a:lnTo>
                      <a:pt x="39316" y="23874"/>
                    </a:lnTo>
                    <a:lnTo>
                      <a:pt x="39190" y="23874"/>
                    </a:lnTo>
                    <a:lnTo>
                      <a:pt x="39002" y="23937"/>
                    </a:lnTo>
                    <a:lnTo>
                      <a:pt x="39002" y="23937"/>
                    </a:lnTo>
                    <a:lnTo>
                      <a:pt x="39148" y="23728"/>
                    </a:lnTo>
                    <a:lnTo>
                      <a:pt x="39253" y="23728"/>
                    </a:lnTo>
                    <a:lnTo>
                      <a:pt x="39357" y="23686"/>
                    </a:lnTo>
                    <a:lnTo>
                      <a:pt x="39357" y="23623"/>
                    </a:lnTo>
                    <a:lnTo>
                      <a:pt x="39441" y="23560"/>
                    </a:lnTo>
                    <a:lnTo>
                      <a:pt x="39420" y="23519"/>
                    </a:lnTo>
                    <a:lnTo>
                      <a:pt x="39295" y="23581"/>
                    </a:lnTo>
                    <a:lnTo>
                      <a:pt x="39106" y="23581"/>
                    </a:lnTo>
                    <a:lnTo>
                      <a:pt x="38939" y="23665"/>
                    </a:lnTo>
                    <a:lnTo>
                      <a:pt x="38939" y="23665"/>
                    </a:lnTo>
                    <a:lnTo>
                      <a:pt x="39002" y="23581"/>
                    </a:lnTo>
                    <a:lnTo>
                      <a:pt x="38981" y="23498"/>
                    </a:lnTo>
                    <a:lnTo>
                      <a:pt x="39023" y="23414"/>
                    </a:lnTo>
                    <a:lnTo>
                      <a:pt x="39106" y="23477"/>
                    </a:lnTo>
                    <a:lnTo>
                      <a:pt x="39295" y="23477"/>
                    </a:lnTo>
                    <a:lnTo>
                      <a:pt x="39399" y="23351"/>
                    </a:lnTo>
                    <a:lnTo>
                      <a:pt x="39399" y="23205"/>
                    </a:lnTo>
                    <a:lnTo>
                      <a:pt x="39295" y="23268"/>
                    </a:lnTo>
                    <a:lnTo>
                      <a:pt x="39211" y="23247"/>
                    </a:lnTo>
                    <a:lnTo>
                      <a:pt x="39316" y="23142"/>
                    </a:lnTo>
                    <a:lnTo>
                      <a:pt x="39336" y="23037"/>
                    </a:lnTo>
                    <a:lnTo>
                      <a:pt x="39253" y="22996"/>
                    </a:lnTo>
                    <a:lnTo>
                      <a:pt x="39002" y="23079"/>
                    </a:lnTo>
                    <a:lnTo>
                      <a:pt x="38918" y="23037"/>
                    </a:lnTo>
                    <a:lnTo>
                      <a:pt x="38981" y="22954"/>
                    </a:lnTo>
                    <a:lnTo>
                      <a:pt x="39106" y="22975"/>
                    </a:lnTo>
                    <a:lnTo>
                      <a:pt x="39211" y="22954"/>
                    </a:lnTo>
                    <a:lnTo>
                      <a:pt x="39295" y="22828"/>
                    </a:lnTo>
                    <a:lnTo>
                      <a:pt x="39211" y="22765"/>
                    </a:lnTo>
                    <a:lnTo>
                      <a:pt x="39211" y="22682"/>
                    </a:lnTo>
                    <a:lnTo>
                      <a:pt x="39127" y="22765"/>
                    </a:lnTo>
                    <a:lnTo>
                      <a:pt x="39085" y="22765"/>
                    </a:lnTo>
                    <a:lnTo>
                      <a:pt x="39044" y="22682"/>
                    </a:lnTo>
                    <a:lnTo>
                      <a:pt x="38981" y="22619"/>
                    </a:lnTo>
                    <a:lnTo>
                      <a:pt x="39044" y="22577"/>
                    </a:lnTo>
                    <a:lnTo>
                      <a:pt x="39106" y="22640"/>
                    </a:lnTo>
                    <a:lnTo>
                      <a:pt x="39148" y="22577"/>
                    </a:lnTo>
                    <a:lnTo>
                      <a:pt x="39148" y="22452"/>
                    </a:lnTo>
                    <a:lnTo>
                      <a:pt x="39044" y="22347"/>
                    </a:lnTo>
                    <a:lnTo>
                      <a:pt x="39023" y="22242"/>
                    </a:lnTo>
                    <a:lnTo>
                      <a:pt x="39106" y="22200"/>
                    </a:lnTo>
                    <a:lnTo>
                      <a:pt x="39106" y="22096"/>
                    </a:lnTo>
                    <a:lnTo>
                      <a:pt x="39023" y="22096"/>
                    </a:lnTo>
                    <a:lnTo>
                      <a:pt x="39044" y="22033"/>
                    </a:lnTo>
                    <a:lnTo>
                      <a:pt x="39085" y="21928"/>
                    </a:lnTo>
                    <a:lnTo>
                      <a:pt x="39002" y="21928"/>
                    </a:lnTo>
                    <a:lnTo>
                      <a:pt x="38918" y="21907"/>
                    </a:lnTo>
                    <a:lnTo>
                      <a:pt x="38918" y="21887"/>
                    </a:lnTo>
                    <a:lnTo>
                      <a:pt x="38981" y="21887"/>
                    </a:lnTo>
                    <a:lnTo>
                      <a:pt x="39044" y="21803"/>
                    </a:lnTo>
                    <a:lnTo>
                      <a:pt x="38981" y="21740"/>
                    </a:lnTo>
                    <a:lnTo>
                      <a:pt x="38981" y="21677"/>
                    </a:lnTo>
                    <a:lnTo>
                      <a:pt x="39044" y="21615"/>
                    </a:lnTo>
                    <a:lnTo>
                      <a:pt x="39023" y="21573"/>
                    </a:lnTo>
                    <a:lnTo>
                      <a:pt x="38918" y="21615"/>
                    </a:lnTo>
                    <a:lnTo>
                      <a:pt x="38918" y="21615"/>
                    </a:lnTo>
                    <a:lnTo>
                      <a:pt x="39023" y="21531"/>
                    </a:lnTo>
                    <a:lnTo>
                      <a:pt x="38981" y="21489"/>
                    </a:lnTo>
                    <a:lnTo>
                      <a:pt x="38876" y="21510"/>
                    </a:lnTo>
                    <a:lnTo>
                      <a:pt x="38772" y="21635"/>
                    </a:lnTo>
                    <a:lnTo>
                      <a:pt x="38792" y="21719"/>
                    </a:lnTo>
                    <a:lnTo>
                      <a:pt x="38730" y="21824"/>
                    </a:lnTo>
                    <a:lnTo>
                      <a:pt x="38604" y="21949"/>
                    </a:lnTo>
                    <a:lnTo>
                      <a:pt x="38604" y="22033"/>
                    </a:lnTo>
                    <a:lnTo>
                      <a:pt x="38520" y="22096"/>
                    </a:lnTo>
                    <a:lnTo>
                      <a:pt x="38520" y="22200"/>
                    </a:lnTo>
                    <a:lnTo>
                      <a:pt x="38458" y="22117"/>
                    </a:lnTo>
                    <a:lnTo>
                      <a:pt x="38395" y="22138"/>
                    </a:lnTo>
                    <a:lnTo>
                      <a:pt x="38311" y="22326"/>
                    </a:lnTo>
                    <a:lnTo>
                      <a:pt x="38311" y="22410"/>
                    </a:lnTo>
                    <a:lnTo>
                      <a:pt x="38416" y="22410"/>
                    </a:lnTo>
                    <a:lnTo>
                      <a:pt x="38479" y="22472"/>
                    </a:lnTo>
                    <a:lnTo>
                      <a:pt x="38479" y="22556"/>
                    </a:lnTo>
                    <a:lnTo>
                      <a:pt x="38374" y="22452"/>
                    </a:lnTo>
                    <a:lnTo>
                      <a:pt x="38311" y="22452"/>
                    </a:lnTo>
                    <a:lnTo>
                      <a:pt x="38290" y="22535"/>
                    </a:lnTo>
                    <a:lnTo>
                      <a:pt x="38207" y="22640"/>
                    </a:lnTo>
                    <a:lnTo>
                      <a:pt x="38144" y="22682"/>
                    </a:lnTo>
                    <a:lnTo>
                      <a:pt x="38102" y="22849"/>
                    </a:lnTo>
                    <a:lnTo>
                      <a:pt x="37997" y="22870"/>
                    </a:lnTo>
                    <a:lnTo>
                      <a:pt x="37935" y="22975"/>
                    </a:lnTo>
                    <a:lnTo>
                      <a:pt x="37935" y="23037"/>
                    </a:lnTo>
                    <a:lnTo>
                      <a:pt x="37872" y="23037"/>
                    </a:lnTo>
                    <a:lnTo>
                      <a:pt x="37872" y="23205"/>
                    </a:lnTo>
                    <a:lnTo>
                      <a:pt x="37788" y="23393"/>
                    </a:lnTo>
                    <a:lnTo>
                      <a:pt x="37788" y="23393"/>
                    </a:lnTo>
                    <a:lnTo>
                      <a:pt x="37830" y="23268"/>
                    </a:lnTo>
                    <a:lnTo>
                      <a:pt x="37788" y="23100"/>
                    </a:lnTo>
                    <a:lnTo>
                      <a:pt x="37725" y="23037"/>
                    </a:lnTo>
                    <a:lnTo>
                      <a:pt x="37558" y="23142"/>
                    </a:lnTo>
                    <a:lnTo>
                      <a:pt x="37474" y="23247"/>
                    </a:lnTo>
                    <a:lnTo>
                      <a:pt x="37453" y="23351"/>
                    </a:lnTo>
                    <a:lnTo>
                      <a:pt x="37349" y="23372"/>
                    </a:lnTo>
                    <a:lnTo>
                      <a:pt x="37307" y="23414"/>
                    </a:lnTo>
                    <a:lnTo>
                      <a:pt x="37265" y="23372"/>
                    </a:lnTo>
                    <a:lnTo>
                      <a:pt x="37202" y="23372"/>
                    </a:lnTo>
                    <a:lnTo>
                      <a:pt x="37098" y="23456"/>
                    </a:lnTo>
                    <a:lnTo>
                      <a:pt x="36993" y="23456"/>
                    </a:lnTo>
                    <a:lnTo>
                      <a:pt x="36847" y="23560"/>
                    </a:lnTo>
                    <a:lnTo>
                      <a:pt x="36826" y="23686"/>
                    </a:lnTo>
                    <a:lnTo>
                      <a:pt x="36700" y="23832"/>
                    </a:lnTo>
                    <a:lnTo>
                      <a:pt x="36742" y="23728"/>
                    </a:lnTo>
                    <a:lnTo>
                      <a:pt x="36742" y="23623"/>
                    </a:lnTo>
                    <a:lnTo>
                      <a:pt x="36784" y="23581"/>
                    </a:lnTo>
                    <a:lnTo>
                      <a:pt x="36784" y="23351"/>
                    </a:lnTo>
                    <a:lnTo>
                      <a:pt x="36805" y="23247"/>
                    </a:lnTo>
                    <a:lnTo>
                      <a:pt x="36784" y="23247"/>
                    </a:lnTo>
                    <a:lnTo>
                      <a:pt x="36365" y="23456"/>
                    </a:lnTo>
                    <a:lnTo>
                      <a:pt x="36198" y="23770"/>
                    </a:lnTo>
                    <a:lnTo>
                      <a:pt x="36072" y="23812"/>
                    </a:lnTo>
                    <a:lnTo>
                      <a:pt x="36156" y="23707"/>
                    </a:lnTo>
                    <a:lnTo>
                      <a:pt x="36177" y="23581"/>
                    </a:lnTo>
                    <a:lnTo>
                      <a:pt x="36303" y="23393"/>
                    </a:lnTo>
                    <a:lnTo>
                      <a:pt x="36303" y="23268"/>
                    </a:lnTo>
                    <a:lnTo>
                      <a:pt x="36323" y="23142"/>
                    </a:lnTo>
                    <a:lnTo>
                      <a:pt x="36282" y="23037"/>
                    </a:lnTo>
                    <a:lnTo>
                      <a:pt x="36177" y="22933"/>
                    </a:lnTo>
                    <a:lnTo>
                      <a:pt x="36072" y="22933"/>
                    </a:lnTo>
                    <a:lnTo>
                      <a:pt x="36093" y="23058"/>
                    </a:lnTo>
                    <a:lnTo>
                      <a:pt x="36072" y="23058"/>
                    </a:lnTo>
                    <a:lnTo>
                      <a:pt x="35968" y="22975"/>
                    </a:lnTo>
                    <a:lnTo>
                      <a:pt x="35842" y="22765"/>
                    </a:lnTo>
                    <a:lnTo>
                      <a:pt x="36051" y="22870"/>
                    </a:lnTo>
                    <a:lnTo>
                      <a:pt x="36093" y="22849"/>
                    </a:lnTo>
                    <a:lnTo>
                      <a:pt x="35989" y="22807"/>
                    </a:lnTo>
                    <a:lnTo>
                      <a:pt x="35863" y="22598"/>
                    </a:lnTo>
                    <a:lnTo>
                      <a:pt x="35842" y="22577"/>
                    </a:lnTo>
                    <a:lnTo>
                      <a:pt x="35968" y="22431"/>
                    </a:lnTo>
                    <a:lnTo>
                      <a:pt x="35989" y="22347"/>
                    </a:lnTo>
                    <a:lnTo>
                      <a:pt x="36093" y="22179"/>
                    </a:lnTo>
                    <a:lnTo>
                      <a:pt x="36093" y="21970"/>
                    </a:lnTo>
                    <a:lnTo>
                      <a:pt x="35947" y="21845"/>
                    </a:lnTo>
                    <a:lnTo>
                      <a:pt x="35738" y="21803"/>
                    </a:lnTo>
                    <a:lnTo>
                      <a:pt x="35466" y="21656"/>
                    </a:lnTo>
                    <a:lnTo>
                      <a:pt x="35466" y="21656"/>
                    </a:lnTo>
                    <a:lnTo>
                      <a:pt x="35759" y="21761"/>
                    </a:lnTo>
                    <a:lnTo>
                      <a:pt x="36010" y="21803"/>
                    </a:lnTo>
                    <a:lnTo>
                      <a:pt x="36051" y="21615"/>
                    </a:lnTo>
                    <a:lnTo>
                      <a:pt x="36093" y="21531"/>
                    </a:lnTo>
                    <a:lnTo>
                      <a:pt x="36114" y="21698"/>
                    </a:lnTo>
                    <a:lnTo>
                      <a:pt x="36177" y="21594"/>
                    </a:lnTo>
                    <a:lnTo>
                      <a:pt x="36093" y="21363"/>
                    </a:lnTo>
                    <a:lnTo>
                      <a:pt x="36198" y="21196"/>
                    </a:lnTo>
                    <a:lnTo>
                      <a:pt x="36365" y="21175"/>
                    </a:lnTo>
                    <a:lnTo>
                      <a:pt x="36386" y="20987"/>
                    </a:lnTo>
                    <a:lnTo>
                      <a:pt x="36386" y="20778"/>
                    </a:lnTo>
                    <a:lnTo>
                      <a:pt x="36303" y="20778"/>
                    </a:lnTo>
                    <a:lnTo>
                      <a:pt x="36282" y="20966"/>
                    </a:lnTo>
                    <a:lnTo>
                      <a:pt x="36156" y="21071"/>
                    </a:lnTo>
                    <a:lnTo>
                      <a:pt x="36093" y="20987"/>
                    </a:lnTo>
                    <a:lnTo>
                      <a:pt x="36114" y="20778"/>
                    </a:lnTo>
                    <a:lnTo>
                      <a:pt x="35968" y="20715"/>
                    </a:lnTo>
                    <a:lnTo>
                      <a:pt x="35842" y="20778"/>
                    </a:lnTo>
                    <a:lnTo>
                      <a:pt x="35779" y="20715"/>
                    </a:lnTo>
                    <a:lnTo>
                      <a:pt x="35696" y="20757"/>
                    </a:lnTo>
                    <a:lnTo>
                      <a:pt x="35528" y="20589"/>
                    </a:lnTo>
                    <a:lnTo>
                      <a:pt x="35424" y="20652"/>
                    </a:lnTo>
                    <a:lnTo>
                      <a:pt x="35424" y="20547"/>
                    </a:lnTo>
                    <a:lnTo>
                      <a:pt x="35319" y="20652"/>
                    </a:lnTo>
                    <a:lnTo>
                      <a:pt x="35319" y="20547"/>
                    </a:lnTo>
                    <a:lnTo>
                      <a:pt x="35173" y="20401"/>
                    </a:lnTo>
                    <a:lnTo>
                      <a:pt x="35277" y="20401"/>
                    </a:lnTo>
                    <a:lnTo>
                      <a:pt x="35340" y="20296"/>
                    </a:lnTo>
                    <a:lnTo>
                      <a:pt x="35445" y="20380"/>
                    </a:lnTo>
                    <a:lnTo>
                      <a:pt x="35466" y="20296"/>
                    </a:lnTo>
                    <a:lnTo>
                      <a:pt x="35361" y="20171"/>
                    </a:lnTo>
                    <a:lnTo>
                      <a:pt x="35277" y="20255"/>
                    </a:lnTo>
                    <a:lnTo>
                      <a:pt x="35173" y="20171"/>
                    </a:lnTo>
                    <a:lnTo>
                      <a:pt x="35277" y="20150"/>
                    </a:lnTo>
                    <a:lnTo>
                      <a:pt x="35235" y="20024"/>
                    </a:lnTo>
                    <a:lnTo>
                      <a:pt x="35110" y="19920"/>
                    </a:lnTo>
                    <a:lnTo>
                      <a:pt x="35026" y="19962"/>
                    </a:lnTo>
                    <a:lnTo>
                      <a:pt x="35026" y="19878"/>
                    </a:lnTo>
                    <a:lnTo>
                      <a:pt x="35110" y="19773"/>
                    </a:lnTo>
                    <a:lnTo>
                      <a:pt x="35110" y="19606"/>
                    </a:lnTo>
                    <a:lnTo>
                      <a:pt x="35005" y="19606"/>
                    </a:lnTo>
                    <a:lnTo>
                      <a:pt x="34859" y="19501"/>
                    </a:lnTo>
                    <a:lnTo>
                      <a:pt x="34859" y="19397"/>
                    </a:lnTo>
                    <a:lnTo>
                      <a:pt x="34650" y="19229"/>
                    </a:lnTo>
                    <a:lnTo>
                      <a:pt x="34503" y="19313"/>
                    </a:lnTo>
                    <a:lnTo>
                      <a:pt x="34398" y="19313"/>
                    </a:lnTo>
                    <a:lnTo>
                      <a:pt x="34336" y="19397"/>
                    </a:lnTo>
                    <a:lnTo>
                      <a:pt x="34210" y="19334"/>
                    </a:lnTo>
                    <a:lnTo>
                      <a:pt x="34210" y="19480"/>
                    </a:lnTo>
                    <a:lnTo>
                      <a:pt x="34126" y="19376"/>
                    </a:lnTo>
                    <a:lnTo>
                      <a:pt x="34043" y="19376"/>
                    </a:lnTo>
                    <a:lnTo>
                      <a:pt x="34001" y="19292"/>
                    </a:lnTo>
                    <a:lnTo>
                      <a:pt x="33896" y="19292"/>
                    </a:lnTo>
                    <a:lnTo>
                      <a:pt x="33729" y="19397"/>
                    </a:lnTo>
                    <a:lnTo>
                      <a:pt x="33562" y="19397"/>
                    </a:lnTo>
                    <a:lnTo>
                      <a:pt x="33708" y="19334"/>
                    </a:lnTo>
                    <a:lnTo>
                      <a:pt x="33729" y="19229"/>
                    </a:lnTo>
                    <a:lnTo>
                      <a:pt x="33603" y="19229"/>
                    </a:lnTo>
                    <a:lnTo>
                      <a:pt x="33352" y="19104"/>
                    </a:lnTo>
                    <a:lnTo>
                      <a:pt x="33164" y="18999"/>
                    </a:lnTo>
                    <a:lnTo>
                      <a:pt x="32976" y="18999"/>
                    </a:lnTo>
                    <a:lnTo>
                      <a:pt x="32913" y="18957"/>
                    </a:lnTo>
                    <a:lnTo>
                      <a:pt x="32829" y="18978"/>
                    </a:lnTo>
                    <a:lnTo>
                      <a:pt x="32746" y="18978"/>
                    </a:lnTo>
                    <a:lnTo>
                      <a:pt x="32662" y="19062"/>
                    </a:lnTo>
                    <a:lnTo>
                      <a:pt x="32662" y="19125"/>
                    </a:lnTo>
                    <a:lnTo>
                      <a:pt x="32578" y="19125"/>
                    </a:lnTo>
                    <a:lnTo>
                      <a:pt x="32536" y="19104"/>
                    </a:lnTo>
                    <a:lnTo>
                      <a:pt x="32453" y="19166"/>
                    </a:lnTo>
                    <a:lnTo>
                      <a:pt x="32453" y="19313"/>
                    </a:lnTo>
                    <a:lnTo>
                      <a:pt x="32369" y="19480"/>
                    </a:lnTo>
                    <a:lnTo>
                      <a:pt x="32369" y="19690"/>
                    </a:lnTo>
                    <a:lnTo>
                      <a:pt x="32453" y="19794"/>
                    </a:lnTo>
                    <a:lnTo>
                      <a:pt x="32515" y="19794"/>
                    </a:lnTo>
                    <a:lnTo>
                      <a:pt x="32515" y="19836"/>
                    </a:lnTo>
                    <a:lnTo>
                      <a:pt x="32557" y="19857"/>
                    </a:lnTo>
                    <a:lnTo>
                      <a:pt x="32557" y="20003"/>
                    </a:lnTo>
                    <a:lnTo>
                      <a:pt x="32515" y="20045"/>
                    </a:lnTo>
                    <a:lnTo>
                      <a:pt x="32432" y="20045"/>
                    </a:lnTo>
                    <a:lnTo>
                      <a:pt x="32411" y="20171"/>
                    </a:lnTo>
                    <a:lnTo>
                      <a:pt x="32243" y="20380"/>
                    </a:lnTo>
                    <a:lnTo>
                      <a:pt x="32013" y="20568"/>
                    </a:lnTo>
                    <a:lnTo>
                      <a:pt x="32013" y="20652"/>
                    </a:lnTo>
                    <a:lnTo>
                      <a:pt x="32055" y="20673"/>
                    </a:lnTo>
                    <a:lnTo>
                      <a:pt x="32243" y="20652"/>
                    </a:lnTo>
                    <a:lnTo>
                      <a:pt x="32327" y="20652"/>
                    </a:lnTo>
                    <a:lnTo>
                      <a:pt x="32243" y="20694"/>
                    </a:lnTo>
                    <a:lnTo>
                      <a:pt x="32202" y="20861"/>
                    </a:lnTo>
                    <a:lnTo>
                      <a:pt x="32202" y="20903"/>
                    </a:lnTo>
                    <a:lnTo>
                      <a:pt x="32327" y="20945"/>
                    </a:lnTo>
                    <a:lnTo>
                      <a:pt x="32222" y="20966"/>
                    </a:lnTo>
                    <a:lnTo>
                      <a:pt x="32139" y="21050"/>
                    </a:lnTo>
                    <a:lnTo>
                      <a:pt x="32160" y="21112"/>
                    </a:lnTo>
                    <a:lnTo>
                      <a:pt x="32222" y="21175"/>
                    </a:lnTo>
                    <a:lnTo>
                      <a:pt x="32118" y="21301"/>
                    </a:lnTo>
                    <a:lnTo>
                      <a:pt x="32118" y="21363"/>
                    </a:lnTo>
                    <a:lnTo>
                      <a:pt x="32264" y="21363"/>
                    </a:lnTo>
                    <a:lnTo>
                      <a:pt x="32306" y="21426"/>
                    </a:lnTo>
                    <a:lnTo>
                      <a:pt x="32160" y="21635"/>
                    </a:lnTo>
                    <a:lnTo>
                      <a:pt x="32034" y="21698"/>
                    </a:lnTo>
                    <a:lnTo>
                      <a:pt x="32034" y="21824"/>
                    </a:lnTo>
                    <a:lnTo>
                      <a:pt x="32097" y="21887"/>
                    </a:lnTo>
                    <a:lnTo>
                      <a:pt x="32013" y="21845"/>
                    </a:lnTo>
                    <a:lnTo>
                      <a:pt x="31930" y="21719"/>
                    </a:lnTo>
                    <a:lnTo>
                      <a:pt x="31888" y="21719"/>
                    </a:lnTo>
                    <a:lnTo>
                      <a:pt x="31741" y="21887"/>
                    </a:lnTo>
                    <a:lnTo>
                      <a:pt x="31741" y="21928"/>
                    </a:lnTo>
                    <a:lnTo>
                      <a:pt x="31804" y="21949"/>
                    </a:lnTo>
                    <a:lnTo>
                      <a:pt x="31804" y="22033"/>
                    </a:lnTo>
                    <a:lnTo>
                      <a:pt x="31720" y="22117"/>
                    </a:lnTo>
                    <a:lnTo>
                      <a:pt x="31616" y="22117"/>
                    </a:lnTo>
                    <a:lnTo>
                      <a:pt x="31302" y="22431"/>
                    </a:lnTo>
                    <a:lnTo>
                      <a:pt x="31197" y="22472"/>
                    </a:lnTo>
                    <a:lnTo>
                      <a:pt x="31113" y="22724"/>
                    </a:lnTo>
                    <a:lnTo>
                      <a:pt x="31155" y="22786"/>
                    </a:lnTo>
                    <a:lnTo>
                      <a:pt x="31260" y="22828"/>
                    </a:lnTo>
                    <a:lnTo>
                      <a:pt x="31281" y="22954"/>
                    </a:lnTo>
                    <a:lnTo>
                      <a:pt x="31406" y="23037"/>
                    </a:lnTo>
                    <a:lnTo>
                      <a:pt x="31595" y="23288"/>
                    </a:lnTo>
                    <a:lnTo>
                      <a:pt x="31616" y="23602"/>
                    </a:lnTo>
                    <a:lnTo>
                      <a:pt x="31595" y="23937"/>
                    </a:lnTo>
                    <a:lnTo>
                      <a:pt x="31678" y="24125"/>
                    </a:lnTo>
                    <a:lnTo>
                      <a:pt x="31637" y="24251"/>
                    </a:lnTo>
                    <a:lnTo>
                      <a:pt x="31637" y="24460"/>
                    </a:lnTo>
                    <a:lnTo>
                      <a:pt x="31595" y="24523"/>
                    </a:lnTo>
                    <a:lnTo>
                      <a:pt x="31490" y="24816"/>
                    </a:lnTo>
                    <a:lnTo>
                      <a:pt x="31427" y="24962"/>
                    </a:lnTo>
                    <a:lnTo>
                      <a:pt x="31490" y="24962"/>
                    </a:lnTo>
                    <a:lnTo>
                      <a:pt x="31511" y="24858"/>
                    </a:lnTo>
                    <a:lnTo>
                      <a:pt x="31595" y="24816"/>
                    </a:lnTo>
                    <a:lnTo>
                      <a:pt x="31595" y="24962"/>
                    </a:lnTo>
                    <a:lnTo>
                      <a:pt x="31699" y="25088"/>
                    </a:lnTo>
                    <a:lnTo>
                      <a:pt x="31616" y="25192"/>
                    </a:lnTo>
                    <a:lnTo>
                      <a:pt x="31511" y="25192"/>
                    </a:lnTo>
                    <a:lnTo>
                      <a:pt x="31469" y="25151"/>
                    </a:lnTo>
                    <a:lnTo>
                      <a:pt x="31385" y="25151"/>
                    </a:lnTo>
                    <a:lnTo>
                      <a:pt x="31218" y="25402"/>
                    </a:lnTo>
                    <a:lnTo>
                      <a:pt x="31093" y="25465"/>
                    </a:lnTo>
                    <a:lnTo>
                      <a:pt x="31072" y="25569"/>
                    </a:lnTo>
                    <a:lnTo>
                      <a:pt x="30800" y="25674"/>
                    </a:lnTo>
                    <a:lnTo>
                      <a:pt x="30737" y="25757"/>
                    </a:lnTo>
                    <a:lnTo>
                      <a:pt x="30737" y="25799"/>
                    </a:lnTo>
                    <a:lnTo>
                      <a:pt x="30360" y="25925"/>
                    </a:lnTo>
                    <a:lnTo>
                      <a:pt x="30130" y="26029"/>
                    </a:lnTo>
                    <a:lnTo>
                      <a:pt x="30067" y="26092"/>
                    </a:lnTo>
                    <a:lnTo>
                      <a:pt x="29942" y="26092"/>
                    </a:lnTo>
                    <a:lnTo>
                      <a:pt x="29837" y="26176"/>
                    </a:lnTo>
                    <a:lnTo>
                      <a:pt x="29607" y="26197"/>
                    </a:lnTo>
                    <a:lnTo>
                      <a:pt x="29440" y="26281"/>
                    </a:lnTo>
                    <a:lnTo>
                      <a:pt x="29481" y="26322"/>
                    </a:lnTo>
                    <a:lnTo>
                      <a:pt x="29481" y="26427"/>
                    </a:lnTo>
                    <a:lnTo>
                      <a:pt x="29523" y="26511"/>
                    </a:lnTo>
                    <a:lnTo>
                      <a:pt x="29523" y="26615"/>
                    </a:lnTo>
                    <a:lnTo>
                      <a:pt x="29586" y="26699"/>
                    </a:lnTo>
                    <a:lnTo>
                      <a:pt x="29523" y="26720"/>
                    </a:lnTo>
                    <a:lnTo>
                      <a:pt x="29544" y="26804"/>
                    </a:lnTo>
                    <a:lnTo>
                      <a:pt x="29607" y="26825"/>
                    </a:lnTo>
                    <a:lnTo>
                      <a:pt x="29523" y="26866"/>
                    </a:lnTo>
                    <a:lnTo>
                      <a:pt x="29586" y="26971"/>
                    </a:lnTo>
                    <a:lnTo>
                      <a:pt x="29523" y="27013"/>
                    </a:lnTo>
                    <a:lnTo>
                      <a:pt x="29544" y="27117"/>
                    </a:lnTo>
                    <a:lnTo>
                      <a:pt x="29502" y="27159"/>
                    </a:lnTo>
                    <a:lnTo>
                      <a:pt x="29481" y="27348"/>
                    </a:lnTo>
                    <a:lnTo>
                      <a:pt x="29502" y="27452"/>
                    </a:lnTo>
                    <a:lnTo>
                      <a:pt x="29419" y="27745"/>
                    </a:lnTo>
                    <a:lnTo>
                      <a:pt x="29440" y="27808"/>
                    </a:lnTo>
                    <a:lnTo>
                      <a:pt x="29502" y="27850"/>
                    </a:lnTo>
                    <a:lnTo>
                      <a:pt x="29502" y="27913"/>
                    </a:lnTo>
                    <a:lnTo>
                      <a:pt x="29544" y="27975"/>
                    </a:lnTo>
                    <a:lnTo>
                      <a:pt x="29440" y="28101"/>
                    </a:lnTo>
                    <a:lnTo>
                      <a:pt x="29440" y="28226"/>
                    </a:lnTo>
                    <a:lnTo>
                      <a:pt x="29523" y="28268"/>
                    </a:lnTo>
                    <a:lnTo>
                      <a:pt x="29544" y="28436"/>
                    </a:lnTo>
                    <a:lnTo>
                      <a:pt x="29607" y="28498"/>
                    </a:lnTo>
                    <a:lnTo>
                      <a:pt x="29481" y="28624"/>
                    </a:lnTo>
                    <a:lnTo>
                      <a:pt x="29419" y="28791"/>
                    </a:lnTo>
                    <a:lnTo>
                      <a:pt x="29377" y="28812"/>
                    </a:lnTo>
                    <a:lnTo>
                      <a:pt x="29314" y="28791"/>
                    </a:lnTo>
                    <a:lnTo>
                      <a:pt x="29314" y="28896"/>
                    </a:lnTo>
                    <a:lnTo>
                      <a:pt x="29377" y="28959"/>
                    </a:lnTo>
                    <a:lnTo>
                      <a:pt x="29314" y="29042"/>
                    </a:lnTo>
                    <a:lnTo>
                      <a:pt x="29293" y="29231"/>
                    </a:lnTo>
                    <a:lnTo>
                      <a:pt x="29314" y="29356"/>
                    </a:lnTo>
                    <a:lnTo>
                      <a:pt x="29419" y="29482"/>
                    </a:lnTo>
                    <a:lnTo>
                      <a:pt x="29523" y="29545"/>
                    </a:lnTo>
                    <a:lnTo>
                      <a:pt x="29335" y="29524"/>
                    </a:lnTo>
                    <a:lnTo>
                      <a:pt x="29209" y="29419"/>
                    </a:lnTo>
                    <a:lnTo>
                      <a:pt x="29230" y="29252"/>
                    </a:lnTo>
                    <a:lnTo>
                      <a:pt x="29189" y="29042"/>
                    </a:lnTo>
                    <a:lnTo>
                      <a:pt x="29105" y="29022"/>
                    </a:lnTo>
                    <a:lnTo>
                      <a:pt x="29084" y="28959"/>
                    </a:lnTo>
                    <a:lnTo>
                      <a:pt x="29105" y="28854"/>
                    </a:lnTo>
                    <a:lnTo>
                      <a:pt x="29063" y="28854"/>
                    </a:lnTo>
                    <a:lnTo>
                      <a:pt x="28875" y="29105"/>
                    </a:lnTo>
                    <a:lnTo>
                      <a:pt x="28875" y="29210"/>
                    </a:lnTo>
                    <a:lnTo>
                      <a:pt x="28854" y="29314"/>
                    </a:lnTo>
                    <a:lnTo>
                      <a:pt x="28749" y="29314"/>
                    </a:lnTo>
                    <a:lnTo>
                      <a:pt x="28644" y="29210"/>
                    </a:lnTo>
                    <a:lnTo>
                      <a:pt x="28477" y="29147"/>
                    </a:lnTo>
                    <a:lnTo>
                      <a:pt x="28352" y="29252"/>
                    </a:lnTo>
                    <a:lnTo>
                      <a:pt x="28184" y="29335"/>
                    </a:lnTo>
                    <a:lnTo>
                      <a:pt x="28184" y="29335"/>
                    </a:lnTo>
                    <a:lnTo>
                      <a:pt x="28393" y="29147"/>
                    </a:lnTo>
                    <a:lnTo>
                      <a:pt x="28456" y="29001"/>
                    </a:lnTo>
                    <a:lnTo>
                      <a:pt x="28435" y="28917"/>
                    </a:lnTo>
                    <a:lnTo>
                      <a:pt x="28393" y="28729"/>
                    </a:lnTo>
                    <a:lnTo>
                      <a:pt x="28331" y="28624"/>
                    </a:lnTo>
                    <a:lnTo>
                      <a:pt x="28289" y="28540"/>
                    </a:lnTo>
                    <a:lnTo>
                      <a:pt x="28268" y="28540"/>
                    </a:lnTo>
                    <a:lnTo>
                      <a:pt x="28142" y="28478"/>
                    </a:lnTo>
                    <a:lnTo>
                      <a:pt x="28038" y="28415"/>
                    </a:lnTo>
                    <a:lnTo>
                      <a:pt x="28038" y="28331"/>
                    </a:lnTo>
                    <a:lnTo>
                      <a:pt x="28017" y="28289"/>
                    </a:lnTo>
                    <a:lnTo>
                      <a:pt x="28038" y="28185"/>
                    </a:lnTo>
                    <a:lnTo>
                      <a:pt x="27954" y="28080"/>
                    </a:lnTo>
                    <a:lnTo>
                      <a:pt x="27870" y="28017"/>
                    </a:lnTo>
                    <a:lnTo>
                      <a:pt x="27870" y="27892"/>
                    </a:lnTo>
                    <a:lnTo>
                      <a:pt x="27766" y="27808"/>
                    </a:lnTo>
                    <a:lnTo>
                      <a:pt x="27724" y="27703"/>
                    </a:lnTo>
                    <a:lnTo>
                      <a:pt x="27766" y="27473"/>
                    </a:lnTo>
                    <a:lnTo>
                      <a:pt x="27870" y="27369"/>
                    </a:lnTo>
                    <a:lnTo>
                      <a:pt x="27933" y="27222"/>
                    </a:lnTo>
                    <a:lnTo>
                      <a:pt x="27933" y="27117"/>
                    </a:lnTo>
                    <a:lnTo>
                      <a:pt x="28080" y="26866"/>
                    </a:lnTo>
                    <a:lnTo>
                      <a:pt x="28080" y="26615"/>
                    </a:lnTo>
                    <a:lnTo>
                      <a:pt x="28059" y="26594"/>
                    </a:lnTo>
                    <a:lnTo>
                      <a:pt x="28038" y="26448"/>
                    </a:lnTo>
                    <a:lnTo>
                      <a:pt x="28121" y="26301"/>
                    </a:lnTo>
                    <a:lnTo>
                      <a:pt x="28184" y="26197"/>
                    </a:lnTo>
                    <a:lnTo>
                      <a:pt x="28184" y="26092"/>
                    </a:lnTo>
                    <a:lnTo>
                      <a:pt x="28352" y="25799"/>
                    </a:lnTo>
                    <a:lnTo>
                      <a:pt x="28331" y="25611"/>
                    </a:lnTo>
                    <a:lnTo>
                      <a:pt x="28268" y="25611"/>
                    </a:lnTo>
                    <a:lnTo>
                      <a:pt x="28247" y="25653"/>
                    </a:lnTo>
                    <a:lnTo>
                      <a:pt x="28247" y="25590"/>
                    </a:lnTo>
                    <a:lnTo>
                      <a:pt x="28163" y="25590"/>
                    </a:lnTo>
                    <a:lnTo>
                      <a:pt x="28038" y="25653"/>
                    </a:lnTo>
                    <a:lnTo>
                      <a:pt x="27849" y="25611"/>
                    </a:lnTo>
                    <a:lnTo>
                      <a:pt x="27661" y="25569"/>
                    </a:lnTo>
                    <a:lnTo>
                      <a:pt x="27619" y="25569"/>
                    </a:lnTo>
                    <a:lnTo>
                      <a:pt x="27556" y="25506"/>
                    </a:lnTo>
                    <a:lnTo>
                      <a:pt x="27326" y="25506"/>
                    </a:lnTo>
                    <a:lnTo>
                      <a:pt x="27201" y="25548"/>
                    </a:lnTo>
                    <a:lnTo>
                      <a:pt x="27138" y="25506"/>
                    </a:lnTo>
                    <a:lnTo>
                      <a:pt x="26971" y="25506"/>
                    </a:lnTo>
                    <a:lnTo>
                      <a:pt x="26929" y="25485"/>
                    </a:lnTo>
                    <a:lnTo>
                      <a:pt x="26971" y="25444"/>
                    </a:lnTo>
                    <a:lnTo>
                      <a:pt x="26803" y="25297"/>
                    </a:lnTo>
                    <a:lnTo>
                      <a:pt x="26782" y="25234"/>
                    </a:lnTo>
                    <a:lnTo>
                      <a:pt x="26594" y="25046"/>
                    </a:lnTo>
                    <a:lnTo>
                      <a:pt x="26510" y="25025"/>
                    </a:lnTo>
                    <a:lnTo>
                      <a:pt x="26343" y="24879"/>
                    </a:lnTo>
                    <a:lnTo>
                      <a:pt x="26259" y="24858"/>
                    </a:lnTo>
                    <a:lnTo>
                      <a:pt x="26029" y="24711"/>
                    </a:lnTo>
                    <a:lnTo>
                      <a:pt x="25966" y="24648"/>
                    </a:lnTo>
                    <a:lnTo>
                      <a:pt x="25903" y="24753"/>
                    </a:lnTo>
                    <a:lnTo>
                      <a:pt x="25903" y="24711"/>
                    </a:lnTo>
                    <a:lnTo>
                      <a:pt x="25820" y="24523"/>
                    </a:lnTo>
                    <a:lnTo>
                      <a:pt x="25736" y="24439"/>
                    </a:lnTo>
                    <a:lnTo>
                      <a:pt x="25736" y="24335"/>
                    </a:lnTo>
                    <a:lnTo>
                      <a:pt x="25631" y="24293"/>
                    </a:lnTo>
                    <a:lnTo>
                      <a:pt x="25527" y="24104"/>
                    </a:lnTo>
                    <a:lnTo>
                      <a:pt x="25443" y="24084"/>
                    </a:lnTo>
                    <a:lnTo>
                      <a:pt x="25255" y="23895"/>
                    </a:lnTo>
                    <a:lnTo>
                      <a:pt x="25150" y="23874"/>
                    </a:lnTo>
                    <a:lnTo>
                      <a:pt x="25087" y="23812"/>
                    </a:lnTo>
                    <a:lnTo>
                      <a:pt x="24815" y="23728"/>
                    </a:lnTo>
                    <a:lnTo>
                      <a:pt x="24627" y="23581"/>
                    </a:lnTo>
                    <a:lnTo>
                      <a:pt x="24376" y="23393"/>
                    </a:lnTo>
                    <a:lnTo>
                      <a:pt x="24167" y="23414"/>
                    </a:lnTo>
                    <a:lnTo>
                      <a:pt x="23748" y="23560"/>
                    </a:lnTo>
                    <a:lnTo>
                      <a:pt x="23330" y="23686"/>
                    </a:lnTo>
                    <a:lnTo>
                      <a:pt x="23142" y="23686"/>
                    </a:lnTo>
                    <a:lnTo>
                      <a:pt x="23016" y="23623"/>
                    </a:lnTo>
                    <a:lnTo>
                      <a:pt x="23016" y="23623"/>
                    </a:lnTo>
                    <a:lnTo>
                      <a:pt x="23142" y="23665"/>
                    </a:lnTo>
                    <a:lnTo>
                      <a:pt x="23330" y="23602"/>
                    </a:lnTo>
                    <a:lnTo>
                      <a:pt x="23665" y="23268"/>
                    </a:lnTo>
                    <a:lnTo>
                      <a:pt x="23727" y="23163"/>
                    </a:lnTo>
                    <a:lnTo>
                      <a:pt x="23665" y="22933"/>
                    </a:lnTo>
                    <a:lnTo>
                      <a:pt x="23581" y="22828"/>
                    </a:lnTo>
                    <a:lnTo>
                      <a:pt x="23665" y="22577"/>
                    </a:lnTo>
                    <a:lnTo>
                      <a:pt x="23665" y="22347"/>
                    </a:lnTo>
                    <a:lnTo>
                      <a:pt x="23581" y="22200"/>
                    </a:lnTo>
                    <a:lnTo>
                      <a:pt x="23581" y="22054"/>
                    </a:lnTo>
                    <a:lnTo>
                      <a:pt x="23644" y="21928"/>
                    </a:lnTo>
                    <a:lnTo>
                      <a:pt x="23644" y="21824"/>
                    </a:lnTo>
                    <a:lnTo>
                      <a:pt x="23539" y="21782"/>
                    </a:lnTo>
                    <a:lnTo>
                      <a:pt x="23204" y="21782"/>
                    </a:lnTo>
                    <a:lnTo>
                      <a:pt x="23037" y="22054"/>
                    </a:lnTo>
                    <a:lnTo>
                      <a:pt x="22828" y="22305"/>
                    </a:lnTo>
                    <a:lnTo>
                      <a:pt x="22577" y="22326"/>
                    </a:lnTo>
                    <a:lnTo>
                      <a:pt x="22409" y="22452"/>
                    </a:lnTo>
                    <a:lnTo>
                      <a:pt x="22472" y="22347"/>
                    </a:lnTo>
                    <a:lnTo>
                      <a:pt x="22786" y="22263"/>
                    </a:lnTo>
                    <a:lnTo>
                      <a:pt x="22932" y="22117"/>
                    </a:lnTo>
                    <a:lnTo>
                      <a:pt x="23037" y="21845"/>
                    </a:lnTo>
                    <a:lnTo>
                      <a:pt x="22995" y="21824"/>
                    </a:lnTo>
                    <a:lnTo>
                      <a:pt x="22995" y="21677"/>
                    </a:lnTo>
                    <a:lnTo>
                      <a:pt x="22932" y="21594"/>
                    </a:lnTo>
                    <a:lnTo>
                      <a:pt x="22953" y="21489"/>
                    </a:lnTo>
                    <a:lnTo>
                      <a:pt x="22932" y="21405"/>
                    </a:lnTo>
                    <a:lnTo>
                      <a:pt x="22807" y="21384"/>
                    </a:lnTo>
                    <a:lnTo>
                      <a:pt x="22849" y="21322"/>
                    </a:lnTo>
                    <a:lnTo>
                      <a:pt x="22953" y="21301"/>
                    </a:lnTo>
                    <a:lnTo>
                      <a:pt x="22995" y="21196"/>
                    </a:lnTo>
                    <a:lnTo>
                      <a:pt x="23100" y="21008"/>
                    </a:lnTo>
                    <a:lnTo>
                      <a:pt x="23100" y="20861"/>
                    </a:lnTo>
                    <a:lnTo>
                      <a:pt x="23037" y="20799"/>
                    </a:lnTo>
                    <a:lnTo>
                      <a:pt x="23121" y="20568"/>
                    </a:lnTo>
                    <a:lnTo>
                      <a:pt x="23204" y="20527"/>
                    </a:lnTo>
                    <a:lnTo>
                      <a:pt x="23246" y="20359"/>
                    </a:lnTo>
                    <a:lnTo>
                      <a:pt x="23330" y="20255"/>
                    </a:lnTo>
                    <a:lnTo>
                      <a:pt x="23372" y="20045"/>
                    </a:lnTo>
                    <a:lnTo>
                      <a:pt x="23476" y="19941"/>
                    </a:lnTo>
                    <a:lnTo>
                      <a:pt x="23435" y="19815"/>
                    </a:lnTo>
                    <a:lnTo>
                      <a:pt x="23435" y="19731"/>
                    </a:lnTo>
                    <a:lnTo>
                      <a:pt x="23560" y="19815"/>
                    </a:lnTo>
                    <a:lnTo>
                      <a:pt x="23665" y="19711"/>
                    </a:lnTo>
                    <a:lnTo>
                      <a:pt x="23665" y="19606"/>
                    </a:lnTo>
                    <a:lnTo>
                      <a:pt x="23790" y="19585"/>
                    </a:lnTo>
                    <a:lnTo>
                      <a:pt x="23958" y="19397"/>
                    </a:lnTo>
                    <a:lnTo>
                      <a:pt x="24062" y="19334"/>
                    </a:lnTo>
                    <a:lnTo>
                      <a:pt x="24041" y="19229"/>
                    </a:lnTo>
                    <a:lnTo>
                      <a:pt x="24125" y="19166"/>
                    </a:lnTo>
                    <a:lnTo>
                      <a:pt x="24188" y="19166"/>
                    </a:lnTo>
                    <a:lnTo>
                      <a:pt x="24230" y="19083"/>
                    </a:lnTo>
                    <a:lnTo>
                      <a:pt x="24167" y="18999"/>
                    </a:lnTo>
                    <a:lnTo>
                      <a:pt x="24292" y="18915"/>
                    </a:lnTo>
                    <a:lnTo>
                      <a:pt x="24376" y="18769"/>
                    </a:lnTo>
                    <a:lnTo>
                      <a:pt x="24481" y="18769"/>
                    </a:lnTo>
                    <a:lnTo>
                      <a:pt x="24481" y="18706"/>
                    </a:lnTo>
                    <a:lnTo>
                      <a:pt x="24543" y="18664"/>
                    </a:lnTo>
                    <a:lnTo>
                      <a:pt x="24397" y="18560"/>
                    </a:lnTo>
                    <a:lnTo>
                      <a:pt x="24460" y="18539"/>
                    </a:lnTo>
                    <a:lnTo>
                      <a:pt x="24460" y="18455"/>
                    </a:lnTo>
                    <a:lnTo>
                      <a:pt x="24543" y="18476"/>
                    </a:lnTo>
                    <a:lnTo>
                      <a:pt x="24669" y="18581"/>
                    </a:lnTo>
                    <a:lnTo>
                      <a:pt x="24690" y="18643"/>
                    </a:lnTo>
                    <a:lnTo>
                      <a:pt x="24753" y="18602"/>
                    </a:lnTo>
                    <a:lnTo>
                      <a:pt x="24711" y="18539"/>
                    </a:lnTo>
                    <a:lnTo>
                      <a:pt x="24606" y="18476"/>
                    </a:lnTo>
                    <a:lnTo>
                      <a:pt x="24795" y="18392"/>
                    </a:lnTo>
                    <a:lnTo>
                      <a:pt x="24836" y="18330"/>
                    </a:lnTo>
                    <a:lnTo>
                      <a:pt x="24983" y="18330"/>
                    </a:lnTo>
                    <a:lnTo>
                      <a:pt x="25004" y="18350"/>
                    </a:lnTo>
                    <a:lnTo>
                      <a:pt x="25025" y="18267"/>
                    </a:lnTo>
                    <a:lnTo>
                      <a:pt x="25004" y="18225"/>
                    </a:lnTo>
                    <a:lnTo>
                      <a:pt x="25087" y="18225"/>
                    </a:lnTo>
                    <a:lnTo>
                      <a:pt x="25108" y="18350"/>
                    </a:lnTo>
                    <a:lnTo>
                      <a:pt x="25192" y="18246"/>
                    </a:lnTo>
                    <a:lnTo>
                      <a:pt x="25192" y="18225"/>
                    </a:lnTo>
                    <a:lnTo>
                      <a:pt x="25108" y="18162"/>
                    </a:lnTo>
                    <a:lnTo>
                      <a:pt x="25108" y="18058"/>
                    </a:lnTo>
                    <a:lnTo>
                      <a:pt x="25150" y="18120"/>
                    </a:lnTo>
                    <a:lnTo>
                      <a:pt x="25359" y="18162"/>
                    </a:lnTo>
                    <a:lnTo>
                      <a:pt x="25339" y="18078"/>
                    </a:lnTo>
                    <a:lnTo>
                      <a:pt x="25234" y="18037"/>
                    </a:lnTo>
                    <a:lnTo>
                      <a:pt x="25213" y="17953"/>
                    </a:lnTo>
                    <a:lnTo>
                      <a:pt x="25255" y="17932"/>
                    </a:lnTo>
                    <a:lnTo>
                      <a:pt x="25297" y="17848"/>
                    </a:lnTo>
                    <a:lnTo>
                      <a:pt x="25318" y="18016"/>
                    </a:lnTo>
                    <a:lnTo>
                      <a:pt x="25422" y="17974"/>
                    </a:lnTo>
                    <a:lnTo>
                      <a:pt x="25506" y="18016"/>
                    </a:lnTo>
                    <a:lnTo>
                      <a:pt x="25590" y="17953"/>
                    </a:lnTo>
                    <a:lnTo>
                      <a:pt x="25464" y="17744"/>
                    </a:lnTo>
                    <a:lnTo>
                      <a:pt x="25401" y="17514"/>
                    </a:lnTo>
                    <a:lnTo>
                      <a:pt x="25297" y="17388"/>
                    </a:lnTo>
                    <a:lnTo>
                      <a:pt x="25297" y="17283"/>
                    </a:lnTo>
                    <a:lnTo>
                      <a:pt x="25255" y="17200"/>
                    </a:lnTo>
                    <a:lnTo>
                      <a:pt x="25297" y="17137"/>
                    </a:lnTo>
                    <a:lnTo>
                      <a:pt x="25359" y="17221"/>
                    </a:lnTo>
                    <a:lnTo>
                      <a:pt x="25422" y="17409"/>
                    </a:lnTo>
                    <a:lnTo>
                      <a:pt x="25569" y="17597"/>
                    </a:lnTo>
                    <a:lnTo>
                      <a:pt x="25841" y="17639"/>
                    </a:lnTo>
                    <a:lnTo>
                      <a:pt x="25945" y="17723"/>
                    </a:lnTo>
                    <a:lnTo>
                      <a:pt x="26071" y="17723"/>
                    </a:lnTo>
                    <a:lnTo>
                      <a:pt x="26155" y="17660"/>
                    </a:lnTo>
                    <a:lnTo>
                      <a:pt x="26259" y="17660"/>
                    </a:lnTo>
                    <a:lnTo>
                      <a:pt x="26406" y="17514"/>
                    </a:lnTo>
                    <a:lnTo>
                      <a:pt x="26448" y="17242"/>
                    </a:lnTo>
                    <a:lnTo>
                      <a:pt x="26238" y="16990"/>
                    </a:lnTo>
                    <a:lnTo>
                      <a:pt x="26196" y="16823"/>
                    </a:lnTo>
                    <a:lnTo>
                      <a:pt x="26134" y="16739"/>
                    </a:lnTo>
                    <a:lnTo>
                      <a:pt x="26071" y="16739"/>
                    </a:lnTo>
                    <a:lnTo>
                      <a:pt x="25945" y="16886"/>
                    </a:lnTo>
                    <a:lnTo>
                      <a:pt x="25715" y="16907"/>
                    </a:lnTo>
                    <a:lnTo>
                      <a:pt x="25652" y="16928"/>
                    </a:lnTo>
                    <a:lnTo>
                      <a:pt x="25652" y="16907"/>
                    </a:lnTo>
                    <a:lnTo>
                      <a:pt x="25631" y="16823"/>
                    </a:lnTo>
                    <a:lnTo>
                      <a:pt x="25715" y="16865"/>
                    </a:lnTo>
                    <a:lnTo>
                      <a:pt x="25841" y="16823"/>
                    </a:lnTo>
                    <a:lnTo>
                      <a:pt x="25966" y="16718"/>
                    </a:lnTo>
                    <a:lnTo>
                      <a:pt x="25945" y="16677"/>
                    </a:lnTo>
                    <a:lnTo>
                      <a:pt x="25736" y="16551"/>
                    </a:lnTo>
                    <a:lnTo>
                      <a:pt x="25506" y="16300"/>
                    </a:lnTo>
                    <a:lnTo>
                      <a:pt x="25443" y="16300"/>
                    </a:lnTo>
                    <a:lnTo>
                      <a:pt x="25422" y="16363"/>
                    </a:lnTo>
                    <a:lnTo>
                      <a:pt x="25464" y="16446"/>
                    </a:lnTo>
                    <a:lnTo>
                      <a:pt x="25443" y="16488"/>
                    </a:lnTo>
                    <a:lnTo>
                      <a:pt x="25339" y="16405"/>
                    </a:lnTo>
                    <a:lnTo>
                      <a:pt x="25297" y="16258"/>
                    </a:lnTo>
                    <a:lnTo>
                      <a:pt x="25401" y="16279"/>
                    </a:lnTo>
                    <a:lnTo>
                      <a:pt x="25401" y="16091"/>
                    </a:lnTo>
                    <a:lnTo>
                      <a:pt x="25443" y="16195"/>
                    </a:lnTo>
                    <a:lnTo>
                      <a:pt x="25611" y="16342"/>
                    </a:lnTo>
                    <a:lnTo>
                      <a:pt x="25694" y="16363"/>
                    </a:lnTo>
                    <a:lnTo>
                      <a:pt x="25757" y="16551"/>
                    </a:lnTo>
                    <a:lnTo>
                      <a:pt x="25966" y="16677"/>
                    </a:lnTo>
                    <a:lnTo>
                      <a:pt x="26217" y="16760"/>
                    </a:lnTo>
                    <a:lnTo>
                      <a:pt x="26322" y="16907"/>
                    </a:lnTo>
                    <a:lnTo>
                      <a:pt x="26427" y="16970"/>
                    </a:lnTo>
                    <a:lnTo>
                      <a:pt x="26448" y="17032"/>
                    </a:lnTo>
                    <a:lnTo>
                      <a:pt x="26573" y="17095"/>
                    </a:lnTo>
                    <a:lnTo>
                      <a:pt x="26636" y="17137"/>
                    </a:lnTo>
                    <a:lnTo>
                      <a:pt x="26636" y="17011"/>
                    </a:lnTo>
                    <a:lnTo>
                      <a:pt x="26740" y="16970"/>
                    </a:lnTo>
                    <a:lnTo>
                      <a:pt x="26657" y="16907"/>
                    </a:lnTo>
                    <a:lnTo>
                      <a:pt x="26678" y="16802"/>
                    </a:lnTo>
                    <a:lnTo>
                      <a:pt x="26761" y="16928"/>
                    </a:lnTo>
                    <a:lnTo>
                      <a:pt x="26782" y="17011"/>
                    </a:lnTo>
                    <a:lnTo>
                      <a:pt x="26866" y="17032"/>
                    </a:lnTo>
                    <a:lnTo>
                      <a:pt x="26992" y="16865"/>
                    </a:lnTo>
                    <a:lnTo>
                      <a:pt x="26992" y="16656"/>
                    </a:lnTo>
                    <a:lnTo>
                      <a:pt x="26950" y="16572"/>
                    </a:lnTo>
                    <a:lnTo>
                      <a:pt x="26992" y="16405"/>
                    </a:lnTo>
                    <a:lnTo>
                      <a:pt x="27054" y="16593"/>
                    </a:lnTo>
                    <a:lnTo>
                      <a:pt x="27054" y="16698"/>
                    </a:lnTo>
                    <a:lnTo>
                      <a:pt x="27117" y="16467"/>
                    </a:lnTo>
                    <a:lnTo>
                      <a:pt x="27222" y="16405"/>
                    </a:lnTo>
                    <a:lnTo>
                      <a:pt x="27264" y="16467"/>
                    </a:lnTo>
                    <a:lnTo>
                      <a:pt x="27284" y="16488"/>
                    </a:lnTo>
                    <a:lnTo>
                      <a:pt x="27201" y="16593"/>
                    </a:lnTo>
                    <a:lnTo>
                      <a:pt x="27264" y="16614"/>
                    </a:lnTo>
                    <a:lnTo>
                      <a:pt x="27284" y="16698"/>
                    </a:lnTo>
                    <a:lnTo>
                      <a:pt x="27368" y="16614"/>
                    </a:lnTo>
                    <a:lnTo>
                      <a:pt x="27431" y="16656"/>
                    </a:lnTo>
                    <a:lnTo>
                      <a:pt x="27577" y="16802"/>
                    </a:lnTo>
                    <a:lnTo>
                      <a:pt x="27598" y="16760"/>
                    </a:lnTo>
                    <a:lnTo>
                      <a:pt x="27682" y="16760"/>
                    </a:lnTo>
                    <a:lnTo>
                      <a:pt x="27724" y="16802"/>
                    </a:lnTo>
                    <a:lnTo>
                      <a:pt x="27828" y="16781"/>
                    </a:lnTo>
                    <a:lnTo>
                      <a:pt x="27933" y="16593"/>
                    </a:lnTo>
                    <a:lnTo>
                      <a:pt x="28100" y="16509"/>
                    </a:lnTo>
                    <a:lnTo>
                      <a:pt x="28456" y="16153"/>
                    </a:lnTo>
                    <a:lnTo>
                      <a:pt x="28477" y="16070"/>
                    </a:lnTo>
                    <a:lnTo>
                      <a:pt x="28540" y="16049"/>
                    </a:lnTo>
                    <a:lnTo>
                      <a:pt x="28561" y="16091"/>
                    </a:lnTo>
                    <a:lnTo>
                      <a:pt x="28728" y="15881"/>
                    </a:lnTo>
                    <a:lnTo>
                      <a:pt x="28833" y="15840"/>
                    </a:lnTo>
                    <a:lnTo>
                      <a:pt x="28958" y="15735"/>
                    </a:lnTo>
                    <a:lnTo>
                      <a:pt x="29000" y="15672"/>
                    </a:lnTo>
                    <a:lnTo>
                      <a:pt x="28979" y="15547"/>
                    </a:lnTo>
                    <a:lnTo>
                      <a:pt x="28561" y="15442"/>
                    </a:lnTo>
                    <a:lnTo>
                      <a:pt x="28331" y="15400"/>
                    </a:lnTo>
                    <a:lnTo>
                      <a:pt x="28121" y="15317"/>
                    </a:lnTo>
                    <a:lnTo>
                      <a:pt x="28038" y="15128"/>
                    </a:lnTo>
                    <a:lnTo>
                      <a:pt x="27912" y="14898"/>
                    </a:lnTo>
                    <a:lnTo>
                      <a:pt x="27849" y="14898"/>
                    </a:lnTo>
                    <a:lnTo>
                      <a:pt x="27828" y="14710"/>
                    </a:lnTo>
                    <a:lnTo>
                      <a:pt x="27808" y="14689"/>
                    </a:lnTo>
                    <a:lnTo>
                      <a:pt x="27828" y="14626"/>
                    </a:lnTo>
                    <a:lnTo>
                      <a:pt x="27870" y="14626"/>
                    </a:lnTo>
                    <a:lnTo>
                      <a:pt x="27912" y="14563"/>
                    </a:lnTo>
                    <a:lnTo>
                      <a:pt x="27828" y="14501"/>
                    </a:lnTo>
                    <a:lnTo>
                      <a:pt x="27598" y="14501"/>
                    </a:lnTo>
                    <a:lnTo>
                      <a:pt x="27326" y="14417"/>
                    </a:lnTo>
                    <a:lnTo>
                      <a:pt x="27243" y="14417"/>
                    </a:lnTo>
                    <a:lnTo>
                      <a:pt x="27201" y="14480"/>
                    </a:lnTo>
                    <a:lnTo>
                      <a:pt x="27117" y="14396"/>
                    </a:lnTo>
                    <a:lnTo>
                      <a:pt x="27117" y="14312"/>
                    </a:lnTo>
                    <a:lnTo>
                      <a:pt x="27222" y="14354"/>
                    </a:lnTo>
                    <a:lnTo>
                      <a:pt x="27494" y="14375"/>
                    </a:lnTo>
                    <a:lnTo>
                      <a:pt x="27640" y="14480"/>
                    </a:lnTo>
                    <a:lnTo>
                      <a:pt x="27870" y="14480"/>
                    </a:lnTo>
                    <a:lnTo>
                      <a:pt x="28017" y="14584"/>
                    </a:lnTo>
                    <a:lnTo>
                      <a:pt x="28142" y="14814"/>
                    </a:lnTo>
                    <a:lnTo>
                      <a:pt x="28247" y="14835"/>
                    </a:lnTo>
                    <a:lnTo>
                      <a:pt x="28289" y="14898"/>
                    </a:lnTo>
                    <a:lnTo>
                      <a:pt x="28247" y="14919"/>
                    </a:lnTo>
                    <a:lnTo>
                      <a:pt x="28184" y="14919"/>
                    </a:lnTo>
                    <a:lnTo>
                      <a:pt x="28184" y="14982"/>
                    </a:lnTo>
                    <a:lnTo>
                      <a:pt x="28372" y="15045"/>
                    </a:lnTo>
                    <a:lnTo>
                      <a:pt x="28435" y="15191"/>
                    </a:lnTo>
                    <a:lnTo>
                      <a:pt x="28498" y="15296"/>
                    </a:lnTo>
                    <a:lnTo>
                      <a:pt x="28875" y="15358"/>
                    </a:lnTo>
                    <a:lnTo>
                      <a:pt x="28979" y="15317"/>
                    </a:lnTo>
                    <a:lnTo>
                      <a:pt x="29021" y="15191"/>
                    </a:lnTo>
                    <a:lnTo>
                      <a:pt x="29105" y="15128"/>
                    </a:lnTo>
                    <a:lnTo>
                      <a:pt x="29189" y="15149"/>
                    </a:lnTo>
                    <a:lnTo>
                      <a:pt x="29314" y="15003"/>
                    </a:lnTo>
                    <a:lnTo>
                      <a:pt x="29335" y="14982"/>
                    </a:lnTo>
                    <a:lnTo>
                      <a:pt x="29502" y="15128"/>
                    </a:lnTo>
                    <a:lnTo>
                      <a:pt x="29481" y="15149"/>
                    </a:lnTo>
                    <a:lnTo>
                      <a:pt x="29377" y="15317"/>
                    </a:lnTo>
                    <a:lnTo>
                      <a:pt x="29377" y="15400"/>
                    </a:lnTo>
                    <a:lnTo>
                      <a:pt x="29293" y="15505"/>
                    </a:lnTo>
                    <a:lnTo>
                      <a:pt x="29293" y="15568"/>
                    </a:lnTo>
                    <a:lnTo>
                      <a:pt x="29189" y="15756"/>
                    </a:lnTo>
                    <a:lnTo>
                      <a:pt x="29230" y="15840"/>
                    </a:lnTo>
                    <a:lnTo>
                      <a:pt x="29189" y="15861"/>
                    </a:lnTo>
                    <a:lnTo>
                      <a:pt x="29168" y="15965"/>
                    </a:lnTo>
                    <a:lnTo>
                      <a:pt x="29168" y="16070"/>
                    </a:lnTo>
                    <a:lnTo>
                      <a:pt x="29000" y="16195"/>
                    </a:lnTo>
                    <a:lnTo>
                      <a:pt x="28958" y="16300"/>
                    </a:lnTo>
                    <a:lnTo>
                      <a:pt x="28958" y="16467"/>
                    </a:lnTo>
                    <a:lnTo>
                      <a:pt x="28916" y="16509"/>
                    </a:lnTo>
                    <a:lnTo>
                      <a:pt x="28916" y="16677"/>
                    </a:lnTo>
                    <a:lnTo>
                      <a:pt x="28854" y="16760"/>
                    </a:lnTo>
                    <a:lnTo>
                      <a:pt x="28707" y="16760"/>
                    </a:lnTo>
                    <a:lnTo>
                      <a:pt x="28540" y="16823"/>
                    </a:lnTo>
                    <a:lnTo>
                      <a:pt x="28540" y="16928"/>
                    </a:lnTo>
                    <a:lnTo>
                      <a:pt x="28477" y="17116"/>
                    </a:lnTo>
                    <a:lnTo>
                      <a:pt x="28498" y="17242"/>
                    </a:lnTo>
                    <a:lnTo>
                      <a:pt x="28561" y="17242"/>
                    </a:lnTo>
                    <a:lnTo>
                      <a:pt x="28582" y="17137"/>
                    </a:lnTo>
                    <a:lnTo>
                      <a:pt x="28644" y="17116"/>
                    </a:lnTo>
                    <a:lnTo>
                      <a:pt x="28686" y="17137"/>
                    </a:lnTo>
                    <a:lnTo>
                      <a:pt x="28770" y="17200"/>
                    </a:lnTo>
                    <a:lnTo>
                      <a:pt x="28854" y="17200"/>
                    </a:lnTo>
                    <a:lnTo>
                      <a:pt x="28896" y="17179"/>
                    </a:lnTo>
                    <a:lnTo>
                      <a:pt x="28958" y="17179"/>
                    </a:lnTo>
                    <a:lnTo>
                      <a:pt x="29000" y="17221"/>
                    </a:lnTo>
                    <a:lnTo>
                      <a:pt x="29021" y="17304"/>
                    </a:lnTo>
                    <a:lnTo>
                      <a:pt x="28958" y="17409"/>
                    </a:lnTo>
                    <a:lnTo>
                      <a:pt x="28979" y="17514"/>
                    </a:lnTo>
                    <a:lnTo>
                      <a:pt x="28896" y="17597"/>
                    </a:lnTo>
                    <a:lnTo>
                      <a:pt x="28896" y="17744"/>
                    </a:lnTo>
                    <a:lnTo>
                      <a:pt x="28916" y="17806"/>
                    </a:lnTo>
                    <a:lnTo>
                      <a:pt x="28979" y="17765"/>
                    </a:lnTo>
                    <a:lnTo>
                      <a:pt x="29021" y="17806"/>
                    </a:lnTo>
                    <a:lnTo>
                      <a:pt x="29105" y="17806"/>
                    </a:lnTo>
                    <a:lnTo>
                      <a:pt x="29168" y="17744"/>
                    </a:lnTo>
                    <a:lnTo>
                      <a:pt x="29272" y="17744"/>
                    </a:lnTo>
                    <a:lnTo>
                      <a:pt x="29293" y="17702"/>
                    </a:lnTo>
                    <a:lnTo>
                      <a:pt x="29377" y="17639"/>
                    </a:lnTo>
                    <a:lnTo>
                      <a:pt x="29440" y="17639"/>
                    </a:lnTo>
                    <a:lnTo>
                      <a:pt x="29544" y="17555"/>
                    </a:lnTo>
                    <a:lnTo>
                      <a:pt x="29586" y="17430"/>
                    </a:lnTo>
                    <a:lnTo>
                      <a:pt x="29649" y="17346"/>
                    </a:lnTo>
                    <a:lnTo>
                      <a:pt x="29712" y="17283"/>
                    </a:lnTo>
                    <a:lnTo>
                      <a:pt x="29753" y="17283"/>
                    </a:lnTo>
                    <a:lnTo>
                      <a:pt x="29816" y="17325"/>
                    </a:lnTo>
                    <a:lnTo>
                      <a:pt x="29900" y="17283"/>
                    </a:lnTo>
                    <a:lnTo>
                      <a:pt x="29942" y="17242"/>
                    </a:lnTo>
                    <a:lnTo>
                      <a:pt x="30025" y="17242"/>
                    </a:lnTo>
                    <a:lnTo>
                      <a:pt x="30067" y="17095"/>
                    </a:lnTo>
                    <a:lnTo>
                      <a:pt x="30067" y="16970"/>
                    </a:lnTo>
                    <a:lnTo>
                      <a:pt x="30172" y="16886"/>
                    </a:lnTo>
                    <a:lnTo>
                      <a:pt x="30214" y="16802"/>
                    </a:lnTo>
                    <a:lnTo>
                      <a:pt x="30277" y="16802"/>
                    </a:lnTo>
                    <a:lnTo>
                      <a:pt x="30339" y="16865"/>
                    </a:lnTo>
                    <a:lnTo>
                      <a:pt x="30381" y="16802"/>
                    </a:lnTo>
                    <a:lnTo>
                      <a:pt x="30444" y="16781"/>
                    </a:lnTo>
                    <a:lnTo>
                      <a:pt x="30486" y="16802"/>
                    </a:lnTo>
                    <a:lnTo>
                      <a:pt x="30528" y="16907"/>
                    </a:lnTo>
                    <a:lnTo>
                      <a:pt x="30444" y="16970"/>
                    </a:lnTo>
                    <a:lnTo>
                      <a:pt x="30381" y="17011"/>
                    </a:lnTo>
                    <a:lnTo>
                      <a:pt x="30465" y="17074"/>
                    </a:lnTo>
                    <a:lnTo>
                      <a:pt x="30632" y="17074"/>
                    </a:lnTo>
                    <a:lnTo>
                      <a:pt x="30695" y="17095"/>
                    </a:lnTo>
                    <a:lnTo>
                      <a:pt x="30737" y="17179"/>
                    </a:lnTo>
                    <a:lnTo>
                      <a:pt x="30653" y="17283"/>
                    </a:lnTo>
                    <a:lnTo>
                      <a:pt x="30569" y="17304"/>
                    </a:lnTo>
                    <a:lnTo>
                      <a:pt x="30569" y="17430"/>
                    </a:lnTo>
                    <a:lnTo>
                      <a:pt x="30653" y="17451"/>
                    </a:lnTo>
                    <a:lnTo>
                      <a:pt x="30695" y="17430"/>
                    </a:lnTo>
                    <a:lnTo>
                      <a:pt x="30779" y="17430"/>
                    </a:lnTo>
                    <a:lnTo>
                      <a:pt x="30800" y="17451"/>
                    </a:lnTo>
                    <a:lnTo>
                      <a:pt x="30883" y="17430"/>
                    </a:lnTo>
                    <a:lnTo>
                      <a:pt x="30904" y="17514"/>
                    </a:lnTo>
                    <a:lnTo>
                      <a:pt x="31009" y="17514"/>
                    </a:lnTo>
                    <a:lnTo>
                      <a:pt x="31072" y="17555"/>
                    </a:lnTo>
                    <a:lnTo>
                      <a:pt x="31113" y="17555"/>
                    </a:lnTo>
                    <a:lnTo>
                      <a:pt x="31260" y="17639"/>
                    </a:lnTo>
                    <a:lnTo>
                      <a:pt x="31302" y="17618"/>
                    </a:lnTo>
                    <a:lnTo>
                      <a:pt x="31365" y="17493"/>
                    </a:lnTo>
                    <a:lnTo>
                      <a:pt x="31406" y="17451"/>
                    </a:lnTo>
                    <a:lnTo>
                      <a:pt x="31490" y="17346"/>
                    </a:lnTo>
                    <a:lnTo>
                      <a:pt x="31595" y="17346"/>
                    </a:lnTo>
                    <a:lnTo>
                      <a:pt x="31616" y="17304"/>
                    </a:lnTo>
                    <a:lnTo>
                      <a:pt x="31532" y="17283"/>
                    </a:lnTo>
                    <a:lnTo>
                      <a:pt x="31490" y="17200"/>
                    </a:lnTo>
                    <a:lnTo>
                      <a:pt x="31574" y="17179"/>
                    </a:lnTo>
                    <a:lnTo>
                      <a:pt x="31595" y="17095"/>
                    </a:lnTo>
                    <a:lnTo>
                      <a:pt x="31511" y="17053"/>
                    </a:lnTo>
                    <a:lnTo>
                      <a:pt x="31469" y="16990"/>
                    </a:lnTo>
                    <a:lnTo>
                      <a:pt x="31406" y="17011"/>
                    </a:lnTo>
                    <a:lnTo>
                      <a:pt x="31406" y="17095"/>
                    </a:lnTo>
                    <a:lnTo>
                      <a:pt x="31365" y="17116"/>
                    </a:lnTo>
                    <a:lnTo>
                      <a:pt x="31302" y="17095"/>
                    </a:lnTo>
                    <a:lnTo>
                      <a:pt x="31197" y="17032"/>
                    </a:lnTo>
                    <a:lnTo>
                      <a:pt x="31197" y="16970"/>
                    </a:lnTo>
                    <a:lnTo>
                      <a:pt x="31155" y="16990"/>
                    </a:lnTo>
                    <a:lnTo>
                      <a:pt x="31072" y="17074"/>
                    </a:lnTo>
                    <a:lnTo>
                      <a:pt x="30883" y="17074"/>
                    </a:lnTo>
                    <a:lnTo>
                      <a:pt x="30800" y="17011"/>
                    </a:lnTo>
                    <a:lnTo>
                      <a:pt x="30904" y="16970"/>
                    </a:lnTo>
                    <a:lnTo>
                      <a:pt x="30988" y="16970"/>
                    </a:lnTo>
                    <a:lnTo>
                      <a:pt x="31072" y="16907"/>
                    </a:lnTo>
                    <a:lnTo>
                      <a:pt x="31072" y="16823"/>
                    </a:lnTo>
                    <a:lnTo>
                      <a:pt x="31051" y="16802"/>
                    </a:lnTo>
                    <a:lnTo>
                      <a:pt x="31051" y="16677"/>
                    </a:lnTo>
                    <a:lnTo>
                      <a:pt x="31072" y="16593"/>
                    </a:lnTo>
                    <a:lnTo>
                      <a:pt x="31072" y="16551"/>
                    </a:lnTo>
                    <a:lnTo>
                      <a:pt x="31009" y="16488"/>
                    </a:lnTo>
                    <a:lnTo>
                      <a:pt x="31009" y="16405"/>
                    </a:lnTo>
                    <a:lnTo>
                      <a:pt x="30862" y="16258"/>
                    </a:lnTo>
                    <a:lnTo>
                      <a:pt x="30737" y="16195"/>
                    </a:lnTo>
                    <a:lnTo>
                      <a:pt x="30737" y="16153"/>
                    </a:lnTo>
                    <a:lnTo>
                      <a:pt x="30695" y="16028"/>
                    </a:lnTo>
                    <a:lnTo>
                      <a:pt x="30632" y="16028"/>
                    </a:lnTo>
                    <a:lnTo>
                      <a:pt x="30590" y="15944"/>
                    </a:lnTo>
                    <a:lnTo>
                      <a:pt x="30632" y="15819"/>
                    </a:lnTo>
                    <a:lnTo>
                      <a:pt x="30590" y="15735"/>
                    </a:lnTo>
                    <a:lnTo>
                      <a:pt x="30465" y="15735"/>
                    </a:lnTo>
                    <a:lnTo>
                      <a:pt x="30277" y="15651"/>
                    </a:lnTo>
                    <a:lnTo>
                      <a:pt x="30235" y="15547"/>
                    </a:lnTo>
                    <a:lnTo>
                      <a:pt x="30277" y="15505"/>
                    </a:lnTo>
                    <a:lnTo>
                      <a:pt x="30277" y="15442"/>
                    </a:lnTo>
                    <a:lnTo>
                      <a:pt x="30214" y="15358"/>
                    </a:lnTo>
                    <a:lnTo>
                      <a:pt x="30172" y="15296"/>
                    </a:lnTo>
                    <a:lnTo>
                      <a:pt x="30151" y="15296"/>
                    </a:lnTo>
                    <a:lnTo>
                      <a:pt x="30046" y="15421"/>
                    </a:lnTo>
                    <a:lnTo>
                      <a:pt x="30025" y="15526"/>
                    </a:lnTo>
                    <a:lnTo>
                      <a:pt x="29963" y="15568"/>
                    </a:lnTo>
                    <a:lnTo>
                      <a:pt x="29921" y="15526"/>
                    </a:lnTo>
                    <a:lnTo>
                      <a:pt x="29921" y="15400"/>
                    </a:lnTo>
                    <a:lnTo>
                      <a:pt x="29858" y="15296"/>
                    </a:lnTo>
                    <a:lnTo>
                      <a:pt x="29900" y="15212"/>
                    </a:lnTo>
                    <a:lnTo>
                      <a:pt x="30025" y="15212"/>
                    </a:lnTo>
                    <a:lnTo>
                      <a:pt x="30005" y="15128"/>
                    </a:lnTo>
                    <a:lnTo>
                      <a:pt x="30025" y="15024"/>
                    </a:lnTo>
                    <a:lnTo>
                      <a:pt x="30005" y="14919"/>
                    </a:lnTo>
                    <a:lnTo>
                      <a:pt x="29900" y="14940"/>
                    </a:lnTo>
                    <a:lnTo>
                      <a:pt x="29900" y="14877"/>
                    </a:lnTo>
                    <a:lnTo>
                      <a:pt x="29963" y="14773"/>
                    </a:lnTo>
                    <a:lnTo>
                      <a:pt x="29921" y="14731"/>
                    </a:lnTo>
                    <a:lnTo>
                      <a:pt x="29712" y="14814"/>
                    </a:lnTo>
                    <a:cubicBezTo>
                      <a:pt x="29691" y="14773"/>
                      <a:pt x="29628" y="14731"/>
                      <a:pt x="29607" y="14689"/>
                    </a:cubicBezTo>
                    <a:lnTo>
                      <a:pt x="29712" y="14605"/>
                    </a:lnTo>
                    <a:lnTo>
                      <a:pt x="29795" y="14584"/>
                    </a:lnTo>
                    <a:lnTo>
                      <a:pt x="29858" y="14417"/>
                    </a:lnTo>
                    <a:lnTo>
                      <a:pt x="29816" y="14312"/>
                    </a:lnTo>
                    <a:lnTo>
                      <a:pt x="29691" y="14291"/>
                    </a:lnTo>
                    <a:lnTo>
                      <a:pt x="29628" y="14208"/>
                    </a:lnTo>
                    <a:lnTo>
                      <a:pt x="29628" y="14103"/>
                    </a:lnTo>
                    <a:lnTo>
                      <a:pt x="29691" y="14082"/>
                    </a:lnTo>
                    <a:lnTo>
                      <a:pt x="29649" y="13998"/>
                    </a:lnTo>
                    <a:lnTo>
                      <a:pt x="29691" y="13915"/>
                    </a:lnTo>
                    <a:lnTo>
                      <a:pt x="29816" y="13998"/>
                    </a:lnTo>
                    <a:lnTo>
                      <a:pt x="29921" y="13977"/>
                    </a:lnTo>
                    <a:lnTo>
                      <a:pt x="30025" y="14061"/>
                    </a:lnTo>
                    <a:lnTo>
                      <a:pt x="30151" y="14061"/>
                    </a:lnTo>
                    <a:lnTo>
                      <a:pt x="30318" y="13977"/>
                    </a:lnTo>
                    <a:lnTo>
                      <a:pt x="30318" y="14019"/>
                    </a:lnTo>
                    <a:lnTo>
                      <a:pt x="30360" y="14061"/>
                    </a:lnTo>
                    <a:lnTo>
                      <a:pt x="30339" y="14082"/>
                    </a:lnTo>
                    <a:lnTo>
                      <a:pt x="30277" y="14249"/>
                    </a:lnTo>
                    <a:lnTo>
                      <a:pt x="30277" y="14312"/>
                    </a:lnTo>
                    <a:lnTo>
                      <a:pt x="30360" y="14291"/>
                    </a:lnTo>
                    <a:lnTo>
                      <a:pt x="30381" y="14354"/>
                    </a:lnTo>
                    <a:lnTo>
                      <a:pt x="30465" y="14375"/>
                    </a:lnTo>
                    <a:lnTo>
                      <a:pt x="30590" y="14459"/>
                    </a:lnTo>
                    <a:lnTo>
                      <a:pt x="30632" y="14354"/>
                    </a:lnTo>
                    <a:lnTo>
                      <a:pt x="30528" y="14249"/>
                    </a:lnTo>
                    <a:lnTo>
                      <a:pt x="30590" y="14145"/>
                    </a:lnTo>
                    <a:lnTo>
                      <a:pt x="30632" y="14208"/>
                    </a:lnTo>
                    <a:lnTo>
                      <a:pt x="30695" y="14249"/>
                    </a:lnTo>
                    <a:lnTo>
                      <a:pt x="30737" y="14354"/>
                    </a:lnTo>
                    <a:lnTo>
                      <a:pt x="30904" y="14501"/>
                    </a:lnTo>
                    <a:lnTo>
                      <a:pt x="30967" y="14501"/>
                    </a:lnTo>
                    <a:lnTo>
                      <a:pt x="30967" y="14417"/>
                    </a:lnTo>
                    <a:lnTo>
                      <a:pt x="30946" y="14375"/>
                    </a:lnTo>
                    <a:lnTo>
                      <a:pt x="30988" y="14291"/>
                    </a:lnTo>
                    <a:lnTo>
                      <a:pt x="30967" y="14145"/>
                    </a:lnTo>
                    <a:lnTo>
                      <a:pt x="30904" y="14103"/>
                    </a:lnTo>
                    <a:lnTo>
                      <a:pt x="30946" y="13957"/>
                    </a:lnTo>
                    <a:lnTo>
                      <a:pt x="30862" y="13768"/>
                    </a:lnTo>
                    <a:lnTo>
                      <a:pt x="30758" y="13726"/>
                    </a:lnTo>
                    <a:lnTo>
                      <a:pt x="30758" y="13622"/>
                    </a:lnTo>
                    <a:lnTo>
                      <a:pt x="30695" y="13580"/>
                    </a:lnTo>
                    <a:lnTo>
                      <a:pt x="30549" y="13685"/>
                    </a:lnTo>
                    <a:lnTo>
                      <a:pt x="30486" y="13685"/>
                    </a:lnTo>
                    <a:lnTo>
                      <a:pt x="30590" y="13538"/>
                    </a:lnTo>
                    <a:lnTo>
                      <a:pt x="30695" y="13538"/>
                    </a:lnTo>
                    <a:lnTo>
                      <a:pt x="30737" y="13559"/>
                    </a:lnTo>
                    <a:lnTo>
                      <a:pt x="30841" y="13517"/>
                    </a:lnTo>
                    <a:lnTo>
                      <a:pt x="30925" y="13622"/>
                    </a:lnTo>
                    <a:lnTo>
                      <a:pt x="30967" y="13643"/>
                    </a:lnTo>
                    <a:lnTo>
                      <a:pt x="30967" y="13873"/>
                    </a:lnTo>
                    <a:lnTo>
                      <a:pt x="31009" y="13873"/>
                    </a:lnTo>
                    <a:lnTo>
                      <a:pt x="31155" y="13768"/>
                    </a:lnTo>
                    <a:lnTo>
                      <a:pt x="31051" y="13936"/>
                    </a:lnTo>
                    <a:lnTo>
                      <a:pt x="31051" y="13998"/>
                    </a:lnTo>
                    <a:lnTo>
                      <a:pt x="30967" y="14040"/>
                    </a:lnTo>
                    <a:lnTo>
                      <a:pt x="30967" y="14082"/>
                    </a:lnTo>
                    <a:lnTo>
                      <a:pt x="31051" y="14166"/>
                    </a:lnTo>
                    <a:lnTo>
                      <a:pt x="31072" y="14291"/>
                    </a:lnTo>
                    <a:lnTo>
                      <a:pt x="31009" y="14375"/>
                    </a:lnTo>
                    <a:lnTo>
                      <a:pt x="31072" y="14417"/>
                    </a:lnTo>
                    <a:lnTo>
                      <a:pt x="31365" y="14354"/>
                    </a:lnTo>
                    <a:lnTo>
                      <a:pt x="31406" y="14249"/>
                    </a:lnTo>
                    <a:lnTo>
                      <a:pt x="31511" y="14249"/>
                    </a:lnTo>
                    <a:lnTo>
                      <a:pt x="31574" y="14270"/>
                    </a:lnTo>
                    <a:lnTo>
                      <a:pt x="31720" y="14082"/>
                    </a:lnTo>
                    <a:lnTo>
                      <a:pt x="31804" y="14082"/>
                    </a:lnTo>
                    <a:lnTo>
                      <a:pt x="31846" y="13998"/>
                    </a:lnTo>
                    <a:lnTo>
                      <a:pt x="31950" y="13936"/>
                    </a:lnTo>
                    <a:lnTo>
                      <a:pt x="31992" y="13789"/>
                    </a:lnTo>
                    <a:lnTo>
                      <a:pt x="32055" y="13747"/>
                    </a:lnTo>
                    <a:lnTo>
                      <a:pt x="32243" y="13747"/>
                    </a:lnTo>
                    <a:lnTo>
                      <a:pt x="32348" y="13789"/>
                    </a:lnTo>
                    <a:lnTo>
                      <a:pt x="32411" y="13726"/>
                    </a:lnTo>
                    <a:lnTo>
                      <a:pt x="32369" y="13622"/>
                    </a:lnTo>
                    <a:lnTo>
                      <a:pt x="32536" y="13475"/>
                    </a:lnTo>
                    <a:lnTo>
                      <a:pt x="32557" y="13413"/>
                    </a:lnTo>
                    <a:lnTo>
                      <a:pt x="32620" y="13371"/>
                    </a:lnTo>
                    <a:lnTo>
                      <a:pt x="32641" y="13245"/>
                    </a:lnTo>
                    <a:lnTo>
                      <a:pt x="32515" y="13015"/>
                    </a:lnTo>
                    <a:lnTo>
                      <a:pt x="32536" y="12931"/>
                    </a:lnTo>
                    <a:lnTo>
                      <a:pt x="32411" y="12827"/>
                    </a:lnTo>
                    <a:lnTo>
                      <a:pt x="32369" y="12701"/>
                    </a:lnTo>
                    <a:lnTo>
                      <a:pt x="32432" y="12596"/>
                    </a:lnTo>
                    <a:lnTo>
                      <a:pt x="32557" y="12534"/>
                    </a:lnTo>
                    <a:lnTo>
                      <a:pt x="32578" y="12471"/>
                    </a:lnTo>
                    <a:lnTo>
                      <a:pt x="32557" y="12471"/>
                    </a:lnTo>
                    <a:lnTo>
                      <a:pt x="32474" y="12534"/>
                    </a:lnTo>
                    <a:lnTo>
                      <a:pt x="32453" y="12534"/>
                    </a:lnTo>
                    <a:lnTo>
                      <a:pt x="32453" y="12471"/>
                    </a:lnTo>
                    <a:lnTo>
                      <a:pt x="32536" y="12366"/>
                    </a:lnTo>
                    <a:lnTo>
                      <a:pt x="32432" y="12366"/>
                    </a:lnTo>
                    <a:lnTo>
                      <a:pt x="32515" y="12283"/>
                    </a:lnTo>
                    <a:lnTo>
                      <a:pt x="32536" y="12199"/>
                    </a:lnTo>
                    <a:lnTo>
                      <a:pt x="32453" y="12157"/>
                    </a:lnTo>
                    <a:lnTo>
                      <a:pt x="32348" y="12115"/>
                    </a:lnTo>
                    <a:lnTo>
                      <a:pt x="32411" y="12094"/>
                    </a:lnTo>
                    <a:lnTo>
                      <a:pt x="32411" y="11990"/>
                    </a:lnTo>
                    <a:lnTo>
                      <a:pt x="32474" y="11990"/>
                    </a:lnTo>
                    <a:lnTo>
                      <a:pt x="32515" y="12052"/>
                    </a:lnTo>
                    <a:lnTo>
                      <a:pt x="32620" y="12052"/>
                    </a:lnTo>
                    <a:lnTo>
                      <a:pt x="32683" y="12157"/>
                    </a:lnTo>
                    <a:lnTo>
                      <a:pt x="32766" y="12178"/>
                    </a:lnTo>
                    <a:lnTo>
                      <a:pt x="32829" y="12094"/>
                    </a:lnTo>
                    <a:lnTo>
                      <a:pt x="32892" y="12115"/>
                    </a:lnTo>
                    <a:lnTo>
                      <a:pt x="33059" y="12073"/>
                    </a:lnTo>
                    <a:lnTo>
                      <a:pt x="33185" y="11990"/>
                    </a:lnTo>
                    <a:lnTo>
                      <a:pt x="33143" y="11948"/>
                    </a:lnTo>
                    <a:lnTo>
                      <a:pt x="33206" y="11843"/>
                    </a:lnTo>
                    <a:lnTo>
                      <a:pt x="33185" y="11801"/>
                    </a:lnTo>
                    <a:lnTo>
                      <a:pt x="33143" y="11801"/>
                    </a:lnTo>
                    <a:lnTo>
                      <a:pt x="33143" y="11739"/>
                    </a:lnTo>
                    <a:lnTo>
                      <a:pt x="33080" y="11697"/>
                    </a:lnTo>
                    <a:lnTo>
                      <a:pt x="32934" y="11697"/>
                    </a:lnTo>
                    <a:lnTo>
                      <a:pt x="32997" y="11655"/>
                    </a:lnTo>
                    <a:lnTo>
                      <a:pt x="33101" y="11634"/>
                    </a:lnTo>
                    <a:lnTo>
                      <a:pt x="33290" y="11488"/>
                    </a:lnTo>
                    <a:lnTo>
                      <a:pt x="33373" y="11383"/>
                    </a:lnTo>
                    <a:lnTo>
                      <a:pt x="33352" y="11341"/>
                    </a:lnTo>
                    <a:lnTo>
                      <a:pt x="33290" y="11320"/>
                    </a:lnTo>
                    <a:lnTo>
                      <a:pt x="33269" y="11236"/>
                    </a:lnTo>
                    <a:lnTo>
                      <a:pt x="33080" y="11174"/>
                    </a:lnTo>
                    <a:lnTo>
                      <a:pt x="32976" y="11216"/>
                    </a:lnTo>
                    <a:lnTo>
                      <a:pt x="32934" y="11174"/>
                    </a:lnTo>
                    <a:lnTo>
                      <a:pt x="33038" y="11153"/>
                    </a:lnTo>
                    <a:lnTo>
                      <a:pt x="33038" y="11027"/>
                    </a:lnTo>
                    <a:lnTo>
                      <a:pt x="32808" y="10860"/>
                    </a:lnTo>
                    <a:lnTo>
                      <a:pt x="32808" y="10818"/>
                    </a:lnTo>
                    <a:lnTo>
                      <a:pt x="32871" y="10818"/>
                    </a:lnTo>
                    <a:lnTo>
                      <a:pt x="32955" y="10902"/>
                    </a:lnTo>
                    <a:lnTo>
                      <a:pt x="33038" y="10860"/>
                    </a:lnTo>
                    <a:lnTo>
                      <a:pt x="32955" y="10797"/>
                    </a:lnTo>
                    <a:lnTo>
                      <a:pt x="33018" y="10755"/>
                    </a:lnTo>
                    <a:lnTo>
                      <a:pt x="33018" y="10713"/>
                    </a:lnTo>
                    <a:lnTo>
                      <a:pt x="32871" y="10651"/>
                    </a:lnTo>
                    <a:lnTo>
                      <a:pt x="32766" y="10588"/>
                    </a:lnTo>
                    <a:lnTo>
                      <a:pt x="32662" y="10651"/>
                    </a:lnTo>
                    <a:lnTo>
                      <a:pt x="32515" y="10588"/>
                    </a:lnTo>
                    <a:cubicBezTo>
                      <a:pt x="32536" y="10546"/>
                      <a:pt x="32536" y="10525"/>
                      <a:pt x="32536" y="10504"/>
                    </a:cubicBezTo>
                    <a:lnTo>
                      <a:pt x="32599" y="10504"/>
                    </a:lnTo>
                    <a:lnTo>
                      <a:pt x="32620" y="10483"/>
                    </a:lnTo>
                    <a:lnTo>
                      <a:pt x="32599" y="10420"/>
                    </a:lnTo>
                    <a:lnTo>
                      <a:pt x="32536" y="10420"/>
                    </a:lnTo>
                    <a:cubicBezTo>
                      <a:pt x="32536" y="10400"/>
                      <a:pt x="32536" y="10339"/>
                      <a:pt x="32517" y="10317"/>
                    </a:cubicBezTo>
                    <a:lnTo>
                      <a:pt x="32517" y="10317"/>
                    </a:lnTo>
                    <a:cubicBezTo>
                      <a:pt x="32518" y="10308"/>
                      <a:pt x="32523" y="10287"/>
                      <a:pt x="32536" y="10274"/>
                    </a:cubicBezTo>
                    <a:cubicBezTo>
                      <a:pt x="32536" y="10274"/>
                      <a:pt x="32536" y="10232"/>
                      <a:pt x="32557" y="10232"/>
                    </a:cubicBezTo>
                    <a:lnTo>
                      <a:pt x="32641" y="10316"/>
                    </a:lnTo>
                    <a:lnTo>
                      <a:pt x="32746" y="10274"/>
                    </a:lnTo>
                    <a:lnTo>
                      <a:pt x="32934" y="10232"/>
                    </a:lnTo>
                    <a:lnTo>
                      <a:pt x="32976" y="10337"/>
                    </a:lnTo>
                    <a:lnTo>
                      <a:pt x="33080" y="10379"/>
                    </a:lnTo>
                    <a:lnTo>
                      <a:pt x="33143" y="10441"/>
                    </a:lnTo>
                    <a:lnTo>
                      <a:pt x="33185" y="10420"/>
                    </a:lnTo>
                    <a:lnTo>
                      <a:pt x="33352" y="10525"/>
                    </a:lnTo>
                    <a:lnTo>
                      <a:pt x="33394" y="10483"/>
                    </a:lnTo>
                    <a:lnTo>
                      <a:pt x="33457" y="10504"/>
                    </a:lnTo>
                    <a:lnTo>
                      <a:pt x="33499" y="10420"/>
                    </a:lnTo>
                    <a:lnTo>
                      <a:pt x="33478" y="10337"/>
                    </a:lnTo>
                    <a:lnTo>
                      <a:pt x="33394" y="10295"/>
                    </a:lnTo>
                    <a:lnTo>
                      <a:pt x="33310" y="10190"/>
                    </a:lnTo>
                    <a:lnTo>
                      <a:pt x="33269" y="10107"/>
                    </a:lnTo>
                    <a:lnTo>
                      <a:pt x="33059" y="9918"/>
                    </a:lnTo>
                    <a:lnTo>
                      <a:pt x="33038" y="9855"/>
                    </a:lnTo>
                    <a:lnTo>
                      <a:pt x="33038" y="9855"/>
                    </a:lnTo>
                    <a:lnTo>
                      <a:pt x="33101" y="9897"/>
                    </a:lnTo>
                    <a:lnTo>
                      <a:pt x="33143" y="9960"/>
                    </a:lnTo>
                    <a:lnTo>
                      <a:pt x="33206" y="9981"/>
                    </a:lnTo>
                    <a:lnTo>
                      <a:pt x="33310" y="10107"/>
                    </a:lnTo>
                    <a:lnTo>
                      <a:pt x="33394" y="10127"/>
                    </a:lnTo>
                    <a:lnTo>
                      <a:pt x="33415" y="10190"/>
                    </a:lnTo>
                    <a:lnTo>
                      <a:pt x="33499" y="10295"/>
                    </a:lnTo>
                    <a:lnTo>
                      <a:pt x="33603" y="10400"/>
                    </a:lnTo>
                    <a:lnTo>
                      <a:pt x="33624" y="10462"/>
                    </a:lnTo>
                    <a:lnTo>
                      <a:pt x="33687" y="10504"/>
                    </a:lnTo>
                    <a:lnTo>
                      <a:pt x="33792" y="10609"/>
                    </a:lnTo>
                    <a:lnTo>
                      <a:pt x="33834" y="10713"/>
                    </a:lnTo>
                    <a:lnTo>
                      <a:pt x="33938" y="10713"/>
                    </a:lnTo>
                    <a:lnTo>
                      <a:pt x="33980" y="10672"/>
                    </a:lnTo>
                    <a:lnTo>
                      <a:pt x="33917" y="10546"/>
                    </a:lnTo>
                    <a:lnTo>
                      <a:pt x="33834" y="10337"/>
                    </a:lnTo>
                    <a:lnTo>
                      <a:pt x="34001" y="10358"/>
                    </a:lnTo>
                    <a:lnTo>
                      <a:pt x="34189" y="10462"/>
                    </a:lnTo>
                    <a:lnTo>
                      <a:pt x="34357" y="10462"/>
                    </a:lnTo>
                    <a:lnTo>
                      <a:pt x="34357" y="10567"/>
                    </a:lnTo>
                    <a:lnTo>
                      <a:pt x="34336" y="10630"/>
                    </a:lnTo>
                    <a:lnTo>
                      <a:pt x="34440" y="10713"/>
                    </a:lnTo>
                    <a:lnTo>
                      <a:pt x="34545" y="10713"/>
                    </a:lnTo>
                    <a:lnTo>
                      <a:pt x="34566" y="10734"/>
                    </a:lnTo>
                    <a:lnTo>
                      <a:pt x="34838" y="10734"/>
                    </a:lnTo>
                    <a:lnTo>
                      <a:pt x="34922" y="10672"/>
                    </a:lnTo>
                    <a:lnTo>
                      <a:pt x="34984" y="10546"/>
                    </a:lnTo>
                    <a:lnTo>
                      <a:pt x="34984" y="10441"/>
                    </a:lnTo>
                    <a:lnTo>
                      <a:pt x="35026" y="10337"/>
                    </a:lnTo>
                    <a:lnTo>
                      <a:pt x="34963" y="10295"/>
                    </a:lnTo>
                    <a:lnTo>
                      <a:pt x="34880" y="10086"/>
                    </a:lnTo>
                    <a:lnTo>
                      <a:pt x="34838" y="10086"/>
                    </a:lnTo>
                    <a:lnTo>
                      <a:pt x="34754" y="9939"/>
                    </a:lnTo>
                    <a:lnTo>
                      <a:pt x="34775" y="9814"/>
                    </a:lnTo>
                    <a:lnTo>
                      <a:pt x="34838" y="9793"/>
                    </a:lnTo>
                    <a:lnTo>
                      <a:pt x="34838" y="9709"/>
                    </a:lnTo>
                    <a:lnTo>
                      <a:pt x="34859" y="9688"/>
                    </a:lnTo>
                    <a:lnTo>
                      <a:pt x="34922" y="9730"/>
                    </a:lnTo>
                    <a:lnTo>
                      <a:pt x="34943" y="9835"/>
                    </a:lnTo>
                    <a:lnTo>
                      <a:pt x="34984" y="9730"/>
                    </a:lnTo>
                    <a:lnTo>
                      <a:pt x="34984" y="9583"/>
                    </a:lnTo>
                    <a:lnTo>
                      <a:pt x="35047" y="9542"/>
                    </a:lnTo>
                    <a:lnTo>
                      <a:pt x="35089" y="9500"/>
                    </a:lnTo>
                    <a:lnTo>
                      <a:pt x="35089" y="9604"/>
                    </a:lnTo>
                    <a:lnTo>
                      <a:pt x="35131" y="9667"/>
                    </a:lnTo>
                    <a:lnTo>
                      <a:pt x="35089" y="9709"/>
                    </a:lnTo>
                    <a:lnTo>
                      <a:pt x="34984" y="9772"/>
                    </a:lnTo>
                    <a:lnTo>
                      <a:pt x="34963" y="9897"/>
                    </a:lnTo>
                    <a:lnTo>
                      <a:pt x="35026" y="9918"/>
                    </a:lnTo>
                    <a:lnTo>
                      <a:pt x="35068" y="10002"/>
                    </a:lnTo>
                    <a:lnTo>
                      <a:pt x="35068" y="10086"/>
                    </a:lnTo>
                    <a:lnTo>
                      <a:pt x="35194" y="10232"/>
                    </a:lnTo>
                    <a:lnTo>
                      <a:pt x="35256" y="10274"/>
                    </a:lnTo>
                    <a:lnTo>
                      <a:pt x="35256" y="10190"/>
                    </a:lnTo>
                    <a:lnTo>
                      <a:pt x="35298" y="10169"/>
                    </a:lnTo>
                    <a:lnTo>
                      <a:pt x="35361" y="10211"/>
                    </a:lnTo>
                    <a:lnTo>
                      <a:pt x="35466" y="10169"/>
                    </a:lnTo>
                    <a:lnTo>
                      <a:pt x="35487" y="10211"/>
                    </a:lnTo>
                    <a:lnTo>
                      <a:pt x="35466" y="10253"/>
                    </a:lnTo>
                    <a:lnTo>
                      <a:pt x="35466" y="10358"/>
                    </a:lnTo>
                    <a:lnTo>
                      <a:pt x="35403" y="10525"/>
                    </a:lnTo>
                    <a:lnTo>
                      <a:pt x="35403" y="10567"/>
                    </a:lnTo>
                    <a:lnTo>
                      <a:pt x="35298" y="10734"/>
                    </a:lnTo>
                    <a:lnTo>
                      <a:pt x="35235" y="10923"/>
                    </a:lnTo>
                    <a:lnTo>
                      <a:pt x="35235" y="10964"/>
                    </a:lnTo>
                    <a:lnTo>
                      <a:pt x="35256" y="10964"/>
                    </a:lnTo>
                    <a:lnTo>
                      <a:pt x="35298" y="10860"/>
                    </a:lnTo>
                    <a:lnTo>
                      <a:pt x="35403" y="10902"/>
                    </a:lnTo>
                    <a:lnTo>
                      <a:pt x="35403" y="10923"/>
                    </a:lnTo>
                    <a:lnTo>
                      <a:pt x="35487" y="10923"/>
                    </a:lnTo>
                    <a:lnTo>
                      <a:pt x="35549" y="11006"/>
                    </a:lnTo>
                    <a:lnTo>
                      <a:pt x="35696" y="11027"/>
                    </a:lnTo>
                    <a:lnTo>
                      <a:pt x="35591" y="11069"/>
                    </a:lnTo>
                    <a:lnTo>
                      <a:pt x="35570" y="11132"/>
                    </a:lnTo>
                    <a:lnTo>
                      <a:pt x="35507" y="11153"/>
                    </a:lnTo>
                    <a:lnTo>
                      <a:pt x="35466" y="11111"/>
                    </a:lnTo>
                    <a:lnTo>
                      <a:pt x="35382" y="11132"/>
                    </a:lnTo>
                    <a:lnTo>
                      <a:pt x="35403" y="11216"/>
                    </a:lnTo>
                    <a:lnTo>
                      <a:pt x="35466" y="11236"/>
                    </a:lnTo>
                    <a:lnTo>
                      <a:pt x="35487" y="11257"/>
                    </a:lnTo>
                    <a:lnTo>
                      <a:pt x="35591" y="11257"/>
                    </a:lnTo>
                    <a:lnTo>
                      <a:pt x="35591" y="11341"/>
                    </a:lnTo>
                    <a:lnTo>
                      <a:pt x="35612" y="11383"/>
                    </a:lnTo>
                    <a:lnTo>
                      <a:pt x="35612" y="11467"/>
                    </a:lnTo>
                    <a:lnTo>
                      <a:pt x="35675" y="11550"/>
                    </a:lnTo>
                    <a:lnTo>
                      <a:pt x="35779" y="11571"/>
                    </a:lnTo>
                    <a:lnTo>
                      <a:pt x="35821" y="11655"/>
                    </a:lnTo>
                    <a:lnTo>
                      <a:pt x="35863" y="11739"/>
                    </a:lnTo>
                    <a:lnTo>
                      <a:pt x="35821" y="11843"/>
                    </a:lnTo>
                    <a:lnTo>
                      <a:pt x="35759" y="11906"/>
                    </a:lnTo>
                    <a:lnTo>
                      <a:pt x="35675" y="11906"/>
                    </a:lnTo>
                    <a:lnTo>
                      <a:pt x="35612" y="11948"/>
                    </a:lnTo>
                    <a:lnTo>
                      <a:pt x="35570" y="11906"/>
                    </a:lnTo>
                    <a:lnTo>
                      <a:pt x="35487" y="11885"/>
                    </a:lnTo>
                    <a:lnTo>
                      <a:pt x="35445" y="11906"/>
                    </a:lnTo>
                    <a:lnTo>
                      <a:pt x="35361" y="12011"/>
                    </a:lnTo>
                    <a:lnTo>
                      <a:pt x="35403" y="12052"/>
                    </a:lnTo>
                    <a:lnTo>
                      <a:pt x="35403" y="12094"/>
                    </a:lnTo>
                    <a:lnTo>
                      <a:pt x="35361" y="12178"/>
                    </a:lnTo>
                    <a:lnTo>
                      <a:pt x="35382" y="12220"/>
                    </a:lnTo>
                    <a:lnTo>
                      <a:pt x="35445" y="12220"/>
                    </a:lnTo>
                    <a:lnTo>
                      <a:pt x="35466" y="12199"/>
                    </a:lnTo>
                    <a:lnTo>
                      <a:pt x="35549" y="12178"/>
                    </a:lnTo>
                    <a:lnTo>
                      <a:pt x="35654" y="12178"/>
                    </a:lnTo>
                    <a:lnTo>
                      <a:pt x="35717" y="12115"/>
                    </a:lnTo>
                    <a:lnTo>
                      <a:pt x="35800" y="12115"/>
                    </a:lnTo>
                    <a:lnTo>
                      <a:pt x="35863" y="12011"/>
                    </a:lnTo>
                    <a:lnTo>
                      <a:pt x="35905" y="11990"/>
                    </a:lnTo>
                    <a:lnTo>
                      <a:pt x="35926" y="12115"/>
                    </a:lnTo>
                    <a:lnTo>
                      <a:pt x="35989" y="12157"/>
                    </a:lnTo>
                    <a:lnTo>
                      <a:pt x="36072" y="12094"/>
                    </a:lnTo>
                    <a:lnTo>
                      <a:pt x="36135" y="11969"/>
                    </a:lnTo>
                    <a:lnTo>
                      <a:pt x="36240" y="11885"/>
                    </a:lnTo>
                    <a:lnTo>
                      <a:pt x="36303" y="11948"/>
                    </a:lnTo>
                    <a:lnTo>
                      <a:pt x="36303" y="11990"/>
                    </a:lnTo>
                    <a:lnTo>
                      <a:pt x="36219" y="12011"/>
                    </a:lnTo>
                    <a:lnTo>
                      <a:pt x="36177" y="12073"/>
                    </a:lnTo>
                    <a:lnTo>
                      <a:pt x="36219" y="12094"/>
                    </a:lnTo>
                    <a:lnTo>
                      <a:pt x="36219" y="12157"/>
                    </a:lnTo>
                    <a:lnTo>
                      <a:pt x="36093" y="12199"/>
                    </a:lnTo>
                    <a:lnTo>
                      <a:pt x="36072" y="12220"/>
                    </a:lnTo>
                    <a:lnTo>
                      <a:pt x="36219" y="12199"/>
                    </a:lnTo>
                    <a:lnTo>
                      <a:pt x="36240" y="12283"/>
                    </a:lnTo>
                    <a:lnTo>
                      <a:pt x="36135" y="12366"/>
                    </a:lnTo>
                    <a:lnTo>
                      <a:pt x="36177" y="12492"/>
                    </a:lnTo>
                    <a:lnTo>
                      <a:pt x="36219" y="12513"/>
                    </a:lnTo>
                    <a:lnTo>
                      <a:pt x="36282" y="12617"/>
                    </a:lnTo>
                    <a:lnTo>
                      <a:pt x="36407" y="12596"/>
                    </a:lnTo>
                    <a:lnTo>
                      <a:pt x="36428" y="12534"/>
                    </a:lnTo>
                    <a:lnTo>
                      <a:pt x="36407" y="12471"/>
                    </a:lnTo>
                    <a:lnTo>
                      <a:pt x="36407" y="12387"/>
                    </a:lnTo>
                    <a:lnTo>
                      <a:pt x="36449" y="12366"/>
                    </a:lnTo>
                    <a:lnTo>
                      <a:pt x="36595" y="12471"/>
                    </a:lnTo>
                    <a:lnTo>
                      <a:pt x="36595" y="12534"/>
                    </a:lnTo>
                    <a:lnTo>
                      <a:pt x="36533" y="12638"/>
                    </a:lnTo>
                    <a:lnTo>
                      <a:pt x="36616" y="12701"/>
                    </a:lnTo>
                    <a:lnTo>
                      <a:pt x="36637" y="12743"/>
                    </a:lnTo>
                    <a:lnTo>
                      <a:pt x="36491" y="12827"/>
                    </a:lnTo>
                    <a:lnTo>
                      <a:pt x="36449" y="12889"/>
                    </a:lnTo>
                    <a:lnTo>
                      <a:pt x="36533" y="12952"/>
                    </a:lnTo>
                    <a:lnTo>
                      <a:pt x="36763" y="12952"/>
                    </a:lnTo>
                    <a:lnTo>
                      <a:pt x="36826" y="12994"/>
                    </a:lnTo>
                    <a:lnTo>
                      <a:pt x="36826" y="13099"/>
                    </a:lnTo>
                    <a:lnTo>
                      <a:pt x="36826" y="13161"/>
                    </a:lnTo>
                    <a:lnTo>
                      <a:pt x="36867" y="13140"/>
                    </a:lnTo>
                    <a:lnTo>
                      <a:pt x="36867" y="13057"/>
                    </a:lnTo>
                    <a:lnTo>
                      <a:pt x="36930" y="12994"/>
                    </a:lnTo>
                    <a:lnTo>
                      <a:pt x="36972" y="12994"/>
                    </a:lnTo>
                    <a:lnTo>
                      <a:pt x="36972" y="13057"/>
                    </a:lnTo>
                    <a:lnTo>
                      <a:pt x="36930" y="13161"/>
                    </a:lnTo>
                    <a:lnTo>
                      <a:pt x="36930" y="13245"/>
                    </a:lnTo>
                    <a:lnTo>
                      <a:pt x="36847" y="13266"/>
                    </a:lnTo>
                    <a:lnTo>
                      <a:pt x="36805" y="13433"/>
                    </a:lnTo>
                    <a:lnTo>
                      <a:pt x="36805" y="13475"/>
                    </a:lnTo>
                    <a:lnTo>
                      <a:pt x="36867" y="13517"/>
                    </a:lnTo>
                    <a:lnTo>
                      <a:pt x="36867" y="13622"/>
                    </a:lnTo>
                    <a:lnTo>
                      <a:pt x="36826" y="13726"/>
                    </a:lnTo>
                    <a:lnTo>
                      <a:pt x="36826" y="13831"/>
                    </a:lnTo>
                    <a:lnTo>
                      <a:pt x="36847" y="13852"/>
                    </a:lnTo>
                    <a:lnTo>
                      <a:pt x="36847" y="13873"/>
                    </a:lnTo>
                    <a:lnTo>
                      <a:pt x="36826" y="14082"/>
                    </a:lnTo>
                    <a:lnTo>
                      <a:pt x="36763" y="14166"/>
                    </a:lnTo>
                    <a:lnTo>
                      <a:pt x="36826" y="14270"/>
                    </a:lnTo>
                    <a:lnTo>
                      <a:pt x="36805" y="14354"/>
                    </a:lnTo>
                    <a:lnTo>
                      <a:pt x="36637" y="14396"/>
                    </a:lnTo>
                    <a:lnTo>
                      <a:pt x="36491" y="14375"/>
                    </a:lnTo>
                    <a:lnTo>
                      <a:pt x="36428" y="14396"/>
                    </a:lnTo>
                    <a:lnTo>
                      <a:pt x="36407" y="14480"/>
                    </a:lnTo>
                    <a:lnTo>
                      <a:pt x="36198" y="14626"/>
                    </a:lnTo>
                    <a:lnTo>
                      <a:pt x="36198" y="14710"/>
                    </a:lnTo>
                    <a:lnTo>
                      <a:pt x="36344" y="14793"/>
                    </a:lnTo>
                    <a:lnTo>
                      <a:pt x="36303" y="14793"/>
                    </a:lnTo>
                    <a:lnTo>
                      <a:pt x="36219" y="14814"/>
                    </a:lnTo>
                    <a:lnTo>
                      <a:pt x="36303" y="14814"/>
                    </a:lnTo>
                    <a:lnTo>
                      <a:pt x="36177" y="14982"/>
                    </a:lnTo>
                    <a:lnTo>
                      <a:pt x="36093" y="15024"/>
                    </a:lnTo>
                    <a:lnTo>
                      <a:pt x="35884" y="15149"/>
                    </a:lnTo>
                    <a:lnTo>
                      <a:pt x="35738" y="15296"/>
                    </a:lnTo>
                    <a:lnTo>
                      <a:pt x="35675" y="15296"/>
                    </a:lnTo>
                    <a:lnTo>
                      <a:pt x="35633" y="15337"/>
                    </a:lnTo>
                    <a:lnTo>
                      <a:pt x="35591" y="15463"/>
                    </a:lnTo>
                    <a:lnTo>
                      <a:pt x="35675" y="15568"/>
                    </a:lnTo>
                    <a:lnTo>
                      <a:pt x="35696" y="15672"/>
                    </a:lnTo>
                    <a:lnTo>
                      <a:pt x="35800" y="15840"/>
                    </a:lnTo>
                    <a:lnTo>
                      <a:pt x="35842" y="16133"/>
                    </a:lnTo>
                    <a:lnTo>
                      <a:pt x="35779" y="16174"/>
                    </a:lnTo>
                    <a:lnTo>
                      <a:pt x="35738" y="16153"/>
                    </a:lnTo>
                    <a:lnTo>
                      <a:pt x="35675" y="16195"/>
                    </a:lnTo>
                    <a:lnTo>
                      <a:pt x="35654" y="16300"/>
                    </a:lnTo>
                    <a:lnTo>
                      <a:pt x="35633" y="16195"/>
                    </a:lnTo>
                    <a:lnTo>
                      <a:pt x="35633" y="16049"/>
                    </a:lnTo>
                    <a:lnTo>
                      <a:pt x="35570" y="15986"/>
                    </a:lnTo>
                    <a:lnTo>
                      <a:pt x="35466" y="16049"/>
                    </a:lnTo>
                    <a:lnTo>
                      <a:pt x="35424" y="16153"/>
                    </a:lnTo>
                    <a:lnTo>
                      <a:pt x="35319" y="16216"/>
                    </a:lnTo>
                    <a:lnTo>
                      <a:pt x="35235" y="16174"/>
                    </a:lnTo>
                    <a:lnTo>
                      <a:pt x="35256" y="16112"/>
                    </a:lnTo>
                    <a:lnTo>
                      <a:pt x="35256" y="16070"/>
                    </a:lnTo>
                    <a:lnTo>
                      <a:pt x="35047" y="16070"/>
                    </a:lnTo>
                    <a:lnTo>
                      <a:pt x="35005" y="16174"/>
                    </a:lnTo>
                    <a:lnTo>
                      <a:pt x="34922" y="16258"/>
                    </a:lnTo>
                    <a:lnTo>
                      <a:pt x="34796" y="16216"/>
                    </a:lnTo>
                    <a:lnTo>
                      <a:pt x="34712" y="16216"/>
                    </a:lnTo>
                    <a:lnTo>
                      <a:pt x="34650" y="16174"/>
                    </a:lnTo>
                    <a:lnTo>
                      <a:pt x="34587" y="16174"/>
                    </a:lnTo>
                    <a:lnTo>
                      <a:pt x="34503" y="16258"/>
                    </a:lnTo>
                    <a:lnTo>
                      <a:pt x="34357" y="16195"/>
                    </a:lnTo>
                    <a:lnTo>
                      <a:pt x="34315" y="16174"/>
                    </a:lnTo>
                    <a:lnTo>
                      <a:pt x="34231" y="16070"/>
                    </a:lnTo>
                    <a:lnTo>
                      <a:pt x="34106" y="15986"/>
                    </a:lnTo>
                    <a:lnTo>
                      <a:pt x="33980" y="15965"/>
                    </a:lnTo>
                    <a:lnTo>
                      <a:pt x="33834" y="15777"/>
                    </a:lnTo>
                    <a:lnTo>
                      <a:pt x="33813" y="15840"/>
                    </a:lnTo>
                    <a:lnTo>
                      <a:pt x="33813" y="15902"/>
                    </a:lnTo>
                    <a:lnTo>
                      <a:pt x="33792" y="15965"/>
                    </a:lnTo>
                    <a:lnTo>
                      <a:pt x="33750" y="15944"/>
                    </a:lnTo>
                    <a:lnTo>
                      <a:pt x="33708" y="15965"/>
                    </a:lnTo>
                    <a:lnTo>
                      <a:pt x="33708" y="16049"/>
                    </a:lnTo>
                    <a:lnTo>
                      <a:pt x="33771" y="16112"/>
                    </a:lnTo>
                    <a:lnTo>
                      <a:pt x="33750" y="16195"/>
                    </a:lnTo>
                    <a:lnTo>
                      <a:pt x="33687" y="16195"/>
                    </a:lnTo>
                    <a:lnTo>
                      <a:pt x="33582" y="16216"/>
                    </a:lnTo>
                    <a:lnTo>
                      <a:pt x="33499" y="16300"/>
                    </a:lnTo>
                    <a:lnTo>
                      <a:pt x="33373" y="16300"/>
                    </a:lnTo>
                    <a:lnTo>
                      <a:pt x="33290" y="16384"/>
                    </a:lnTo>
                    <a:lnTo>
                      <a:pt x="33290" y="16488"/>
                    </a:lnTo>
                    <a:lnTo>
                      <a:pt x="33206" y="16530"/>
                    </a:lnTo>
                    <a:lnTo>
                      <a:pt x="33164" y="16677"/>
                    </a:lnTo>
                    <a:lnTo>
                      <a:pt x="33248" y="16886"/>
                    </a:lnTo>
                    <a:lnTo>
                      <a:pt x="33352" y="16990"/>
                    </a:lnTo>
                    <a:lnTo>
                      <a:pt x="33394" y="16949"/>
                    </a:lnTo>
                    <a:lnTo>
                      <a:pt x="33499" y="17095"/>
                    </a:lnTo>
                    <a:lnTo>
                      <a:pt x="33478" y="17158"/>
                    </a:lnTo>
                    <a:lnTo>
                      <a:pt x="33666" y="17158"/>
                    </a:lnTo>
                    <a:lnTo>
                      <a:pt x="33771" y="17200"/>
                    </a:lnTo>
                    <a:lnTo>
                      <a:pt x="33813" y="17137"/>
                    </a:lnTo>
                    <a:lnTo>
                      <a:pt x="33917" y="17137"/>
                    </a:lnTo>
                    <a:lnTo>
                      <a:pt x="33980" y="17095"/>
                    </a:lnTo>
                    <a:lnTo>
                      <a:pt x="34106" y="17095"/>
                    </a:lnTo>
                    <a:lnTo>
                      <a:pt x="34189" y="17053"/>
                    </a:lnTo>
                    <a:lnTo>
                      <a:pt x="34273" y="17095"/>
                    </a:lnTo>
                    <a:lnTo>
                      <a:pt x="34315" y="17032"/>
                    </a:lnTo>
                    <a:lnTo>
                      <a:pt x="34315" y="16928"/>
                    </a:lnTo>
                    <a:lnTo>
                      <a:pt x="34336" y="16865"/>
                    </a:lnTo>
                    <a:lnTo>
                      <a:pt x="34398" y="16865"/>
                    </a:lnTo>
                    <a:lnTo>
                      <a:pt x="34503" y="17032"/>
                    </a:lnTo>
                    <a:lnTo>
                      <a:pt x="34587" y="17032"/>
                    </a:lnTo>
                    <a:lnTo>
                      <a:pt x="34650" y="17116"/>
                    </a:lnTo>
                    <a:lnTo>
                      <a:pt x="34796" y="17137"/>
                    </a:lnTo>
                    <a:lnTo>
                      <a:pt x="34817" y="17074"/>
                    </a:lnTo>
                    <a:lnTo>
                      <a:pt x="34901" y="16970"/>
                    </a:lnTo>
                    <a:lnTo>
                      <a:pt x="34943" y="16970"/>
                    </a:lnTo>
                    <a:lnTo>
                      <a:pt x="35026" y="16886"/>
                    </a:lnTo>
                    <a:lnTo>
                      <a:pt x="35131" y="16865"/>
                    </a:lnTo>
                    <a:lnTo>
                      <a:pt x="35110" y="16928"/>
                    </a:lnTo>
                    <a:lnTo>
                      <a:pt x="35110" y="17032"/>
                    </a:lnTo>
                    <a:lnTo>
                      <a:pt x="35026" y="17137"/>
                    </a:lnTo>
                    <a:lnTo>
                      <a:pt x="35026" y="17262"/>
                    </a:lnTo>
                    <a:lnTo>
                      <a:pt x="35131" y="17221"/>
                    </a:lnTo>
                    <a:lnTo>
                      <a:pt x="35173" y="17032"/>
                    </a:lnTo>
                    <a:lnTo>
                      <a:pt x="35215" y="17074"/>
                    </a:lnTo>
                    <a:lnTo>
                      <a:pt x="35256" y="17032"/>
                    </a:lnTo>
                    <a:lnTo>
                      <a:pt x="35340" y="17074"/>
                    </a:lnTo>
                    <a:lnTo>
                      <a:pt x="35256" y="17200"/>
                    </a:lnTo>
                    <a:lnTo>
                      <a:pt x="35277" y="17283"/>
                    </a:lnTo>
                    <a:lnTo>
                      <a:pt x="35277" y="17179"/>
                    </a:lnTo>
                    <a:lnTo>
                      <a:pt x="35466" y="17011"/>
                    </a:lnTo>
                    <a:lnTo>
                      <a:pt x="35487" y="17074"/>
                    </a:lnTo>
                    <a:lnTo>
                      <a:pt x="35361" y="17179"/>
                    </a:lnTo>
                    <a:lnTo>
                      <a:pt x="35361" y="17242"/>
                    </a:lnTo>
                    <a:lnTo>
                      <a:pt x="35445" y="17304"/>
                    </a:lnTo>
                    <a:lnTo>
                      <a:pt x="35487" y="17451"/>
                    </a:lnTo>
                    <a:lnTo>
                      <a:pt x="35487" y="17555"/>
                    </a:lnTo>
                    <a:lnTo>
                      <a:pt x="35507" y="17660"/>
                    </a:lnTo>
                    <a:lnTo>
                      <a:pt x="35612" y="17639"/>
                    </a:lnTo>
                    <a:lnTo>
                      <a:pt x="35612" y="17765"/>
                    </a:lnTo>
                    <a:lnTo>
                      <a:pt x="35675" y="17827"/>
                    </a:lnTo>
                    <a:lnTo>
                      <a:pt x="35759" y="17681"/>
                    </a:lnTo>
                    <a:lnTo>
                      <a:pt x="35717" y="17869"/>
                    </a:lnTo>
                    <a:lnTo>
                      <a:pt x="35654" y="17953"/>
                    </a:lnTo>
                    <a:lnTo>
                      <a:pt x="35759" y="18058"/>
                    </a:lnTo>
                    <a:lnTo>
                      <a:pt x="35759" y="17974"/>
                    </a:lnTo>
                    <a:lnTo>
                      <a:pt x="35800" y="17869"/>
                    </a:lnTo>
                    <a:lnTo>
                      <a:pt x="35863" y="17848"/>
                    </a:lnTo>
                    <a:lnTo>
                      <a:pt x="35863" y="17848"/>
                    </a:lnTo>
                    <a:lnTo>
                      <a:pt x="35821" y="17890"/>
                    </a:lnTo>
                    <a:lnTo>
                      <a:pt x="35863" y="18037"/>
                    </a:lnTo>
                    <a:lnTo>
                      <a:pt x="35926" y="18162"/>
                    </a:lnTo>
                    <a:lnTo>
                      <a:pt x="36093" y="18141"/>
                    </a:lnTo>
                    <a:lnTo>
                      <a:pt x="36031" y="18183"/>
                    </a:lnTo>
                    <a:lnTo>
                      <a:pt x="35821" y="18309"/>
                    </a:lnTo>
                    <a:lnTo>
                      <a:pt x="35675" y="18309"/>
                    </a:lnTo>
                    <a:lnTo>
                      <a:pt x="35654" y="18371"/>
                    </a:lnTo>
                    <a:lnTo>
                      <a:pt x="35759" y="18413"/>
                    </a:lnTo>
                    <a:lnTo>
                      <a:pt x="35759" y="18560"/>
                    </a:lnTo>
                    <a:lnTo>
                      <a:pt x="35821" y="18664"/>
                    </a:lnTo>
                    <a:lnTo>
                      <a:pt x="35905" y="18727"/>
                    </a:lnTo>
                    <a:lnTo>
                      <a:pt x="35989" y="18727"/>
                    </a:lnTo>
                    <a:lnTo>
                      <a:pt x="35989" y="18790"/>
                    </a:lnTo>
                    <a:lnTo>
                      <a:pt x="36093" y="18874"/>
                    </a:lnTo>
                    <a:lnTo>
                      <a:pt x="36156" y="18915"/>
                    </a:lnTo>
                    <a:lnTo>
                      <a:pt x="36219" y="18915"/>
                    </a:lnTo>
                    <a:lnTo>
                      <a:pt x="36407" y="19041"/>
                    </a:lnTo>
                    <a:lnTo>
                      <a:pt x="36512" y="19041"/>
                    </a:lnTo>
                    <a:lnTo>
                      <a:pt x="36512" y="19104"/>
                    </a:lnTo>
                    <a:lnTo>
                      <a:pt x="36575" y="19125"/>
                    </a:lnTo>
                    <a:lnTo>
                      <a:pt x="36595" y="19083"/>
                    </a:lnTo>
                    <a:lnTo>
                      <a:pt x="36616" y="19041"/>
                    </a:lnTo>
                    <a:lnTo>
                      <a:pt x="36721" y="19104"/>
                    </a:lnTo>
                    <a:lnTo>
                      <a:pt x="36679" y="19125"/>
                    </a:lnTo>
                    <a:lnTo>
                      <a:pt x="36616" y="19187"/>
                    </a:lnTo>
                    <a:lnTo>
                      <a:pt x="36679" y="19292"/>
                    </a:lnTo>
                    <a:lnTo>
                      <a:pt x="36742" y="19334"/>
                    </a:lnTo>
                    <a:lnTo>
                      <a:pt x="36805" y="19334"/>
                    </a:lnTo>
                    <a:lnTo>
                      <a:pt x="36805" y="19418"/>
                    </a:lnTo>
                    <a:lnTo>
                      <a:pt x="36930" y="19543"/>
                    </a:lnTo>
                    <a:lnTo>
                      <a:pt x="37014" y="19543"/>
                    </a:lnTo>
                    <a:lnTo>
                      <a:pt x="37056" y="19606"/>
                    </a:lnTo>
                    <a:lnTo>
                      <a:pt x="37098" y="19648"/>
                    </a:lnTo>
                    <a:lnTo>
                      <a:pt x="37265" y="19731"/>
                    </a:lnTo>
                    <a:lnTo>
                      <a:pt x="37328" y="19711"/>
                    </a:lnTo>
                    <a:lnTo>
                      <a:pt x="37370" y="19731"/>
                    </a:lnTo>
                    <a:lnTo>
                      <a:pt x="37453" y="19731"/>
                    </a:lnTo>
                    <a:lnTo>
                      <a:pt x="37537" y="19773"/>
                    </a:lnTo>
                    <a:lnTo>
                      <a:pt x="37558" y="19857"/>
                    </a:lnTo>
                    <a:lnTo>
                      <a:pt x="37725" y="19983"/>
                    </a:lnTo>
                    <a:lnTo>
                      <a:pt x="37788" y="19983"/>
                    </a:lnTo>
                    <a:lnTo>
                      <a:pt x="37872" y="20045"/>
                    </a:lnTo>
                    <a:lnTo>
                      <a:pt x="38060" y="20087"/>
                    </a:lnTo>
                    <a:lnTo>
                      <a:pt x="38165" y="20150"/>
                    </a:lnTo>
                    <a:lnTo>
                      <a:pt x="38269" y="20150"/>
                    </a:lnTo>
                    <a:lnTo>
                      <a:pt x="38290" y="20129"/>
                    </a:lnTo>
                    <a:lnTo>
                      <a:pt x="38290" y="20066"/>
                    </a:lnTo>
                    <a:lnTo>
                      <a:pt x="38207" y="19983"/>
                    </a:lnTo>
                    <a:lnTo>
                      <a:pt x="38165" y="19920"/>
                    </a:lnTo>
                    <a:lnTo>
                      <a:pt x="38207" y="19857"/>
                    </a:lnTo>
                    <a:lnTo>
                      <a:pt x="38290" y="19878"/>
                    </a:lnTo>
                    <a:lnTo>
                      <a:pt x="38311" y="19815"/>
                    </a:lnTo>
                    <a:lnTo>
                      <a:pt x="38290" y="19752"/>
                    </a:lnTo>
                    <a:lnTo>
                      <a:pt x="38248" y="19773"/>
                    </a:lnTo>
                    <a:lnTo>
                      <a:pt x="38207" y="19731"/>
                    </a:lnTo>
                    <a:lnTo>
                      <a:pt x="38248" y="19606"/>
                    </a:lnTo>
                    <a:lnTo>
                      <a:pt x="38207" y="19564"/>
                    </a:lnTo>
                    <a:lnTo>
                      <a:pt x="38102" y="19669"/>
                    </a:lnTo>
                    <a:lnTo>
                      <a:pt x="38102" y="19627"/>
                    </a:lnTo>
                    <a:lnTo>
                      <a:pt x="38081" y="19543"/>
                    </a:lnTo>
                    <a:lnTo>
                      <a:pt x="38018" y="19543"/>
                    </a:lnTo>
                    <a:lnTo>
                      <a:pt x="38123" y="19439"/>
                    </a:lnTo>
                    <a:lnTo>
                      <a:pt x="38102" y="19313"/>
                    </a:lnTo>
                    <a:lnTo>
                      <a:pt x="38060" y="19292"/>
                    </a:lnTo>
                    <a:lnTo>
                      <a:pt x="37956" y="19292"/>
                    </a:lnTo>
                    <a:lnTo>
                      <a:pt x="37976" y="19187"/>
                    </a:lnTo>
                    <a:lnTo>
                      <a:pt x="37935" y="19083"/>
                    </a:lnTo>
                    <a:lnTo>
                      <a:pt x="37893" y="18999"/>
                    </a:lnTo>
                    <a:lnTo>
                      <a:pt x="37788" y="18999"/>
                    </a:lnTo>
                    <a:lnTo>
                      <a:pt x="37851" y="18915"/>
                    </a:lnTo>
                    <a:lnTo>
                      <a:pt x="37767" y="18894"/>
                    </a:lnTo>
                    <a:lnTo>
                      <a:pt x="37725" y="18894"/>
                    </a:lnTo>
                    <a:lnTo>
                      <a:pt x="37746" y="18832"/>
                    </a:lnTo>
                    <a:lnTo>
                      <a:pt x="37663" y="18727"/>
                    </a:lnTo>
                    <a:lnTo>
                      <a:pt x="37663" y="18748"/>
                    </a:lnTo>
                    <a:lnTo>
                      <a:pt x="37621" y="18748"/>
                    </a:lnTo>
                    <a:lnTo>
                      <a:pt x="37621" y="18602"/>
                    </a:lnTo>
                    <a:lnTo>
                      <a:pt x="37621" y="18539"/>
                    </a:lnTo>
                    <a:lnTo>
                      <a:pt x="37621" y="18476"/>
                    </a:lnTo>
                    <a:lnTo>
                      <a:pt x="37453" y="18350"/>
                    </a:lnTo>
                    <a:lnTo>
                      <a:pt x="37432" y="18225"/>
                    </a:lnTo>
                    <a:lnTo>
                      <a:pt x="37432" y="18120"/>
                    </a:lnTo>
                    <a:lnTo>
                      <a:pt x="37516" y="18162"/>
                    </a:lnTo>
                    <a:lnTo>
                      <a:pt x="37558" y="18078"/>
                    </a:lnTo>
                    <a:lnTo>
                      <a:pt x="37663" y="18120"/>
                    </a:lnTo>
                    <a:lnTo>
                      <a:pt x="37663" y="18225"/>
                    </a:lnTo>
                    <a:lnTo>
                      <a:pt x="37746" y="18371"/>
                    </a:lnTo>
                    <a:lnTo>
                      <a:pt x="37872" y="18434"/>
                    </a:lnTo>
                    <a:lnTo>
                      <a:pt x="37935" y="18476"/>
                    </a:lnTo>
                    <a:lnTo>
                      <a:pt x="37935" y="18560"/>
                    </a:lnTo>
                    <a:lnTo>
                      <a:pt x="37976" y="18602"/>
                    </a:lnTo>
                    <a:lnTo>
                      <a:pt x="37976" y="18539"/>
                    </a:lnTo>
                    <a:lnTo>
                      <a:pt x="37935" y="18392"/>
                    </a:lnTo>
                    <a:lnTo>
                      <a:pt x="37935" y="18350"/>
                    </a:lnTo>
                    <a:lnTo>
                      <a:pt x="37976" y="18309"/>
                    </a:lnTo>
                    <a:lnTo>
                      <a:pt x="38018" y="18392"/>
                    </a:lnTo>
                    <a:lnTo>
                      <a:pt x="38018" y="18455"/>
                    </a:lnTo>
                    <a:lnTo>
                      <a:pt x="38081" y="18497"/>
                    </a:lnTo>
                    <a:lnTo>
                      <a:pt x="38123" y="18685"/>
                    </a:lnTo>
                    <a:lnTo>
                      <a:pt x="38207" y="18706"/>
                    </a:lnTo>
                    <a:lnTo>
                      <a:pt x="38207" y="18769"/>
                    </a:lnTo>
                    <a:lnTo>
                      <a:pt x="38290" y="18832"/>
                    </a:lnTo>
                    <a:lnTo>
                      <a:pt x="38374" y="19020"/>
                    </a:lnTo>
                    <a:lnTo>
                      <a:pt x="38416" y="18936"/>
                    </a:lnTo>
                    <a:lnTo>
                      <a:pt x="38395" y="18832"/>
                    </a:lnTo>
                    <a:lnTo>
                      <a:pt x="38395" y="18664"/>
                    </a:lnTo>
                    <a:lnTo>
                      <a:pt x="38416" y="18560"/>
                    </a:lnTo>
                    <a:lnTo>
                      <a:pt x="38416" y="18643"/>
                    </a:lnTo>
                    <a:lnTo>
                      <a:pt x="38479" y="18811"/>
                    </a:lnTo>
                    <a:lnTo>
                      <a:pt x="38479" y="18915"/>
                    </a:lnTo>
                    <a:lnTo>
                      <a:pt x="38479" y="18999"/>
                    </a:lnTo>
                    <a:lnTo>
                      <a:pt x="38520" y="19020"/>
                    </a:lnTo>
                    <a:lnTo>
                      <a:pt x="38604" y="19083"/>
                    </a:lnTo>
                    <a:lnTo>
                      <a:pt x="38625" y="18999"/>
                    </a:lnTo>
                    <a:lnTo>
                      <a:pt x="38583" y="18957"/>
                    </a:lnTo>
                    <a:lnTo>
                      <a:pt x="38583" y="18894"/>
                    </a:lnTo>
                    <a:lnTo>
                      <a:pt x="38667" y="18915"/>
                    </a:lnTo>
                    <a:lnTo>
                      <a:pt x="38688" y="19020"/>
                    </a:lnTo>
                    <a:lnTo>
                      <a:pt x="38688" y="19104"/>
                    </a:lnTo>
                    <a:lnTo>
                      <a:pt x="38709" y="19125"/>
                    </a:lnTo>
                    <a:lnTo>
                      <a:pt x="38709" y="19062"/>
                    </a:lnTo>
                    <a:lnTo>
                      <a:pt x="38772" y="19020"/>
                    </a:lnTo>
                    <a:lnTo>
                      <a:pt x="38772" y="19187"/>
                    </a:lnTo>
                    <a:lnTo>
                      <a:pt x="38813" y="19271"/>
                    </a:lnTo>
                    <a:lnTo>
                      <a:pt x="38897" y="19271"/>
                    </a:lnTo>
                    <a:lnTo>
                      <a:pt x="38939" y="19208"/>
                    </a:lnTo>
                    <a:lnTo>
                      <a:pt x="38939" y="19313"/>
                    </a:lnTo>
                    <a:lnTo>
                      <a:pt x="38918" y="19376"/>
                    </a:lnTo>
                    <a:lnTo>
                      <a:pt x="38981" y="19543"/>
                    </a:lnTo>
                    <a:lnTo>
                      <a:pt x="39023" y="19627"/>
                    </a:lnTo>
                    <a:lnTo>
                      <a:pt x="39127" y="19627"/>
                    </a:lnTo>
                    <a:lnTo>
                      <a:pt x="39127" y="19543"/>
                    </a:lnTo>
                    <a:lnTo>
                      <a:pt x="39106" y="19522"/>
                    </a:lnTo>
                    <a:lnTo>
                      <a:pt x="39106" y="19397"/>
                    </a:lnTo>
                    <a:lnTo>
                      <a:pt x="39044" y="19187"/>
                    </a:lnTo>
                    <a:lnTo>
                      <a:pt x="39127" y="19187"/>
                    </a:lnTo>
                    <a:lnTo>
                      <a:pt x="39169" y="19271"/>
                    </a:lnTo>
                    <a:lnTo>
                      <a:pt x="39274" y="19292"/>
                    </a:lnTo>
                    <a:lnTo>
                      <a:pt x="39316" y="19271"/>
                    </a:lnTo>
                    <a:lnTo>
                      <a:pt x="39253" y="19166"/>
                    </a:lnTo>
                    <a:lnTo>
                      <a:pt x="39295" y="19083"/>
                    </a:lnTo>
                    <a:lnTo>
                      <a:pt x="39295" y="18894"/>
                    </a:lnTo>
                    <a:lnTo>
                      <a:pt x="39211" y="18706"/>
                    </a:lnTo>
                    <a:lnTo>
                      <a:pt x="39232" y="18560"/>
                    </a:lnTo>
                    <a:lnTo>
                      <a:pt x="39232" y="18392"/>
                    </a:lnTo>
                    <a:lnTo>
                      <a:pt x="39253" y="18560"/>
                    </a:lnTo>
                    <a:lnTo>
                      <a:pt x="39232" y="18664"/>
                    </a:lnTo>
                    <a:lnTo>
                      <a:pt x="39253" y="18790"/>
                    </a:lnTo>
                    <a:lnTo>
                      <a:pt x="39420" y="18957"/>
                    </a:lnTo>
                    <a:lnTo>
                      <a:pt x="39441" y="18894"/>
                    </a:lnTo>
                    <a:lnTo>
                      <a:pt x="39420" y="18769"/>
                    </a:lnTo>
                    <a:lnTo>
                      <a:pt x="39462" y="18664"/>
                    </a:lnTo>
                    <a:lnTo>
                      <a:pt x="39462" y="18497"/>
                    </a:lnTo>
                    <a:lnTo>
                      <a:pt x="39546" y="18455"/>
                    </a:lnTo>
                    <a:lnTo>
                      <a:pt x="39525" y="18434"/>
                    </a:lnTo>
                    <a:lnTo>
                      <a:pt x="39399" y="18246"/>
                    </a:lnTo>
                    <a:lnTo>
                      <a:pt x="39357" y="18120"/>
                    </a:lnTo>
                    <a:lnTo>
                      <a:pt x="39316" y="18078"/>
                    </a:lnTo>
                    <a:lnTo>
                      <a:pt x="39336" y="18016"/>
                    </a:lnTo>
                    <a:lnTo>
                      <a:pt x="39253" y="17869"/>
                    </a:lnTo>
                    <a:lnTo>
                      <a:pt x="39190" y="17786"/>
                    </a:lnTo>
                    <a:lnTo>
                      <a:pt x="39316" y="17765"/>
                    </a:lnTo>
                    <a:lnTo>
                      <a:pt x="39336" y="17723"/>
                    </a:lnTo>
                    <a:lnTo>
                      <a:pt x="39420" y="17639"/>
                    </a:lnTo>
                    <a:lnTo>
                      <a:pt x="39357" y="17576"/>
                    </a:lnTo>
                    <a:lnTo>
                      <a:pt x="39295" y="17618"/>
                    </a:lnTo>
                    <a:lnTo>
                      <a:pt x="39148" y="17639"/>
                    </a:lnTo>
                    <a:lnTo>
                      <a:pt x="39106" y="17597"/>
                    </a:lnTo>
                    <a:lnTo>
                      <a:pt x="39127" y="17555"/>
                    </a:lnTo>
                    <a:lnTo>
                      <a:pt x="39148" y="17514"/>
                    </a:lnTo>
                    <a:lnTo>
                      <a:pt x="39232" y="17430"/>
                    </a:lnTo>
                    <a:lnTo>
                      <a:pt x="39253" y="17325"/>
                    </a:lnTo>
                    <a:lnTo>
                      <a:pt x="39211" y="17242"/>
                    </a:lnTo>
                    <a:lnTo>
                      <a:pt x="39148" y="17242"/>
                    </a:lnTo>
                    <a:lnTo>
                      <a:pt x="39148" y="17304"/>
                    </a:lnTo>
                    <a:lnTo>
                      <a:pt x="39106" y="17388"/>
                    </a:lnTo>
                    <a:lnTo>
                      <a:pt x="39106" y="17304"/>
                    </a:lnTo>
                    <a:lnTo>
                      <a:pt x="39085" y="17325"/>
                    </a:lnTo>
                    <a:lnTo>
                      <a:pt x="38939" y="17346"/>
                    </a:lnTo>
                    <a:lnTo>
                      <a:pt x="38918" y="17304"/>
                    </a:lnTo>
                    <a:lnTo>
                      <a:pt x="39002" y="17242"/>
                    </a:lnTo>
                    <a:lnTo>
                      <a:pt x="39023" y="17200"/>
                    </a:lnTo>
                    <a:lnTo>
                      <a:pt x="38981" y="17137"/>
                    </a:lnTo>
                    <a:lnTo>
                      <a:pt x="38939" y="17032"/>
                    </a:lnTo>
                    <a:lnTo>
                      <a:pt x="38876" y="16990"/>
                    </a:lnTo>
                    <a:lnTo>
                      <a:pt x="38813" y="17011"/>
                    </a:lnTo>
                    <a:lnTo>
                      <a:pt x="38813" y="17116"/>
                    </a:lnTo>
                    <a:lnTo>
                      <a:pt x="38792" y="17179"/>
                    </a:lnTo>
                    <a:lnTo>
                      <a:pt x="38772" y="17137"/>
                    </a:lnTo>
                    <a:lnTo>
                      <a:pt x="38772" y="17011"/>
                    </a:lnTo>
                    <a:lnTo>
                      <a:pt x="38730" y="16928"/>
                    </a:lnTo>
                    <a:lnTo>
                      <a:pt x="38688" y="16928"/>
                    </a:lnTo>
                    <a:lnTo>
                      <a:pt x="38709" y="16865"/>
                    </a:lnTo>
                    <a:lnTo>
                      <a:pt x="38667" y="16865"/>
                    </a:lnTo>
                    <a:lnTo>
                      <a:pt x="38667" y="16823"/>
                    </a:lnTo>
                    <a:lnTo>
                      <a:pt x="38688" y="16823"/>
                    </a:lnTo>
                    <a:lnTo>
                      <a:pt x="38667" y="16760"/>
                    </a:lnTo>
                    <a:lnTo>
                      <a:pt x="38604" y="16718"/>
                    </a:lnTo>
                    <a:lnTo>
                      <a:pt x="38625" y="16677"/>
                    </a:lnTo>
                    <a:lnTo>
                      <a:pt x="38730" y="16677"/>
                    </a:lnTo>
                    <a:lnTo>
                      <a:pt x="38792" y="16656"/>
                    </a:lnTo>
                    <a:lnTo>
                      <a:pt x="38730" y="16593"/>
                    </a:lnTo>
                    <a:lnTo>
                      <a:pt x="38625" y="16593"/>
                    </a:lnTo>
                    <a:lnTo>
                      <a:pt x="38583" y="16572"/>
                    </a:lnTo>
                    <a:lnTo>
                      <a:pt x="38625" y="16488"/>
                    </a:lnTo>
                    <a:lnTo>
                      <a:pt x="38730" y="16446"/>
                    </a:lnTo>
                    <a:lnTo>
                      <a:pt x="38730" y="16405"/>
                    </a:lnTo>
                    <a:lnTo>
                      <a:pt x="38688" y="16363"/>
                    </a:lnTo>
                    <a:lnTo>
                      <a:pt x="38520" y="16363"/>
                    </a:lnTo>
                    <a:lnTo>
                      <a:pt x="38500" y="16405"/>
                    </a:lnTo>
                    <a:lnTo>
                      <a:pt x="38458" y="16488"/>
                    </a:lnTo>
                    <a:lnTo>
                      <a:pt x="38248" y="16530"/>
                    </a:lnTo>
                    <a:lnTo>
                      <a:pt x="38353" y="16467"/>
                    </a:lnTo>
                    <a:lnTo>
                      <a:pt x="38500" y="16321"/>
                    </a:lnTo>
                    <a:lnTo>
                      <a:pt x="38562" y="16216"/>
                    </a:lnTo>
                    <a:lnTo>
                      <a:pt x="38562" y="16174"/>
                    </a:lnTo>
                    <a:lnTo>
                      <a:pt x="38458" y="16174"/>
                    </a:lnTo>
                    <a:lnTo>
                      <a:pt x="38395" y="16153"/>
                    </a:lnTo>
                    <a:lnTo>
                      <a:pt x="38458" y="16091"/>
                    </a:lnTo>
                    <a:lnTo>
                      <a:pt x="38416" y="16049"/>
                    </a:lnTo>
                    <a:lnTo>
                      <a:pt x="38374" y="16070"/>
                    </a:lnTo>
                    <a:lnTo>
                      <a:pt x="38374" y="15986"/>
                    </a:lnTo>
                    <a:lnTo>
                      <a:pt x="38416" y="15923"/>
                    </a:lnTo>
                    <a:lnTo>
                      <a:pt x="38416" y="15819"/>
                    </a:lnTo>
                    <a:lnTo>
                      <a:pt x="38290" y="15777"/>
                    </a:lnTo>
                    <a:lnTo>
                      <a:pt x="38207" y="15756"/>
                    </a:lnTo>
                    <a:lnTo>
                      <a:pt x="38081" y="15756"/>
                    </a:lnTo>
                    <a:lnTo>
                      <a:pt x="38039" y="15693"/>
                    </a:lnTo>
                    <a:lnTo>
                      <a:pt x="38165" y="15693"/>
                    </a:lnTo>
                    <a:lnTo>
                      <a:pt x="38269" y="15672"/>
                    </a:lnTo>
                    <a:lnTo>
                      <a:pt x="38311" y="15630"/>
                    </a:lnTo>
                    <a:lnTo>
                      <a:pt x="38374" y="15693"/>
                    </a:lnTo>
                    <a:lnTo>
                      <a:pt x="38395" y="15756"/>
                    </a:lnTo>
                    <a:lnTo>
                      <a:pt x="38500" y="15756"/>
                    </a:lnTo>
                    <a:lnTo>
                      <a:pt x="38604" y="15798"/>
                    </a:lnTo>
                    <a:lnTo>
                      <a:pt x="38625" y="15881"/>
                    </a:lnTo>
                    <a:lnTo>
                      <a:pt x="38604" y="15965"/>
                    </a:lnTo>
                    <a:lnTo>
                      <a:pt x="38625" y="16049"/>
                    </a:lnTo>
                    <a:lnTo>
                      <a:pt x="38730" y="16174"/>
                    </a:lnTo>
                    <a:lnTo>
                      <a:pt x="38772" y="16174"/>
                    </a:lnTo>
                    <a:lnTo>
                      <a:pt x="38792" y="16070"/>
                    </a:lnTo>
                    <a:lnTo>
                      <a:pt x="38834" y="16133"/>
                    </a:lnTo>
                    <a:lnTo>
                      <a:pt x="38981" y="16153"/>
                    </a:lnTo>
                    <a:lnTo>
                      <a:pt x="39023" y="16133"/>
                    </a:lnTo>
                    <a:lnTo>
                      <a:pt x="39023" y="16070"/>
                    </a:lnTo>
                    <a:lnTo>
                      <a:pt x="38981" y="16049"/>
                    </a:lnTo>
                    <a:lnTo>
                      <a:pt x="38981" y="15965"/>
                    </a:lnTo>
                    <a:lnTo>
                      <a:pt x="38939" y="15861"/>
                    </a:lnTo>
                    <a:lnTo>
                      <a:pt x="38876" y="15777"/>
                    </a:lnTo>
                    <a:lnTo>
                      <a:pt x="38792" y="15756"/>
                    </a:lnTo>
                    <a:lnTo>
                      <a:pt x="38813" y="15672"/>
                    </a:lnTo>
                    <a:lnTo>
                      <a:pt x="38813" y="15589"/>
                    </a:lnTo>
                    <a:lnTo>
                      <a:pt x="38772" y="15547"/>
                    </a:lnTo>
                    <a:lnTo>
                      <a:pt x="38792" y="15526"/>
                    </a:lnTo>
                    <a:lnTo>
                      <a:pt x="38834" y="15547"/>
                    </a:lnTo>
                    <a:lnTo>
                      <a:pt x="38876" y="15651"/>
                    </a:lnTo>
                    <a:lnTo>
                      <a:pt x="38918" y="15693"/>
                    </a:lnTo>
                    <a:lnTo>
                      <a:pt x="39002" y="15672"/>
                    </a:lnTo>
                    <a:lnTo>
                      <a:pt x="38981" y="15651"/>
                    </a:lnTo>
                    <a:lnTo>
                      <a:pt x="39002" y="15630"/>
                    </a:lnTo>
                    <a:lnTo>
                      <a:pt x="39085" y="15651"/>
                    </a:lnTo>
                    <a:lnTo>
                      <a:pt x="39044" y="15547"/>
                    </a:lnTo>
                    <a:lnTo>
                      <a:pt x="39002" y="15442"/>
                    </a:lnTo>
                    <a:lnTo>
                      <a:pt x="38897" y="15379"/>
                    </a:lnTo>
                    <a:lnTo>
                      <a:pt x="39002" y="15379"/>
                    </a:lnTo>
                    <a:lnTo>
                      <a:pt x="39044" y="15442"/>
                    </a:lnTo>
                    <a:lnTo>
                      <a:pt x="39106" y="15484"/>
                    </a:lnTo>
                    <a:lnTo>
                      <a:pt x="39190" y="15463"/>
                    </a:lnTo>
                    <a:lnTo>
                      <a:pt x="39148" y="15421"/>
                    </a:lnTo>
                    <a:lnTo>
                      <a:pt x="39148" y="15337"/>
                    </a:lnTo>
                    <a:lnTo>
                      <a:pt x="39190" y="15337"/>
                    </a:lnTo>
                    <a:lnTo>
                      <a:pt x="39232" y="15379"/>
                    </a:lnTo>
                    <a:lnTo>
                      <a:pt x="39295" y="15421"/>
                    </a:lnTo>
                    <a:lnTo>
                      <a:pt x="39295" y="15463"/>
                    </a:lnTo>
                    <a:lnTo>
                      <a:pt x="39232" y="15484"/>
                    </a:lnTo>
                    <a:lnTo>
                      <a:pt x="39232" y="15589"/>
                    </a:lnTo>
                    <a:lnTo>
                      <a:pt x="39232" y="15630"/>
                    </a:lnTo>
                    <a:lnTo>
                      <a:pt x="39295" y="15630"/>
                    </a:lnTo>
                    <a:lnTo>
                      <a:pt x="39336" y="15651"/>
                    </a:lnTo>
                    <a:lnTo>
                      <a:pt x="39336" y="15693"/>
                    </a:lnTo>
                    <a:lnTo>
                      <a:pt x="39295" y="15735"/>
                    </a:lnTo>
                    <a:lnTo>
                      <a:pt x="39253" y="15777"/>
                    </a:lnTo>
                    <a:lnTo>
                      <a:pt x="39316" y="15798"/>
                    </a:lnTo>
                    <a:lnTo>
                      <a:pt x="39357" y="15777"/>
                    </a:lnTo>
                    <a:lnTo>
                      <a:pt x="39399" y="15798"/>
                    </a:lnTo>
                    <a:lnTo>
                      <a:pt x="39357" y="15881"/>
                    </a:lnTo>
                    <a:lnTo>
                      <a:pt x="39399" y="15944"/>
                    </a:lnTo>
                    <a:lnTo>
                      <a:pt x="39441" y="15965"/>
                    </a:lnTo>
                    <a:lnTo>
                      <a:pt x="39525" y="15944"/>
                    </a:lnTo>
                    <a:lnTo>
                      <a:pt x="39734" y="15798"/>
                    </a:lnTo>
                    <a:lnTo>
                      <a:pt x="39818" y="15672"/>
                    </a:lnTo>
                    <a:lnTo>
                      <a:pt x="39818" y="15756"/>
                    </a:lnTo>
                    <a:lnTo>
                      <a:pt x="39755" y="15798"/>
                    </a:lnTo>
                    <a:lnTo>
                      <a:pt x="39734" y="15861"/>
                    </a:lnTo>
                    <a:lnTo>
                      <a:pt x="39629" y="15902"/>
                    </a:lnTo>
                    <a:lnTo>
                      <a:pt x="39462" y="16070"/>
                    </a:lnTo>
                    <a:lnTo>
                      <a:pt x="39462" y="16112"/>
                    </a:lnTo>
                    <a:lnTo>
                      <a:pt x="39546" y="16153"/>
                    </a:lnTo>
                    <a:lnTo>
                      <a:pt x="39650" y="16112"/>
                    </a:lnTo>
                    <a:lnTo>
                      <a:pt x="39818" y="16007"/>
                    </a:lnTo>
                    <a:lnTo>
                      <a:pt x="39880" y="16007"/>
                    </a:lnTo>
                    <a:lnTo>
                      <a:pt x="40027" y="15965"/>
                    </a:lnTo>
                    <a:lnTo>
                      <a:pt x="40069" y="15881"/>
                    </a:lnTo>
                    <a:lnTo>
                      <a:pt x="40132" y="15861"/>
                    </a:lnTo>
                    <a:lnTo>
                      <a:pt x="40236" y="15777"/>
                    </a:lnTo>
                    <a:lnTo>
                      <a:pt x="40278" y="15777"/>
                    </a:lnTo>
                    <a:lnTo>
                      <a:pt x="40278" y="15840"/>
                    </a:lnTo>
                    <a:lnTo>
                      <a:pt x="40236" y="15861"/>
                    </a:lnTo>
                    <a:lnTo>
                      <a:pt x="40152" y="15965"/>
                    </a:lnTo>
                    <a:lnTo>
                      <a:pt x="40090" y="16070"/>
                    </a:lnTo>
                    <a:lnTo>
                      <a:pt x="40027" y="16112"/>
                    </a:lnTo>
                    <a:lnTo>
                      <a:pt x="39943" y="16195"/>
                    </a:lnTo>
                    <a:lnTo>
                      <a:pt x="39839" y="16216"/>
                    </a:lnTo>
                    <a:lnTo>
                      <a:pt x="39776" y="16258"/>
                    </a:lnTo>
                    <a:lnTo>
                      <a:pt x="39713" y="16384"/>
                    </a:lnTo>
                    <a:lnTo>
                      <a:pt x="39713" y="16426"/>
                    </a:lnTo>
                    <a:lnTo>
                      <a:pt x="39734" y="16467"/>
                    </a:lnTo>
                    <a:lnTo>
                      <a:pt x="39776" y="16426"/>
                    </a:lnTo>
                    <a:lnTo>
                      <a:pt x="39860" y="16426"/>
                    </a:lnTo>
                    <a:lnTo>
                      <a:pt x="39943" y="16467"/>
                    </a:lnTo>
                    <a:lnTo>
                      <a:pt x="39860" y="16488"/>
                    </a:lnTo>
                    <a:lnTo>
                      <a:pt x="39776" y="16509"/>
                    </a:lnTo>
                    <a:lnTo>
                      <a:pt x="39734" y="16551"/>
                    </a:lnTo>
                    <a:lnTo>
                      <a:pt x="39734" y="16593"/>
                    </a:lnTo>
                    <a:lnTo>
                      <a:pt x="39776" y="16614"/>
                    </a:lnTo>
                    <a:lnTo>
                      <a:pt x="39860" y="16593"/>
                    </a:lnTo>
                    <a:lnTo>
                      <a:pt x="39922" y="16572"/>
                    </a:lnTo>
                    <a:lnTo>
                      <a:pt x="39839" y="16677"/>
                    </a:lnTo>
                    <a:lnTo>
                      <a:pt x="39755" y="16698"/>
                    </a:lnTo>
                    <a:lnTo>
                      <a:pt x="39734" y="16739"/>
                    </a:lnTo>
                    <a:lnTo>
                      <a:pt x="39755" y="16781"/>
                    </a:lnTo>
                    <a:lnTo>
                      <a:pt x="39839" y="16802"/>
                    </a:lnTo>
                    <a:lnTo>
                      <a:pt x="39922" y="16781"/>
                    </a:lnTo>
                    <a:lnTo>
                      <a:pt x="39985" y="16781"/>
                    </a:lnTo>
                    <a:lnTo>
                      <a:pt x="40027" y="16802"/>
                    </a:lnTo>
                    <a:lnTo>
                      <a:pt x="39964" y="16823"/>
                    </a:lnTo>
                    <a:lnTo>
                      <a:pt x="39964" y="16865"/>
                    </a:lnTo>
                    <a:lnTo>
                      <a:pt x="39860" y="16907"/>
                    </a:lnTo>
                    <a:lnTo>
                      <a:pt x="39839" y="16970"/>
                    </a:lnTo>
                    <a:lnTo>
                      <a:pt x="39860" y="17032"/>
                    </a:lnTo>
                    <a:lnTo>
                      <a:pt x="39922" y="17116"/>
                    </a:lnTo>
                    <a:lnTo>
                      <a:pt x="39922" y="17200"/>
                    </a:lnTo>
                    <a:lnTo>
                      <a:pt x="39943" y="17221"/>
                    </a:lnTo>
                    <a:lnTo>
                      <a:pt x="39985" y="17137"/>
                    </a:lnTo>
                    <a:lnTo>
                      <a:pt x="40048" y="17032"/>
                    </a:lnTo>
                    <a:lnTo>
                      <a:pt x="40090" y="16990"/>
                    </a:lnTo>
                    <a:lnTo>
                      <a:pt x="40132" y="16990"/>
                    </a:lnTo>
                    <a:lnTo>
                      <a:pt x="40090" y="17032"/>
                    </a:lnTo>
                    <a:lnTo>
                      <a:pt x="40090" y="17095"/>
                    </a:lnTo>
                    <a:lnTo>
                      <a:pt x="40048" y="17116"/>
                    </a:lnTo>
                    <a:lnTo>
                      <a:pt x="40048" y="17137"/>
                    </a:lnTo>
                    <a:lnTo>
                      <a:pt x="40090" y="17200"/>
                    </a:lnTo>
                    <a:lnTo>
                      <a:pt x="40069" y="17242"/>
                    </a:lnTo>
                    <a:lnTo>
                      <a:pt x="40132" y="17304"/>
                    </a:lnTo>
                    <a:lnTo>
                      <a:pt x="40152" y="17304"/>
                    </a:lnTo>
                    <a:lnTo>
                      <a:pt x="40173" y="17242"/>
                    </a:lnTo>
                    <a:lnTo>
                      <a:pt x="40257" y="17221"/>
                    </a:lnTo>
                    <a:lnTo>
                      <a:pt x="40278" y="17221"/>
                    </a:lnTo>
                    <a:lnTo>
                      <a:pt x="40278" y="17283"/>
                    </a:lnTo>
                    <a:lnTo>
                      <a:pt x="40236" y="17325"/>
                    </a:lnTo>
                    <a:lnTo>
                      <a:pt x="40236" y="17346"/>
                    </a:lnTo>
                    <a:lnTo>
                      <a:pt x="40278" y="17388"/>
                    </a:lnTo>
                    <a:lnTo>
                      <a:pt x="40278" y="17430"/>
                    </a:lnTo>
                    <a:lnTo>
                      <a:pt x="40299" y="17451"/>
                    </a:lnTo>
                    <a:lnTo>
                      <a:pt x="40299" y="17514"/>
                    </a:lnTo>
                    <a:lnTo>
                      <a:pt x="40362" y="17534"/>
                    </a:lnTo>
                    <a:lnTo>
                      <a:pt x="40383" y="17493"/>
                    </a:lnTo>
                    <a:lnTo>
                      <a:pt x="40487" y="17451"/>
                    </a:lnTo>
                    <a:lnTo>
                      <a:pt x="40508" y="17388"/>
                    </a:lnTo>
                    <a:lnTo>
                      <a:pt x="40508" y="17325"/>
                    </a:lnTo>
                    <a:lnTo>
                      <a:pt x="40445" y="17242"/>
                    </a:lnTo>
                    <a:lnTo>
                      <a:pt x="40466" y="17242"/>
                    </a:lnTo>
                    <a:lnTo>
                      <a:pt x="40508" y="17283"/>
                    </a:lnTo>
                    <a:lnTo>
                      <a:pt x="40550" y="17283"/>
                    </a:lnTo>
                    <a:lnTo>
                      <a:pt x="40550" y="17221"/>
                    </a:lnTo>
                    <a:lnTo>
                      <a:pt x="40508" y="17137"/>
                    </a:lnTo>
                    <a:lnTo>
                      <a:pt x="40508" y="17095"/>
                    </a:lnTo>
                    <a:lnTo>
                      <a:pt x="40571" y="17074"/>
                    </a:lnTo>
                    <a:lnTo>
                      <a:pt x="40571" y="16990"/>
                    </a:lnTo>
                    <a:lnTo>
                      <a:pt x="40571" y="16928"/>
                    </a:lnTo>
                    <a:lnTo>
                      <a:pt x="40508" y="16928"/>
                    </a:lnTo>
                    <a:lnTo>
                      <a:pt x="40466" y="16886"/>
                    </a:lnTo>
                    <a:lnTo>
                      <a:pt x="40466" y="16865"/>
                    </a:lnTo>
                    <a:lnTo>
                      <a:pt x="40487" y="16886"/>
                    </a:lnTo>
                    <a:lnTo>
                      <a:pt x="40571" y="16907"/>
                    </a:lnTo>
                    <a:lnTo>
                      <a:pt x="40613" y="16865"/>
                    </a:lnTo>
                    <a:lnTo>
                      <a:pt x="40592" y="16802"/>
                    </a:lnTo>
                    <a:lnTo>
                      <a:pt x="40550" y="16802"/>
                    </a:lnTo>
                    <a:lnTo>
                      <a:pt x="40508" y="16781"/>
                    </a:lnTo>
                    <a:lnTo>
                      <a:pt x="40592" y="16781"/>
                    </a:lnTo>
                    <a:lnTo>
                      <a:pt x="40655" y="16718"/>
                    </a:lnTo>
                    <a:lnTo>
                      <a:pt x="40655" y="16572"/>
                    </a:lnTo>
                    <a:lnTo>
                      <a:pt x="40676" y="16509"/>
                    </a:lnTo>
                    <a:lnTo>
                      <a:pt x="40696" y="16572"/>
                    </a:lnTo>
                    <a:lnTo>
                      <a:pt x="40696" y="16656"/>
                    </a:lnTo>
                    <a:lnTo>
                      <a:pt x="40717" y="16718"/>
                    </a:lnTo>
                    <a:lnTo>
                      <a:pt x="40696" y="16802"/>
                    </a:lnTo>
                    <a:lnTo>
                      <a:pt x="40759" y="16823"/>
                    </a:lnTo>
                    <a:lnTo>
                      <a:pt x="40822" y="16802"/>
                    </a:lnTo>
                    <a:lnTo>
                      <a:pt x="40864" y="16760"/>
                    </a:lnTo>
                    <a:lnTo>
                      <a:pt x="40906" y="16718"/>
                    </a:lnTo>
                    <a:lnTo>
                      <a:pt x="40906" y="16823"/>
                    </a:lnTo>
                    <a:lnTo>
                      <a:pt x="40927" y="16865"/>
                    </a:lnTo>
                    <a:lnTo>
                      <a:pt x="40989" y="16865"/>
                    </a:lnTo>
                    <a:lnTo>
                      <a:pt x="41010" y="16823"/>
                    </a:lnTo>
                    <a:lnTo>
                      <a:pt x="41010" y="16698"/>
                    </a:lnTo>
                    <a:lnTo>
                      <a:pt x="41010" y="16593"/>
                    </a:lnTo>
                    <a:lnTo>
                      <a:pt x="40969" y="16572"/>
                    </a:lnTo>
                    <a:lnTo>
                      <a:pt x="40927" y="16551"/>
                    </a:lnTo>
                    <a:lnTo>
                      <a:pt x="41010" y="16572"/>
                    </a:lnTo>
                    <a:lnTo>
                      <a:pt x="41094" y="16614"/>
                    </a:lnTo>
                    <a:lnTo>
                      <a:pt x="41115" y="16698"/>
                    </a:lnTo>
                    <a:lnTo>
                      <a:pt x="41178" y="16698"/>
                    </a:lnTo>
                    <a:lnTo>
                      <a:pt x="41199" y="16656"/>
                    </a:lnTo>
                    <a:lnTo>
                      <a:pt x="41199" y="16509"/>
                    </a:lnTo>
                    <a:lnTo>
                      <a:pt x="41136" y="16446"/>
                    </a:lnTo>
                    <a:lnTo>
                      <a:pt x="41031" y="16363"/>
                    </a:lnTo>
                    <a:lnTo>
                      <a:pt x="41010" y="16300"/>
                    </a:lnTo>
                    <a:lnTo>
                      <a:pt x="41031" y="16300"/>
                    </a:lnTo>
                    <a:lnTo>
                      <a:pt x="41094" y="16363"/>
                    </a:lnTo>
                    <a:lnTo>
                      <a:pt x="41199" y="16446"/>
                    </a:lnTo>
                    <a:lnTo>
                      <a:pt x="41220" y="16509"/>
                    </a:lnTo>
                    <a:lnTo>
                      <a:pt x="41387" y="16509"/>
                    </a:lnTo>
                    <a:lnTo>
                      <a:pt x="41408" y="16446"/>
                    </a:lnTo>
                    <a:lnTo>
                      <a:pt x="41387" y="16384"/>
                    </a:lnTo>
                    <a:lnTo>
                      <a:pt x="41324" y="16363"/>
                    </a:lnTo>
                    <a:lnTo>
                      <a:pt x="41282" y="16300"/>
                    </a:lnTo>
                    <a:lnTo>
                      <a:pt x="41178" y="16300"/>
                    </a:lnTo>
                    <a:lnTo>
                      <a:pt x="41115" y="16258"/>
                    </a:lnTo>
                    <a:lnTo>
                      <a:pt x="41136" y="16153"/>
                    </a:lnTo>
                    <a:lnTo>
                      <a:pt x="41178" y="16195"/>
                    </a:lnTo>
                    <a:lnTo>
                      <a:pt x="41241" y="16258"/>
                    </a:lnTo>
                    <a:lnTo>
                      <a:pt x="41324" y="16258"/>
                    </a:lnTo>
                    <a:lnTo>
                      <a:pt x="41345" y="16195"/>
                    </a:lnTo>
                    <a:lnTo>
                      <a:pt x="41324" y="16133"/>
                    </a:lnTo>
                    <a:lnTo>
                      <a:pt x="41282" y="16091"/>
                    </a:lnTo>
                    <a:lnTo>
                      <a:pt x="41282" y="16049"/>
                    </a:lnTo>
                    <a:lnTo>
                      <a:pt x="41324" y="16028"/>
                    </a:lnTo>
                    <a:lnTo>
                      <a:pt x="41345" y="16049"/>
                    </a:lnTo>
                    <a:lnTo>
                      <a:pt x="41429" y="16091"/>
                    </a:lnTo>
                    <a:lnTo>
                      <a:pt x="41429" y="16153"/>
                    </a:lnTo>
                    <a:lnTo>
                      <a:pt x="41408" y="16237"/>
                    </a:lnTo>
                    <a:lnTo>
                      <a:pt x="41513" y="16258"/>
                    </a:lnTo>
                    <a:lnTo>
                      <a:pt x="41617" y="16279"/>
                    </a:lnTo>
                    <a:lnTo>
                      <a:pt x="41701" y="16258"/>
                    </a:lnTo>
                    <a:lnTo>
                      <a:pt x="41764" y="16258"/>
                    </a:lnTo>
                    <a:lnTo>
                      <a:pt x="41826" y="16174"/>
                    </a:lnTo>
                    <a:lnTo>
                      <a:pt x="41826" y="16133"/>
                    </a:lnTo>
                    <a:lnTo>
                      <a:pt x="41638" y="16133"/>
                    </a:lnTo>
                    <a:lnTo>
                      <a:pt x="41617" y="16091"/>
                    </a:lnTo>
                    <a:lnTo>
                      <a:pt x="41659" y="16049"/>
                    </a:lnTo>
                    <a:lnTo>
                      <a:pt x="41743" y="16070"/>
                    </a:lnTo>
                    <a:lnTo>
                      <a:pt x="41805" y="16049"/>
                    </a:lnTo>
                    <a:lnTo>
                      <a:pt x="41764" y="15986"/>
                    </a:lnTo>
                    <a:lnTo>
                      <a:pt x="41722" y="15965"/>
                    </a:lnTo>
                    <a:lnTo>
                      <a:pt x="41743" y="15944"/>
                    </a:lnTo>
                    <a:lnTo>
                      <a:pt x="41722" y="15881"/>
                    </a:lnTo>
                    <a:lnTo>
                      <a:pt x="41659" y="15861"/>
                    </a:lnTo>
                    <a:lnTo>
                      <a:pt x="41596" y="15881"/>
                    </a:lnTo>
                    <a:lnTo>
                      <a:pt x="41638" y="15819"/>
                    </a:lnTo>
                    <a:lnTo>
                      <a:pt x="41701" y="15756"/>
                    </a:lnTo>
                    <a:lnTo>
                      <a:pt x="41722" y="15777"/>
                    </a:lnTo>
                    <a:lnTo>
                      <a:pt x="41764" y="15819"/>
                    </a:lnTo>
                    <a:lnTo>
                      <a:pt x="41826" y="15881"/>
                    </a:lnTo>
                    <a:lnTo>
                      <a:pt x="41826" y="15965"/>
                    </a:lnTo>
                    <a:lnTo>
                      <a:pt x="41952" y="15965"/>
                    </a:lnTo>
                    <a:lnTo>
                      <a:pt x="42015" y="15944"/>
                    </a:lnTo>
                    <a:lnTo>
                      <a:pt x="42036" y="15923"/>
                    </a:lnTo>
                    <a:lnTo>
                      <a:pt x="42015" y="15840"/>
                    </a:lnTo>
                    <a:lnTo>
                      <a:pt x="41931" y="15777"/>
                    </a:lnTo>
                    <a:lnTo>
                      <a:pt x="41931" y="15714"/>
                    </a:lnTo>
                    <a:lnTo>
                      <a:pt x="41910" y="15651"/>
                    </a:lnTo>
                    <a:lnTo>
                      <a:pt x="41805" y="15651"/>
                    </a:lnTo>
                    <a:lnTo>
                      <a:pt x="41847" y="15547"/>
                    </a:lnTo>
                    <a:lnTo>
                      <a:pt x="41805" y="15463"/>
                    </a:lnTo>
                    <a:lnTo>
                      <a:pt x="41701" y="15463"/>
                    </a:lnTo>
                    <a:lnTo>
                      <a:pt x="41743" y="15400"/>
                    </a:lnTo>
                    <a:lnTo>
                      <a:pt x="41722" y="15358"/>
                    </a:lnTo>
                    <a:lnTo>
                      <a:pt x="41596" y="15442"/>
                    </a:lnTo>
                    <a:lnTo>
                      <a:pt x="41533" y="15526"/>
                    </a:lnTo>
                    <a:lnTo>
                      <a:pt x="41554" y="15651"/>
                    </a:lnTo>
                    <a:lnTo>
                      <a:pt x="41533" y="15651"/>
                    </a:lnTo>
                    <a:lnTo>
                      <a:pt x="41492" y="15609"/>
                    </a:lnTo>
                    <a:lnTo>
                      <a:pt x="41492" y="15442"/>
                    </a:lnTo>
                    <a:lnTo>
                      <a:pt x="41450" y="15421"/>
                    </a:lnTo>
                    <a:lnTo>
                      <a:pt x="41408" y="15442"/>
                    </a:lnTo>
                    <a:lnTo>
                      <a:pt x="41408" y="15526"/>
                    </a:lnTo>
                    <a:lnTo>
                      <a:pt x="41324" y="15651"/>
                    </a:lnTo>
                    <a:lnTo>
                      <a:pt x="41282" y="15714"/>
                    </a:lnTo>
                    <a:lnTo>
                      <a:pt x="41282" y="15714"/>
                    </a:lnTo>
                    <a:lnTo>
                      <a:pt x="41303" y="15630"/>
                    </a:lnTo>
                    <a:lnTo>
                      <a:pt x="41303" y="15505"/>
                    </a:lnTo>
                    <a:lnTo>
                      <a:pt x="41387" y="15358"/>
                    </a:lnTo>
                    <a:lnTo>
                      <a:pt x="41387" y="15296"/>
                    </a:lnTo>
                    <a:lnTo>
                      <a:pt x="41282" y="15317"/>
                    </a:lnTo>
                    <a:lnTo>
                      <a:pt x="41178" y="15442"/>
                    </a:lnTo>
                    <a:lnTo>
                      <a:pt x="41178" y="15505"/>
                    </a:lnTo>
                    <a:lnTo>
                      <a:pt x="41094" y="15568"/>
                    </a:lnTo>
                    <a:lnTo>
                      <a:pt x="41010" y="15568"/>
                    </a:lnTo>
                    <a:lnTo>
                      <a:pt x="41010" y="15505"/>
                    </a:lnTo>
                    <a:lnTo>
                      <a:pt x="41073" y="15400"/>
                    </a:lnTo>
                    <a:lnTo>
                      <a:pt x="41199" y="15337"/>
                    </a:lnTo>
                    <a:lnTo>
                      <a:pt x="41241" y="15233"/>
                    </a:lnTo>
                    <a:lnTo>
                      <a:pt x="41303" y="15149"/>
                    </a:lnTo>
                    <a:lnTo>
                      <a:pt x="41345" y="15149"/>
                    </a:lnTo>
                    <a:lnTo>
                      <a:pt x="41429" y="15086"/>
                    </a:lnTo>
                    <a:lnTo>
                      <a:pt x="41450" y="15024"/>
                    </a:lnTo>
                    <a:lnTo>
                      <a:pt x="41387" y="15003"/>
                    </a:lnTo>
                    <a:lnTo>
                      <a:pt x="41282" y="15086"/>
                    </a:lnTo>
                    <a:lnTo>
                      <a:pt x="41199" y="15149"/>
                    </a:lnTo>
                    <a:lnTo>
                      <a:pt x="41115" y="15191"/>
                    </a:lnTo>
                    <a:lnTo>
                      <a:pt x="41010" y="15296"/>
                    </a:lnTo>
                    <a:lnTo>
                      <a:pt x="41073" y="15191"/>
                    </a:lnTo>
                    <a:lnTo>
                      <a:pt x="41136" y="15086"/>
                    </a:lnTo>
                    <a:lnTo>
                      <a:pt x="41115" y="15086"/>
                    </a:lnTo>
                    <a:lnTo>
                      <a:pt x="41010" y="15107"/>
                    </a:lnTo>
                    <a:lnTo>
                      <a:pt x="40969" y="15149"/>
                    </a:lnTo>
                    <a:lnTo>
                      <a:pt x="40801" y="15128"/>
                    </a:lnTo>
                    <a:lnTo>
                      <a:pt x="40696" y="15128"/>
                    </a:lnTo>
                    <a:lnTo>
                      <a:pt x="40655" y="15086"/>
                    </a:lnTo>
                    <a:lnTo>
                      <a:pt x="40759" y="15086"/>
                    </a:lnTo>
                    <a:lnTo>
                      <a:pt x="40969" y="15024"/>
                    </a:lnTo>
                    <a:lnTo>
                      <a:pt x="40864" y="14982"/>
                    </a:lnTo>
                    <a:lnTo>
                      <a:pt x="40780" y="14919"/>
                    </a:lnTo>
                    <a:lnTo>
                      <a:pt x="40864" y="14919"/>
                    </a:lnTo>
                    <a:lnTo>
                      <a:pt x="40927" y="14898"/>
                    </a:lnTo>
                    <a:lnTo>
                      <a:pt x="40885" y="14793"/>
                    </a:lnTo>
                    <a:lnTo>
                      <a:pt x="40801" y="14773"/>
                    </a:lnTo>
                    <a:lnTo>
                      <a:pt x="40801" y="14731"/>
                    </a:lnTo>
                    <a:lnTo>
                      <a:pt x="40885" y="14689"/>
                    </a:lnTo>
                    <a:lnTo>
                      <a:pt x="40885" y="14605"/>
                    </a:lnTo>
                    <a:lnTo>
                      <a:pt x="40864" y="14480"/>
                    </a:lnTo>
                    <a:lnTo>
                      <a:pt x="40822" y="14417"/>
                    </a:lnTo>
                    <a:lnTo>
                      <a:pt x="40696" y="14480"/>
                    </a:lnTo>
                    <a:lnTo>
                      <a:pt x="40655" y="14521"/>
                    </a:lnTo>
                    <a:lnTo>
                      <a:pt x="40592" y="14501"/>
                    </a:lnTo>
                    <a:lnTo>
                      <a:pt x="40571" y="14521"/>
                    </a:lnTo>
                    <a:lnTo>
                      <a:pt x="40550" y="14501"/>
                    </a:lnTo>
                    <a:lnTo>
                      <a:pt x="40592" y="14417"/>
                    </a:lnTo>
                    <a:lnTo>
                      <a:pt x="40613" y="14312"/>
                    </a:lnTo>
                    <a:lnTo>
                      <a:pt x="40759" y="14291"/>
                    </a:lnTo>
                    <a:lnTo>
                      <a:pt x="40801" y="14249"/>
                    </a:lnTo>
                    <a:lnTo>
                      <a:pt x="40801" y="14103"/>
                    </a:lnTo>
                    <a:lnTo>
                      <a:pt x="40780" y="14061"/>
                    </a:lnTo>
                    <a:lnTo>
                      <a:pt x="40696" y="14145"/>
                    </a:lnTo>
                    <a:lnTo>
                      <a:pt x="40571" y="14249"/>
                    </a:lnTo>
                    <a:lnTo>
                      <a:pt x="40508" y="14312"/>
                    </a:lnTo>
                    <a:lnTo>
                      <a:pt x="40445" y="14375"/>
                    </a:lnTo>
                    <a:lnTo>
                      <a:pt x="40445" y="14480"/>
                    </a:lnTo>
                    <a:lnTo>
                      <a:pt x="40445" y="14563"/>
                    </a:lnTo>
                    <a:lnTo>
                      <a:pt x="40278" y="14291"/>
                    </a:lnTo>
                    <a:lnTo>
                      <a:pt x="40278" y="14187"/>
                    </a:lnTo>
                    <a:lnTo>
                      <a:pt x="40278" y="14082"/>
                    </a:lnTo>
                    <a:lnTo>
                      <a:pt x="40341" y="13998"/>
                    </a:lnTo>
                    <a:lnTo>
                      <a:pt x="40424" y="13873"/>
                    </a:lnTo>
                    <a:lnTo>
                      <a:pt x="40466" y="13789"/>
                    </a:lnTo>
                    <a:lnTo>
                      <a:pt x="40424" y="13768"/>
                    </a:lnTo>
                    <a:lnTo>
                      <a:pt x="40362" y="13831"/>
                    </a:lnTo>
                    <a:lnTo>
                      <a:pt x="40299" y="13894"/>
                    </a:lnTo>
                    <a:lnTo>
                      <a:pt x="40299" y="13936"/>
                    </a:lnTo>
                    <a:lnTo>
                      <a:pt x="40194" y="13977"/>
                    </a:lnTo>
                    <a:lnTo>
                      <a:pt x="40152" y="14061"/>
                    </a:lnTo>
                    <a:lnTo>
                      <a:pt x="40152" y="14103"/>
                    </a:lnTo>
                    <a:lnTo>
                      <a:pt x="40069" y="14249"/>
                    </a:lnTo>
                    <a:lnTo>
                      <a:pt x="40027" y="14270"/>
                    </a:lnTo>
                    <a:lnTo>
                      <a:pt x="40027" y="14187"/>
                    </a:lnTo>
                    <a:lnTo>
                      <a:pt x="40069" y="14082"/>
                    </a:lnTo>
                    <a:lnTo>
                      <a:pt x="40173" y="13894"/>
                    </a:lnTo>
                    <a:lnTo>
                      <a:pt x="40215" y="13852"/>
                    </a:lnTo>
                    <a:lnTo>
                      <a:pt x="40194" y="13768"/>
                    </a:lnTo>
                    <a:lnTo>
                      <a:pt x="40111" y="13768"/>
                    </a:lnTo>
                    <a:lnTo>
                      <a:pt x="40048" y="13852"/>
                    </a:lnTo>
                    <a:lnTo>
                      <a:pt x="40048" y="13936"/>
                    </a:lnTo>
                    <a:lnTo>
                      <a:pt x="40006" y="13957"/>
                    </a:lnTo>
                    <a:lnTo>
                      <a:pt x="40006" y="13873"/>
                    </a:lnTo>
                    <a:lnTo>
                      <a:pt x="40069" y="13747"/>
                    </a:lnTo>
                    <a:lnTo>
                      <a:pt x="40090" y="13685"/>
                    </a:lnTo>
                    <a:lnTo>
                      <a:pt x="40048" y="13622"/>
                    </a:lnTo>
                    <a:lnTo>
                      <a:pt x="39943" y="13580"/>
                    </a:lnTo>
                    <a:lnTo>
                      <a:pt x="39964" y="13559"/>
                    </a:lnTo>
                    <a:lnTo>
                      <a:pt x="39901" y="13517"/>
                    </a:lnTo>
                    <a:lnTo>
                      <a:pt x="39776" y="13517"/>
                    </a:lnTo>
                    <a:lnTo>
                      <a:pt x="39692" y="13538"/>
                    </a:lnTo>
                    <a:lnTo>
                      <a:pt x="39734" y="13454"/>
                    </a:lnTo>
                    <a:lnTo>
                      <a:pt x="39818" y="13433"/>
                    </a:lnTo>
                    <a:lnTo>
                      <a:pt x="39713" y="13413"/>
                    </a:lnTo>
                    <a:lnTo>
                      <a:pt x="39567" y="13413"/>
                    </a:lnTo>
                    <a:lnTo>
                      <a:pt x="39504" y="13517"/>
                    </a:lnTo>
                    <a:lnTo>
                      <a:pt x="39504" y="13433"/>
                    </a:lnTo>
                    <a:lnTo>
                      <a:pt x="39671" y="13350"/>
                    </a:lnTo>
                    <a:lnTo>
                      <a:pt x="39818" y="13329"/>
                    </a:lnTo>
                    <a:lnTo>
                      <a:pt x="39860" y="13371"/>
                    </a:lnTo>
                    <a:lnTo>
                      <a:pt x="39964" y="13392"/>
                    </a:lnTo>
                    <a:lnTo>
                      <a:pt x="39985" y="13350"/>
                    </a:lnTo>
                    <a:lnTo>
                      <a:pt x="40027" y="13266"/>
                    </a:lnTo>
                    <a:lnTo>
                      <a:pt x="39943" y="13266"/>
                    </a:lnTo>
                    <a:lnTo>
                      <a:pt x="39839" y="13245"/>
                    </a:lnTo>
                    <a:lnTo>
                      <a:pt x="39734" y="13182"/>
                    </a:lnTo>
                    <a:lnTo>
                      <a:pt x="39650" y="13182"/>
                    </a:lnTo>
                    <a:lnTo>
                      <a:pt x="39650" y="13287"/>
                    </a:lnTo>
                    <a:lnTo>
                      <a:pt x="39608" y="13287"/>
                    </a:lnTo>
                    <a:lnTo>
                      <a:pt x="39608" y="13245"/>
                    </a:lnTo>
                    <a:lnTo>
                      <a:pt x="39629" y="13182"/>
                    </a:lnTo>
                    <a:lnTo>
                      <a:pt x="39629" y="13140"/>
                    </a:lnTo>
                    <a:lnTo>
                      <a:pt x="39525" y="13140"/>
                    </a:lnTo>
                    <a:lnTo>
                      <a:pt x="39525" y="13182"/>
                    </a:lnTo>
                    <a:lnTo>
                      <a:pt x="39462" y="13224"/>
                    </a:lnTo>
                    <a:lnTo>
                      <a:pt x="39441" y="13161"/>
                    </a:lnTo>
                    <a:lnTo>
                      <a:pt x="39441" y="13078"/>
                    </a:lnTo>
                    <a:lnTo>
                      <a:pt x="39399" y="13057"/>
                    </a:lnTo>
                    <a:lnTo>
                      <a:pt x="39357" y="13078"/>
                    </a:lnTo>
                    <a:lnTo>
                      <a:pt x="39316" y="13036"/>
                    </a:lnTo>
                    <a:lnTo>
                      <a:pt x="39232" y="12994"/>
                    </a:lnTo>
                    <a:lnTo>
                      <a:pt x="39148" y="12994"/>
                    </a:lnTo>
                    <a:lnTo>
                      <a:pt x="39232" y="12910"/>
                    </a:lnTo>
                    <a:lnTo>
                      <a:pt x="39295" y="12868"/>
                    </a:lnTo>
                    <a:lnTo>
                      <a:pt x="39441" y="12973"/>
                    </a:lnTo>
                    <a:lnTo>
                      <a:pt x="39504" y="12973"/>
                    </a:lnTo>
                    <a:lnTo>
                      <a:pt x="39462" y="12931"/>
                    </a:lnTo>
                    <a:lnTo>
                      <a:pt x="39169" y="12764"/>
                    </a:lnTo>
                    <a:lnTo>
                      <a:pt x="39044" y="12743"/>
                    </a:lnTo>
                    <a:lnTo>
                      <a:pt x="39023" y="12722"/>
                    </a:lnTo>
                    <a:lnTo>
                      <a:pt x="39106" y="12722"/>
                    </a:lnTo>
                    <a:lnTo>
                      <a:pt x="39316" y="12806"/>
                    </a:lnTo>
                    <a:lnTo>
                      <a:pt x="39441" y="12806"/>
                    </a:lnTo>
                    <a:lnTo>
                      <a:pt x="39650" y="12848"/>
                    </a:lnTo>
                    <a:lnTo>
                      <a:pt x="39692" y="12848"/>
                    </a:lnTo>
                    <a:lnTo>
                      <a:pt x="39671" y="12806"/>
                    </a:lnTo>
                    <a:lnTo>
                      <a:pt x="39671" y="12722"/>
                    </a:lnTo>
                    <a:lnTo>
                      <a:pt x="39629" y="12659"/>
                    </a:lnTo>
                    <a:lnTo>
                      <a:pt x="39546" y="12638"/>
                    </a:lnTo>
                    <a:lnTo>
                      <a:pt x="39462" y="12596"/>
                    </a:lnTo>
                    <a:lnTo>
                      <a:pt x="39483" y="12555"/>
                    </a:lnTo>
                    <a:lnTo>
                      <a:pt x="39546" y="12555"/>
                    </a:lnTo>
                    <a:lnTo>
                      <a:pt x="39567" y="12617"/>
                    </a:lnTo>
                    <a:lnTo>
                      <a:pt x="39629" y="12638"/>
                    </a:lnTo>
                    <a:lnTo>
                      <a:pt x="39671" y="12617"/>
                    </a:lnTo>
                    <a:lnTo>
                      <a:pt x="39776" y="12617"/>
                    </a:lnTo>
                    <a:lnTo>
                      <a:pt x="39797" y="12596"/>
                    </a:lnTo>
                    <a:lnTo>
                      <a:pt x="39797" y="12534"/>
                    </a:lnTo>
                    <a:lnTo>
                      <a:pt x="39734" y="12513"/>
                    </a:lnTo>
                    <a:lnTo>
                      <a:pt x="39734" y="12450"/>
                    </a:lnTo>
                    <a:lnTo>
                      <a:pt x="39671" y="12387"/>
                    </a:lnTo>
                    <a:lnTo>
                      <a:pt x="39588" y="12408"/>
                    </a:lnTo>
                    <a:lnTo>
                      <a:pt x="39525" y="12450"/>
                    </a:lnTo>
                    <a:lnTo>
                      <a:pt x="39378" y="12450"/>
                    </a:lnTo>
                    <a:lnTo>
                      <a:pt x="39357" y="12513"/>
                    </a:lnTo>
                    <a:lnTo>
                      <a:pt x="39316" y="12513"/>
                    </a:lnTo>
                    <a:lnTo>
                      <a:pt x="39274" y="12429"/>
                    </a:lnTo>
                    <a:lnTo>
                      <a:pt x="39378" y="12387"/>
                    </a:lnTo>
                    <a:lnTo>
                      <a:pt x="39525" y="12387"/>
                    </a:lnTo>
                    <a:lnTo>
                      <a:pt x="39567" y="12345"/>
                    </a:lnTo>
                    <a:lnTo>
                      <a:pt x="39692" y="12345"/>
                    </a:lnTo>
                    <a:lnTo>
                      <a:pt x="39734" y="12304"/>
                    </a:lnTo>
                    <a:lnTo>
                      <a:pt x="39650" y="12283"/>
                    </a:lnTo>
                    <a:lnTo>
                      <a:pt x="39546" y="12241"/>
                    </a:lnTo>
                    <a:lnTo>
                      <a:pt x="39525" y="12199"/>
                    </a:lnTo>
                    <a:lnTo>
                      <a:pt x="39588" y="12241"/>
                    </a:lnTo>
                    <a:lnTo>
                      <a:pt x="39776" y="12241"/>
                    </a:lnTo>
                    <a:lnTo>
                      <a:pt x="39839" y="12283"/>
                    </a:lnTo>
                    <a:lnTo>
                      <a:pt x="39964" y="12429"/>
                    </a:lnTo>
                    <a:lnTo>
                      <a:pt x="40048" y="12450"/>
                    </a:lnTo>
                    <a:lnTo>
                      <a:pt x="40090" y="12429"/>
                    </a:lnTo>
                    <a:lnTo>
                      <a:pt x="40111" y="12492"/>
                    </a:lnTo>
                    <a:lnTo>
                      <a:pt x="40173" y="12513"/>
                    </a:lnTo>
                    <a:lnTo>
                      <a:pt x="40215" y="12450"/>
                    </a:lnTo>
                    <a:lnTo>
                      <a:pt x="40278" y="12450"/>
                    </a:lnTo>
                    <a:lnTo>
                      <a:pt x="40320" y="12555"/>
                    </a:lnTo>
                    <a:lnTo>
                      <a:pt x="40404" y="12555"/>
                    </a:lnTo>
                    <a:lnTo>
                      <a:pt x="40466" y="12534"/>
                    </a:lnTo>
                    <a:lnTo>
                      <a:pt x="40466" y="12408"/>
                    </a:lnTo>
                    <a:lnTo>
                      <a:pt x="40404" y="12324"/>
                    </a:lnTo>
                    <a:lnTo>
                      <a:pt x="40383" y="12241"/>
                    </a:lnTo>
                    <a:lnTo>
                      <a:pt x="40278" y="12199"/>
                    </a:lnTo>
                    <a:lnTo>
                      <a:pt x="40194" y="12136"/>
                    </a:lnTo>
                    <a:lnTo>
                      <a:pt x="40152" y="12115"/>
                    </a:lnTo>
                    <a:lnTo>
                      <a:pt x="40090" y="12136"/>
                    </a:lnTo>
                    <a:lnTo>
                      <a:pt x="40048" y="12178"/>
                    </a:lnTo>
                    <a:lnTo>
                      <a:pt x="39964" y="12115"/>
                    </a:lnTo>
                    <a:lnTo>
                      <a:pt x="39797" y="11990"/>
                    </a:lnTo>
                    <a:lnTo>
                      <a:pt x="39692" y="11969"/>
                    </a:lnTo>
                    <a:lnTo>
                      <a:pt x="39483" y="11990"/>
                    </a:lnTo>
                    <a:lnTo>
                      <a:pt x="39420" y="11969"/>
                    </a:lnTo>
                    <a:lnTo>
                      <a:pt x="39588" y="11927"/>
                    </a:lnTo>
                    <a:lnTo>
                      <a:pt x="39671" y="11864"/>
                    </a:lnTo>
                    <a:lnTo>
                      <a:pt x="39755" y="11864"/>
                    </a:lnTo>
                    <a:lnTo>
                      <a:pt x="39776" y="11885"/>
                    </a:lnTo>
                    <a:lnTo>
                      <a:pt x="39860" y="11885"/>
                    </a:lnTo>
                    <a:lnTo>
                      <a:pt x="39943" y="11822"/>
                    </a:lnTo>
                    <a:lnTo>
                      <a:pt x="40006" y="11780"/>
                    </a:lnTo>
                    <a:lnTo>
                      <a:pt x="40173" y="11780"/>
                    </a:lnTo>
                    <a:lnTo>
                      <a:pt x="40257" y="11822"/>
                    </a:lnTo>
                    <a:lnTo>
                      <a:pt x="40383" y="11822"/>
                    </a:lnTo>
                    <a:lnTo>
                      <a:pt x="40424" y="11760"/>
                    </a:lnTo>
                    <a:lnTo>
                      <a:pt x="40466" y="11676"/>
                    </a:lnTo>
                    <a:lnTo>
                      <a:pt x="40404" y="11592"/>
                    </a:lnTo>
                    <a:lnTo>
                      <a:pt x="40383" y="11467"/>
                    </a:lnTo>
                    <a:lnTo>
                      <a:pt x="40278" y="11236"/>
                    </a:lnTo>
                    <a:lnTo>
                      <a:pt x="40257" y="11090"/>
                    </a:lnTo>
                    <a:lnTo>
                      <a:pt x="40194" y="11132"/>
                    </a:lnTo>
                    <a:lnTo>
                      <a:pt x="40173" y="11090"/>
                    </a:lnTo>
                    <a:lnTo>
                      <a:pt x="40090" y="11132"/>
                    </a:lnTo>
                    <a:lnTo>
                      <a:pt x="40090" y="11174"/>
                    </a:lnTo>
                    <a:lnTo>
                      <a:pt x="40048" y="11278"/>
                    </a:lnTo>
                    <a:lnTo>
                      <a:pt x="40069" y="11299"/>
                    </a:lnTo>
                    <a:lnTo>
                      <a:pt x="40069" y="11383"/>
                    </a:lnTo>
                    <a:lnTo>
                      <a:pt x="40006" y="11404"/>
                    </a:lnTo>
                    <a:lnTo>
                      <a:pt x="39901" y="11467"/>
                    </a:lnTo>
                    <a:lnTo>
                      <a:pt x="39839" y="11550"/>
                    </a:lnTo>
                    <a:lnTo>
                      <a:pt x="39734" y="11508"/>
                    </a:lnTo>
                    <a:lnTo>
                      <a:pt x="39650" y="11488"/>
                    </a:lnTo>
                    <a:lnTo>
                      <a:pt x="39546" y="11508"/>
                    </a:lnTo>
                    <a:lnTo>
                      <a:pt x="39462" y="11613"/>
                    </a:lnTo>
                    <a:lnTo>
                      <a:pt x="39357" y="11718"/>
                    </a:lnTo>
                    <a:lnTo>
                      <a:pt x="39316" y="11697"/>
                    </a:lnTo>
                    <a:lnTo>
                      <a:pt x="39232" y="11676"/>
                    </a:lnTo>
                    <a:lnTo>
                      <a:pt x="39127" y="11697"/>
                    </a:lnTo>
                    <a:lnTo>
                      <a:pt x="39085" y="11697"/>
                    </a:lnTo>
                    <a:lnTo>
                      <a:pt x="39190" y="11592"/>
                    </a:lnTo>
                    <a:lnTo>
                      <a:pt x="39232" y="11571"/>
                    </a:lnTo>
                    <a:lnTo>
                      <a:pt x="39316" y="11613"/>
                    </a:lnTo>
                    <a:lnTo>
                      <a:pt x="39420" y="11571"/>
                    </a:lnTo>
                    <a:lnTo>
                      <a:pt x="39462" y="11467"/>
                    </a:lnTo>
                    <a:lnTo>
                      <a:pt x="39546" y="11404"/>
                    </a:lnTo>
                    <a:lnTo>
                      <a:pt x="39588" y="11404"/>
                    </a:lnTo>
                    <a:lnTo>
                      <a:pt x="39692" y="11362"/>
                    </a:lnTo>
                    <a:lnTo>
                      <a:pt x="39776" y="11299"/>
                    </a:lnTo>
                    <a:lnTo>
                      <a:pt x="39776" y="11174"/>
                    </a:lnTo>
                    <a:lnTo>
                      <a:pt x="39776" y="11132"/>
                    </a:lnTo>
                    <a:lnTo>
                      <a:pt x="39692" y="11132"/>
                    </a:lnTo>
                    <a:lnTo>
                      <a:pt x="39629" y="11153"/>
                    </a:lnTo>
                    <a:lnTo>
                      <a:pt x="39546" y="11132"/>
                    </a:lnTo>
                    <a:lnTo>
                      <a:pt x="39420" y="11132"/>
                    </a:lnTo>
                    <a:lnTo>
                      <a:pt x="39253" y="11278"/>
                    </a:lnTo>
                    <a:lnTo>
                      <a:pt x="39148" y="11383"/>
                    </a:lnTo>
                    <a:lnTo>
                      <a:pt x="38960" y="11404"/>
                    </a:lnTo>
                    <a:lnTo>
                      <a:pt x="39023" y="11362"/>
                    </a:lnTo>
                    <a:lnTo>
                      <a:pt x="39148" y="11341"/>
                    </a:lnTo>
                    <a:lnTo>
                      <a:pt x="39169" y="11257"/>
                    </a:lnTo>
                    <a:lnTo>
                      <a:pt x="39127" y="11236"/>
                    </a:lnTo>
                    <a:lnTo>
                      <a:pt x="39023" y="11236"/>
                    </a:lnTo>
                    <a:lnTo>
                      <a:pt x="39190" y="11153"/>
                    </a:lnTo>
                    <a:lnTo>
                      <a:pt x="39295" y="11153"/>
                    </a:lnTo>
                    <a:lnTo>
                      <a:pt x="39441" y="11048"/>
                    </a:lnTo>
                    <a:lnTo>
                      <a:pt x="39567" y="11048"/>
                    </a:lnTo>
                    <a:lnTo>
                      <a:pt x="39650" y="11027"/>
                    </a:lnTo>
                    <a:lnTo>
                      <a:pt x="39839" y="11027"/>
                    </a:lnTo>
                    <a:lnTo>
                      <a:pt x="39922" y="10944"/>
                    </a:lnTo>
                    <a:lnTo>
                      <a:pt x="39964" y="10881"/>
                    </a:lnTo>
                    <a:lnTo>
                      <a:pt x="39985" y="10839"/>
                    </a:lnTo>
                    <a:lnTo>
                      <a:pt x="40069" y="10818"/>
                    </a:lnTo>
                    <a:lnTo>
                      <a:pt x="40069" y="10923"/>
                    </a:lnTo>
                    <a:lnTo>
                      <a:pt x="40132" y="10944"/>
                    </a:lnTo>
                    <a:lnTo>
                      <a:pt x="40236" y="10839"/>
                    </a:lnTo>
                    <a:lnTo>
                      <a:pt x="40257" y="10734"/>
                    </a:lnTo>
                    <a:lnTo>
                      <a:pt x="40236" y="10672"/>
                    </a:lnTo>
                    <a:lnTo>
                      <a:pt x="40152" y="10630"/>
                    </a:lnTo>
                    <a:lnTo>
                      <a:pt x="40090" y="10525"/>
                    </a:lnTo>
                    <a:lnTo>
                      <a:pt x="39964" y="10400"/>
                    </a:lnTo>
                    <a:lnTo>
                      <a:pt x="39922" y="10295"/>
                    </a:lnTo>
                    <a:lnTo>
                      <a:pt x="39839" y="10295"/>
                    </a:lnTo>
                    <a:lnTo>
                      <a:pt x="39755" y="10337"/>
                    </a:lnTo>
                    <a:lnTo>
                      <a:pt x="39713" y="10400"/>
                    </a:lnTo>
                    <a:lnTo>
                      <a:pt x="39629" y="10420"/>
                    </a:lnTo>
                    <a:lnTo>
                      <a:pt x="39525" y="10504"/>
                    </a:lnTo>
                    <a:lnTo>
                      <a:pt x="39420" y="10504"/>
                    </a:lnTo>
                    <a:lnTo>
                      <a:pt x="39336" y="10567"/>
                    </a:lnTo>
                    <a:lnTo>
                      <a:pt x="39316" y="10546"/>
                    </a:lnTo>
                    <a:lnTo>
                      <a:pt x="39336" y="10441"/>
                    </a:lnTo>
                    <a:lnTo>
                      <a:pt x="39420" y="10400"/>
                    </a:lnTo>
                    <a:lnTo>
                      <a:pt x="39525" y="10400"/>
                    </a:lnTo>
                    <a:lnTo>
                      <a:pt x="39650" y="10253"/>
                    </a:lnTo>
                    <a:lnTo>
                      <a:pt x="39713" y="10190"/>
                    </a:lnTo>
                    <a:lnTo>
                      <a:pt x="39713" y="10127"/>
                    </a:lnTo>
                    <a:lnTo>
                      <a:pt x="39629" y="10148"/>
                    </a:lnTo>
                    <a:lnTo>
                      <a:pt x="39462" y="10211"/>
                    </a:lnTo>
                    <a:lnTo>
                      <a:pt x="39316" y="10316"/>
                    </a:lnTo>
                    <a:lnTo>
                      <a:pt x="39253" y="10316"/>
                    </a:lnTo>
                    <a:lnTo>
                      <a:pt x="39211" y="10358"/>
                    </a:lnTo>
                    <a:lnTo>
                      <a:pt x="39169" y="10441"/>
                    </a:lnTo>
                    <a:lnTo>
                      <a:pt x="39106" y="10630"/>
                    </a:lnTo>
                    <a:lnTo>
                      <a:pt x="38918" y="10839"/>
                    </a:lnTo>
                    <a:lnTo>
                      <a:pt x="38730" y="10944"/>
                    </a:lnTo>
                    <a:lnTo>
                      <a:pt x="38730" y="10923"/>
                    </a:lnTo>
                    <a:lnTo>
                      <a:pt x="38813" y="10839"/>
                    </a:lnTo>
                    <a:lnTo>
                      <a:pt x="38939" y="10713"/>
                    </a:lnTo>
                    <a:lnTo>
                      <a:pt x="39023" y="10567"/>
                    </a:lnTo>
                    <a:lnTo>
                      <a:pt x="39064" y="10525"/>
                    </a:lnTo>
                    <a:lnTo>
                      <a:pt x="39064" y="10462"/>
                    </a:lnTo>
                    <a:lnTo>
                      <a:pt x="39023" y="10462"/>
                    </a:lnTo>
                    <a:lnTo>
                      <a:pt x="39002" y="10441"/>
                    </a:lnTo>
                    <a:lnTo>
                      <a:pt x="38939" y="10462"/>
                    </a:lnTo>
                    <a:lnTo>
                      <a:pt x="38855" y="10609"/>
                    </a:lnTo>
                    <a:lnTo>
                      <a:pt x="38730" y="10734"/>
                    </a:lnTo>
                    <a:lnTo>
                      <a:pt x="38688" y="10734"/>
                    </a:lnTo>
                    <a:lnTo>
                      <a:pt x="38709" y="10651"/>
                    </a:lnTo>
                    <a:lnTo>
                      <a:pt x="38730" y="10567"/>
                    </a:lnTo>
                    <a:lnTo>
                      <a:pt x="38834" y="10462"/>
                    </a:lnTo>
                    <a:lnTo>
                      <a:pt x="38876" y="10400"/>
                    </a:lnTo>
                    <a:lnTo>
                      <a:pt x="38918" y="10316"/>
                    </a:lnTo>
                    <a:lnTo>
                      <a:pt x="39002" y="10316"/>
                    </a:lnTo>
                    <a:lnTo>
                      <a:pt x="39044" y="10337"/>
                    </a:lnTo>
                    <a:lnTo>
                      <a:pt x="39148" y="10337"/>
                    </a:lnTo>
                    <a:lnTo>
                      <a:pt x="39190" y="10295"/>
                    </a:lnTo>
                    <a:lnTo>
                      <a:pt x="39253" y="10211"/>
                    </a:lnTo>
                    <a:lnTo>
                      <a:pt x="39357" y="10148"/>
                    </a:lnTo>
                    <a:lnTo>
                      <a:pt x="39462" y="10023"/>
                    </a:lnTo>
                    <a:lnTo>
                      <a:pt x="39525" y="9918"/>
                    </a:lnTo>
                    <a:lnTo>
                      <a:pt x="39483" y="9814"/>
                    </a:lnTo>
                    <a:lnTo>
                      <a:pt x="39525" y="9730"/>
                    </a:lnTo>
                    <a:lnTo>
                      <a:pt x="39483" y="9709"/>
                    </a:lnTo>
                    <a:lnTo>
                      <a:pt x="39336" y="9793"/>
                    </a:lnTo>
                    <a:lnTo>
                      <a:pt x="39274" y="9876"/>
                    </a:lnTo>
                    <a:lnTo>
                      <a:pt x="39274" y="9981"/>
                    </a:lnTo>
                    <a:lnTo>
                      <a:pt x="39253" y="10107"/>
                    </a:lnTo>
                    <a:lnTo>
                      <a:pt x="39211" y="10127"/>
                    </a:lnTo>
                    <a:lnTo>
                      <a:pt x="39232" y="10086"/>
                    </a:lnTo>
                    <a:lnTo>
                      <a:pt x="39232" y="10023"/>
                    </a:lnTo>
                    <a:lnTo>
                      <a:pt x="39148" y="9981"/>
                    </a:lnTo>
                    <a:lnTo>
                      <a:pt x="39044" y="9981"/>
                    </a:lnTo>
                    <a:lnTo>
                      <a:pt x="38939" y="10044"/>
                    </a:lnTo>
                    <a:lnTo>
                      <a:pt x="38855" y="10023"/>
                    </a:lnTo>
                    <a:lnTo>
                      <a:pt x="38730" y="10044"/>
                    </a:lnTo>
                    <a:lnTo>
                      <a:pt x="38625" y="10107"/>
                    </a:lnTo>
                    <a:lnTo>
                      <a:pt x="38500" y="10107"/>
                    </a:lnTo>
                    <a:lnTo>
                      <a:pt x="38583" y="10044"/>
                    </a:lnTo>
                    <a:lnTo>
                      <a:pt x="38688" y="10002"/>
                    </a:lnTo>
                    <a:lnTo>
                      <a:pt x="38772" y="9897"/>
                    </a:lnTo>
                    <a:lnTo>
                      <a:pt x="38730" y="9814"/>
                    </a:lnTo>
                    <a:lnTo>
                      <a:pt x="38688" y="9814"/>
                    </a:lnTo>
                    <a:lnTo>
                      <a:pt x="38541" y="9835"/>
                    </a:lnTo>
                    <a:lnTo>
                      <a:pt x="38604" y="9772"/>
                    </a:lnTo>
                    <a:lnTo>
                      <a:pt x="38688" y="9772"/>
                    </a:lnTo>
                    <a:lnTo>
                      <a:pt x="38772" y="9709"/>
                    </a:lnTo>
                    <a:lnTo>
                      <a:pt x="38813" y="9604"/>
                    </a:lnTo>
                    <a:lnTo>
                      <a:pt x="38897" y="9583"/>
                    </a:lnTo>
                    <a:lnTo>
                      <a:pt x="38939" y="9521"/>
                    </a:lnTo>
                    <a:lnTo>
                      <a:pt x="39002" y="9521"/>
                    </a:lnTo>
                    <a:lnTo>
                      <a:pt x="39106" y="9604"/>
                    </a:lnTo>
                    <a:lnTo>
                      <a:pt x="39169" y="9667"/>
                    </a:lnTo>
                    <a:lnTo>
                      <a:pt x="39253" y="9667"/>
                    </a:lnTo>
                    <a:lnTo>
                      <a:pt x="39357" y="9521"/>
                    </a:lnTo>
                    <a:lnTo>
                      <a:pt x="39441" y="9458"/>
                    </a:lnTo>
                    <a:lnTo>
                      <a:pt x="39441" y="9395"/>
                    </a:lnTo>
                    <a:lnTo>
                      <a:pt x="39336" y="9270"/>
                    </a:lnTo>
                    <a:lnTo>
                      <a:pt x="39316" y="9165"/>
                    </a:lnTo>
                    <a:lnTo>
                      <a:pt x="39274" y="9060"/>
                    </a:lnTo>
                    <a:lnTo>
                      <a:pt x="39169" y="8956"/>
                    </a:lnTo>
                    <a:lnTo>
                      <a:pt x="39106" y="8893"/>
                    </a:lnTo>
                    <a:lnTo>
                      <a:pt x="39023" y="8726"/>
                    </a:lnTo>
                    <a:lnTo>
                      <a:pt x="38960" y="8747"/>
                    </a:lnTo>
                    <a:lnTo>
                      <a:pt x="38960" y="8830"/>
                    </a:lnTo>
                    <a:lnTo>
                      <a:pt x="38918" y="8893"/>
                    </a:lnTo>
                    <a:lnTo>
                      <a:pt x="38855" y="8935"/>
                    </a:lnTo>
                    <a:lnTo>
                      <a:pt x="38834" y="8977"/>
                    </a:lnTo>
                    <a:lnTo>
                      <a:pt x="38834" y="9060"/>
                    </a:lnTo>
                    <a:lnTo>
                      <a:pt x="38751" y="9102"/>
                    </a:lnTo>
                    <a:lnTo>
                      <a:pt x="38709" y="9186"/>
                    </a:lnTo>
                    <a:lnTo>
                      <a:pt x="38709" y="9291"/>
                    </a:lnTo>
                    <a:lnTo>
                      <a:pt x="38583" y="9353"/>
                    </a:lnTo>
                    <a:lnTo>
                      <a:pt x="38500" y="9458"/>
                    </a:lnTo>
                    <a:lnTo>
                      <a:pt x="38479" y="9542"/>
                    </a:lnTo>
                    <a:lnTo>
                      <a:pt x="38416" y="9604"/>
                    </a:lnTo>
                    <a:lnTo>
                      <a:pt x="38374" y="9583"/>
                    </a:lnTo>
                    <a:lnTo>
                      <a:pt x="38395" y="9458"/>
                    </a:lnTo>
                    <a:lnTo>
                      <a:pt x="38500" y="9291"/>
                    </a:lnTo>
                    <a:lnTo>
                      <a:pt x="38583" y="9270"/>
                    </a:lnTo>
                    <a:lnTo>
                      <a:pt x="38583" y="9228"/>
                    </a:lnTo>
                    <a:lnTo>
                      <a:pt x="38541" y="9186"/>
                    </a:lnTo>
                    <a:lnTo>
                      <a:pt x="38500" y="9123"/>
                    </a:lnTo>
                    <a:lnTo>
                      <a:pt x="38186" y="9332"/>
                    </a:lnTo>
                    <a:lnTo>
                      <a:pt x="38060" y="9500"/>
                    </a:lnTo>
                    <a:lnTo>
                      <a:pt x="37997" y="9583"/>
                    </a:lnTo>
                    <a:lnTo>
                      <a:pt x="37893" y="9604"/>
                    </a:lnTo>
                    <a:lnTo>
                      <a:pt x="37893" y="9583"/>
                    </a:lnTo>
                    <a:lnTo>
                      <a:pt x="37956" y="9542"/>
                    </a:lnTo>
                    <a:lnTo>
                      <a:pt x="38039" y="9374"/>
                    </a:lnTo>
                    <a:lnTo>
                      <a:pt x="38060" y="9291"/>
                    </a:lnTo>
                    <a:lnTo>
                      <a:pt x="38186" y="9165"/>
                    </a:lnTo>
                    <a:lnTo>
                      <a:pt x="38248" y="9081"/>
                    </a:lnTo>
                    <a:lnTo>
                      <a:pt x="38207" y="9019"/>
                    </a:lnTo>
                    <a:lnTo>
                      <a:pt x="38207" y="8935"/>
                    </a:lnTo>
                    <a:lnTo>
                      <a:pt x="38081" y="9019"/>
                    </a:lnTo>
                    <a:lnTo>
                      <a:pt x="37935" y="9144"/>
                    </a:lnTo>
                    <a:lnTo>
                      <a:pt x="37893" y="9249"/>
                    </a:lnTo>
                    <a:lnTo>
                      <a:pt x="37809" y="9353"/>
                    </a:lnTo>
                    <a:lnTo>
                      <a:pt x="37788" y="9332"/>
                    </a:lnTo>
                    <a:lnTo>
                      <a:pt x="37809" y="9228"/>
                    </a:lnTo>
                    <a:lnTo>
                      <a:pt x="37872" y="9123"/>
                    </a:lnTo>
                    <a:lnTo>
                      <a:pt x="37809" y="9081"/>
                    </a:lnTo>
                    <a:lnTo>
                      <a:pt x="37809" y="9039"/>
                    </a:lnTo>
                    <a:lnTo>
                      <a:pt x="37893" y="9019"/>
                    </a:lnTo>
                    <a:lnTo>
                      <a:pt x="38081" y="8872"/>
                    </a:lnTo>
                    <a:lnTo>
                      <a:pt x="38269" y="8726"/>
                    </a:lnTo>
                    <a:lnTo>
                      <a:pt x="38269" y="8642"/>
                    </a:lnTo>
                    <a:lnTo>
                      <a:pt x="38186" y="8642"/>
                    </a:lnTo>
                    <a:lnTo>
                      <a:pt x="38060" y="8726"/>
                    </a:lnTo>
                    <a:lnTo>
                      <a:pt x="38018" y="8809"/>
                    </a:lnTo>
                    <a:lnTo>
                      <a:pt x="37914" y="8851"/>
                    </a:lnTo>
                    <a:lnTo>
                      <a:pt x="37914" y="8809"/>
                    </a:lnTo>
                    <a:lnTo>
                      <a:pt x="37893" y="8747"/>
                    </a:lnTo>
                    <a:lnTo>
                      <a:pt x="37704" y="8872"/>
                    </a:lnTo>
                    <a:lnTo>
                      <a:pt x="37642" y="8977"/>
                    </a:lnTo>
                    <a:lnTo>
                      <a:pt x="37558" y="9165"/>
                    </a:lnTo>
                    <a:lnTo>
                      <a:pt x="37432" y="9249"/>
                    </a:lnTo>
                    <a:lnTo>
                      <a:pt x="37349" y="9249"/>
                    </a:lnTo>
                    <a:lnTo>
                      <a:pt x="37432" y="9165"/>
                    </a:lnTo>
                    <a:lnTo>
                      <a:pt x="37558" y="9060"/>
                    </a:lnTo>
                    <a:lnTo>
                      <a:pt x="37600" y="8956"/>
                    </a:lnTo>
                    <a:lnTo>
                      <a:pt x="37579" y="8935"/>
                    </a:lnTo>
                    <a:lnTo>
                      <a:pt x="37495" y="8935"/>
                    </a:lnTo>
                    <a:lnTo>
                      <a:pt x="37600" y="8851"/>
                    </a:lnTo>
                    <a:lnTo>
                      <a:pt x="37746" y="8830"/>
                    </a:lnTo>
                    <a:lnTo>
                      <a:pt x="37788" y="8767"/>
                    </a:lnTo>
                    <a:lnTo>
                      <a:pt x="37767" y="8726"/>
                    </a:lnTo>
                    <a:lnTo>
                      <a:pt x="37683" y="8747"/>
                    </a:lnTo>
                    <a:lnTo>
                      <a:pt x="37558" y="8767"/>
                    </a:lnTo>
                    <a:lnTo>
                      <a:pt x="37474" y="8851"/>
                    </a:lnTo>
                    <a:lnTo>
                      <a:pt x="37391" y="8830"/>
                    </a:lnTo>
                    <a:lnTo>
                      <a:pt x="37600" y="8726"/>
                    </a:lnTo>
                    <a:lnTo>
                      <a:pt x="37579" y="8663"/>
                    </a:lnTo>
                    <a:lnTo>
                      <a:pt x="37474" y="8663"/>
                    </a:lnTo>
                    <a:lnTo>
                      <a:pt x="37537" y="8600"/>
                    </a:lnTo>
                    <a:lnTo>
                      <a:pt x="37642" y="8600"/>
                    </a:lnTo>
                    <a:lnTo>
                      <a:pt x="37683" y="8642"/>
                    </a:lnTo>
                    <a:lnTo>
                      <a:pt x="37809" y="8642"/>
                    </a:lnTo>
                    <a:lnTo>
                      <a:pt x="37872" y="8537"/>
                    </a:lnTo>
                    <a:lnTo>
                      <a:pt x="37997" y="8495"/>
                    </a:lnTo>
                    <a:lnTo>
                      <a:pt x="37997" y="8412"/>
                    </a:lnTo>
                    <a:lnTo>
                      <a:pt x="38060" y="8328"/>
                    </a:lnTo>
                    <a:lnTo>
                      <a:pt x="38060" y="8286"/>
                    </a:lnTo>
                    <a:lnTo>
                      <a:pt x="37976" y="8286"/>
                    </a:lnTo>
                    <a:lnTo>
                      <a:pt x="37914" y="8223"/>
                    </a:lnTo>
                    <a:lnTo>
                      <a:pt x="37809" y="8203"/>
                    </a:lnTo>
                    <a:lnTo>
                      <a:pt x="37683" y="8307"/>
                    </a:lnTo>
                    <a:lnTo>
                      <a:pt x="37537" y="8349"/>
                    </a:lnTo>
                    <a:lnTo>
                      <a:pt x="37453" y="8495"/>
                    </a:lnTo>
                    <a:lnTo>
                      <a:pt x="37244" y="8705"/>
                    </a:lnTo>
                    <a:lnTo>
                      <a:pt x="37181" y="8705"/>
                    </a:lnTo>
                    <a:lnTo>
                      <a:pt x="37223" y="8621"/>
                    </a:lnTo>
                    <a:lnTo>
                      <a:pt x="37265" y="8621"/>
                    </a:lnTo>
                    <a:lnTo>
                      <a:pt x="37370" y="8537"/>
                    </a:lnTo>
                    <a:lnTo>
                      <a:pt x="37495" y="8349"/>
                    </a:lnTo>
                    <a:lnTo>
                      <a:pt x="37642" y="8286"/>
                    </a:lnTo>
                    <a:lnTo>
                      <a:pt x="37704" y="8203"/>
                    </a:lnTo>
                    <a:lnTo>
                      <a:pt x="37683" y="8140"/>
                    </a:lnTo>
                    <a:lnTo>
                      <a:pt x="37495" y="8140"/>
                    </a:lnTo>
                    <a:lnTo>
                      <a:pt x="37328" y="8286"/>
                    </a:lnTo>
                    <a:lnTo>
                      <a:pt x="37495" y="8119"/>
                    </a:lnTo>
                    <a:lnTo>
                      <a:pt x="37663" y="8077"/>
                    </a:lnTo>
                    <a:lnTo>
                      <a:pt x="37767" y="8098"/>
                    </a:lnTo>
                    <a:lnTo>
                      <a:pt x="37851" y="8119"/>
                    </a:lnTo>
                    <a:lnTo>
                      <a:pt x="37956" y="8014"/>
                    </a:lnTo>
                    <a:lnTo>
                      <a:pt x="37956" y="7931"/>
                    </a:lnTo>
                    <a:lnTo>
                      <a:pt x="37914" y="7889"/>
                    </a:lnTo>
                    <a:lnTo>
                      <a:pt x="37914" y="7805"/>
                    </a:lnTo>
                    <a:lnTo>
                      <a:pt x="37914" y="7721"/>
                    </a:lnTo>
                    <a:lnTo>
                      <a:pt x="37788" y="7679"/>
                    </a:lnTo>
                    <a:lnTo>
                      <a:pt x="37746" y="7596"/>
                    </a:lnTo>
                    <a:lnTo>
                      <a:pt x="37642" y="7575"/>
                    </a:lnTo>
                    <a:lnTo>
                      <a:pt x="37600" y="7617"/>
                    </a:lnTo>
                    <a:lnTo>
                      <a:pt x="37558" y="7617"/>
                    </a:lnTo>
                    <a:lnTo>
                      <a:pt x="37558" y="7533"/>
                    </a:lnTo>
                    <a:lnTo>
                      <a:pt x="37474" y="7512"/>
                    </a:lnTo>
                    <a:lnTo>
                      <a:pt x="37391" y="7428"/>
                    </a:lnTo>
                    <a:lnTo>
                      <a:pt x="37391" y="7366"/>
                    </a:lnTo>
                    <a:lnTo>
                      <a:pt x="37244" y="7282"/>
                    </a:lnTo>
                    <a:lnTo>
                      <a:pt x="37181" y="7282"/>
                    </a:lnTo>
                    <a:lnTo>
                      <a:pt x="37139" y="7219"/>
                    </a:lnTo>
                    <a:lnTo>
                      <a:pt x="37014" y="7219"/>
                    </a:lnTo>
                    <a:lnTo>
                      <a:pt x="36826" y="7261"/>
                    </a:lnTo>
                    <a:lnTo>
                      <a:pt x="36721" y="7366"/>
                    </a:lnTo>
                    <a:lnTo>
                      <a:pt x="36595" y="7366"/>
                    </a:lnTo>
                    <a:lnTo>
                      <a:pt x="36491" y="7533"/>
                    </a:lnTo>
                    <a:lnTo>
                      <a:pt x="36512" y="7596"/>
                    </a:lnTo>
                    <a:lnTo>
                      <a:pt x="36595" y="7617"/>
                    </a:lnTo>
                    <a:lnTo>
                      <a:pt x="36805" y="7805"/>
                    </a:lnTo>
                    <a:lnTo>
                      <a:pt x="36826" y="7847"/>
                    </a:lnTo>
                    <a:lnTo>
                      <a:pt x="36909" y="7889"/>
                    </a:lnTo>
                    <a:lnTo>
                      <a:pt x="36951" y="7993"/>
                    </a:lnTo>
                    <a:lnTo>
                      <a:pt x="36909" y="7993"/>
                    </a:lnTo>
                    <a:lnTo>
                      <a:pt x="36826" y="7931"/>
                    </a:lnTo>
                    <a:lnTo>
                      <a:pt x="36700" y="7931"/>
                    </a:lnTo>
                    <a:lnTo>
                      <a:pt x="36700" y="7847"/>
                    </a:lnTo>
                    <a:lnTo>
                      <a:pt x="36512" y="7679"/>
                    </a:lnTo>
                    <a:lnTo>
                      <a:pt x="36428" y="7700"/>
                    </a:lnTo>
                    <a:lnTo>
                      <a:pt x="36386" y="7721"/>
                    </a:lnTo>
                    <a:lnTo>
                      <a:pt x="36386" y="7721"/>
                    </a:lnTo>
                    <a:lnTo>
                      <a:pt x="36407" y="7638"/>
                    </a:lnTo>
                    <a:lnTo>
                      <a:pt x="36428" y="7533"/>
                    </a:lnTo>
                    <a:lnTo>
                      <a:pt x="36303" y="7491"/>
                    </a:lnTo>
                    <a:lnTo>
                      <a:pt x="36240" y="7512"/>
                    </a:lnTo>
                    <a:lnTo>
                      <a:pt x="36240" y="7721"/>
                    </a:lnTo>
                    <a:lnTo>
                      <a:pt x="36303" y="7826"/>
                    </a:lnTo>
                    <a:lnTo>
                      <a:pt x="36323" y="7951"/>
                    </a:lnTo>
                    <a:lnTo>
                      <a:pt x="36303" y="8035"/>
                    </a:lnTo>
                    <a:lnTo>
                      <a:pt x="36303" y="7931"/>
                    </a:lnTo>
                    <a:lnTo>
                      <a:pt x="36219" y="7784"/>
                    </a:lnTo>
                    <a:lnTo>
                      <a:pt x="36135" y="7889"/>
                    </a:lnTo>
                    <a:lnTo>
                      <a:pt x="36093" y="7993"/>
                    </a:lnTo>
                    <a:lnTo>
                      <a:pt x="36135" y="8056"/>
                    </a:lnTo>
                    <a:lnTo>
                      <a:pt x="36072" y="8119"/>
                    </a:lnTo>
                    <a:lnTo>
                      <a:pt x="35968" y="8056"/>
                    </a:lnTo>
                    <a:lnTo>
                      <a:pt x="35863" y="8035"/>
                    </a:lnTo>
                    <a:lnTo>
                      <a:pt x="35905" y="7951"/>
                    </a:lnTo>
                    <a:lnTo>
                      <a:pt x="36010" y="7889"/>
                    </a:lnTo>
                    <a:lnTo>
                      <a:pt x="36135" y="7700"/>
                    </a:lnTo>
                    <a:lnTo>
                      <a:pt x="36177" y="7596"/>
                    </a:lnTo>
                    <a:lnTo>
                      <a:pt x="36093" y="7512"/>
                    </a:lnTo>
                    <a:lnTo>
                      <a:pt x="36072" y="7407"/>
                    </a:lnTo>
                    <a:lnTo>
                      <a:pt x="35926" y="7533"/>
                    </a:lnTo>
                    <a:lnTo>
                      <a:pt x="35884" y="7596"/>
                    </a:lnTo>
                    <a:lnTo>
                      <a:pt x="35863" y="7533"/>
                    </a:lnTo>
                    <a:lnTo>
                      <a:pt x="35884" y="7407"/>
                    </a:lnTo>
                    <a:lnTo>
                      <a:pt x="35779" y="7387"/>
                    </a:lnTo>
                    <a:lnTo>
                      <a:pt x="35717" y="7407"/>
                    </a:lnTo>
                    <a:lnTo>
                      <a:pt x="35696" y="7491"/>
                    </a:lnTo>
                    <a:lnTo>
                      <a:pt x="35717" y="7617"/>
                    </a:lnTo>
                    <a:lnTo>
                      <a:pt x="35717" y="7742"/>
                    </a:lnTo>
                    <a:lnTo>
                      <a:pt x="35675" y="7700"/>
                    </a:lnTo>
                    <a:lnTo>
                      <a:pt x="35675" y="7533"/>
                    </a:lnTo>
                    <a:lnTo>
                      <a:pt x="35654" y="7512"/>
                    </a:lnTo>
                    <a:lnTo>
                      <a:pt x="35591" y="7617"/>
                    </a:lnTo>
                    <a:lnTo>
                      <a:pt x="35487" y="7638"/>
                    </a:lnTo>
                    <a:lnTo>
                      <a:pt x="35487" y="7721"/>
                    </a:lnTo>
                    <a:lnTo>
                      <a:pt x="35403" y="7826"/>
                    </a:lnTo>
                    <a:lnTo>
                      <a:pt x="35340" y="7847"/>
                    </a:lnTo>
                    <a:lnTo>
                      <a:pt x="35277" y="7931"/>
                    </a:lnTo>
                    <a:lnTo>
                      <a:pt x="35173" y="7931"/>
                    </a:lnTo>
                    <a:lnTo>
                      <a:pt x="35256" y="7847"/>
                    </a:lnTo>
                    <a:lnTo>
                      <a:pt x="35256" y="7784"/>
                    </a:lnTo>
                    <a:lnTo>
                      <a:pt x="35194" y="7721"/>
                    </a:lnTo>
                    <a:lnTo>
                      <a:pt x="35152" y="7721"/>
                    </a:lnTo>
                    <a:lnTo>
                      <a:pt x="35152" y="7679"/>
                    </a:lnTo>
                    <a:lnTo>
                      <a:pt x="35235" y="7679"/>
                    </a:lnTo>
                    <a:lnTo>
                      <a:pt x="35277" y="7700"/>
                    </a:lnTo>
                    <a:lnTo>
                      <a:pt x="35298" y="7638"/>
                    </a:lnTo>
                    <a:lnTo>
                      <a:pt x="35298" y="7596"/>
                    </a:lnTo>
                    <a:lnTo>
                      <a:pt x="35298" y="7554"/>
                    </a:lnTo>
                    <a:lnTo>
                      <a:pt x="35403" y="7491"/>
                    </a:lnTo>
                    <a:lnTo>
                      <a:pt x="35570" y="7345"/>
                    </a:lnTo>
                    <a:lnTo>
                      <a:pt x="35591" y="7261"/>
                    </a:lnTo>
                    <a:lnTo>
                      <a:pt x="35675" y="7177"/>
                    </a:lnTo>
                    <a:lnTo>
                      <a:pt x="35570" y="7177"/>
                    </a:lnTo>
                    <a:lnTo>
                      <a:pt x="35403" y="7282"/>
                    </a:lnTo>
                    <a:lnTo>
                      <a:pt x="35277" y="7407"/>
                    </a:lnTo>
                    <a:lnTo>
                      <a:pt x="35194" y="7407"/>
                    </a:lnTo>
                    <a:lnTo>
                      <a:pt x="35277" y="7324"/>
                    </a:lnTo>
                    <a:lnTo>
                      <a:pt x="35361" y="7219"/>
                    </a:lnTo>
                    <a:lnTo>
                      <a:pt x="35445" y="7156"/>
                    </a:lnTo>
                    <a:lnTo>
                      <a:pt x="35549" y="7114"/>
                    </a:lnTo>
                    <a:lnTo>
                      <a:pt x="35612" y="7052"/>
                    </a:lnTo>
                    <a:lnTo>
                      <a:pt x="35696" y="7052"/>
                    </a:lnTo>
                    <a:lnTo>
                      <a:pt x="35779" y="6905"/>
                    </a:lnTo>
                    <a:lnTo>
                      <a:pt x="35779" y="6863"/>
                    </a:lnTo>
                    <a:lnTo>
                      <a:pt x="35696" y="6780"/>
                    </a:lnTo>
                    <a:lnTo>
                      <a:pt x="35696" y="6675"/>
                    </a:lnTo>
                    <a:lnTo>
                      <a:pt x="35717" y="6591"/>
                    </a:lnTo>
                    <a:lnTo>
                      <a:pt x="35884" y="6424"/>
                    </a:lnTo>
                    <a:lnTo>
                      <a:pt x="35905" y="6361"/>
                    </a:lnTo>
                    <a:lnTo>
                      <a:pt x="35863" y="6257"/>
                    </a:lnTo>
                    <a:lnTo>
                      <a:pt x="35842" y="6194"/>
                    </a:lnTo>
                    <a:lnTo>
                      <a:pt x="35800" y="6131"/>
                    </a:lnTo>
                    <a:lnTo>
                      <a:pt x="35884" y="6006"/>
                    </a:lnTo>
                    <a:lnTo>
                      <a:pt x="35968" y="5922"/>
                    </a:lnTo>
                    <a:lnTo>
                      <a:pt x="35989" y="5838"/>
                    </a:lnTo>
                    <a:lnTo>
                      <a:pt x="36010" y="5587"/>
                    </a:lnTo>
                    <a:lnTo>
                      <a:pt x="36051" y="5524"/>
                    </a:lnTo>
                    <a:lnTo>
                      <a:pt x="36010" y="5462"/>
                    </a:lnTo>
                    <a:lnTo>
                      <a:pt x="35842" y="5399"/>
                    </a:lnTo>
                    <a:lnTo>
                      <a:pt x="35654" y="5399"/>
                    </a:lnTo>
                    <a:lnTo>
                      <a:pt x="35487" y="5357"/>
                    </a:lnTo>
                    <a:lnTo>
                      <a:pt x="35361" y="5420"/>
                    </a:lnTo>
                    <a:lnTo>
                      <a:pt x="35235" y="5420"/>
                    </a:lnTo>
                    <a:lnTo>
                      <a:pt x="35068" y="5503"/>
                    </a:lnTo>
                    <a:lnTo>
                      <a:pt x="34796" y="5587"/>
                    </a:lnTo>
                    <a:lnTo>
                      <a:pt x="34754" y="5671"/>
                    </a:lnTo>
                    <a:lnTo>
                      <a:pt x="34859" y="5796"/>
                    </a:lnTo>
                    <a:lnTo>
                      <a:pt x="34859" y="5880"/>
                    </a:lnTo>
                    <a:lnTo>
                      <a:pt x="34817" y="5922"/>
                    </a:lnTo>
                    <a:lnTo>
                      <a:pt x="34754" y="5775"/>
                    </a:lnTo>
                    <a:lnTo>
                      <a:pt x="34712" y="5713"/>
                    </a:lnTo>
                    <a:lnTo>
                      <a:pt x="34650" y="5587"/>
                    </a:lnTo>
                    <a:lnTo>
                      <a:pt x="34524" y="5587"/>
                    </a:lnTo>
                    <a:lnTo>
                      <a:pt x="34440" y="5671"/>
                    </a:lnTo>
                    <a:lnTo>
                      <a:pt x="34440" y="5734"/>
                    </a:lnTo>
                    <a:lnTo>
                      <a:pt x="34398" y="5796"/>
                    </a:lnTo>
                    <a:lnTo>
                      <a:pt x="34378" y="5713"/>
                    </a:lnTo>
                    <a:lnTo>
                      <a:pt x="34398" y="5608"/>
                    </a:lnTo>
                    <a:lnTo>
                      <a:pt x="34336" y="5587"/>
                    </a:lnTo>
                    <a:lnTo>
                      <a:pt x="34189" y="5608"/>
                    </a:lnTo>
                    <a:lnTo>
                      <a:pt x="34126" y="5713"/>
                    </a:lnTo>
                    <a:lnTo>
                      <a:pt x="34126" y="5796"/>
                    </a:lnTo>
                    <a:lnTo>
                      <a:pt x="34273" y="5901"/>
                    </a:lnTo>
                    <a:lnTo>
                      <a:pt x="34378" y="6047"/>
                    </a:lnTo>
                    <a:lnTo>
                      <a:pt x="34503" y="6131"/>
                    </a:lnTo>
                    <a:lnTo>
                      <a:pt x="34440" y="6131"/>
                    </a:lnTo>
                    <a:lnTo>
                      <a:pt x="34294" y="6047"/>
                    </a:lnTo>
                    <a:lnTo>
                      <a:pt x="34106" y="5880"/>
                    </a:lnTo>
                    <a:lnTo>
                      <a:pt x="34064" y="5880"/>
                    </a:lnTo>
                    <a:lnTo>
                      <a:pt x="34022" y="5922"/>
                    </a:lnTo>
                    <a:lnTo>
                      <a:pt x="33854" y="5922"/>
                    </a:lnTo>
                    <a:lnTo>
                      <a:pt x="33813" y="5943"/>
                    </a:lnTo>
                    <a:lnTo>
                      <a:pt x="33875" y="6006"/>
                    </a:lnTo>
                    <a:lnTo>
                      <a:pt x="34001" y="6006"/>
                    </a:lnTo>
                    <a:lnTo>
                      <a:pt x="34022" y="6047"/>
                    </a:lnTo>
                    <a:lnTo>
                      <a:pt x="34064" y="6152"/>
                    </a:lnTo>
                    <a:lnTo>
                      <a:pt x="34210" y="6257"/>
                    </a:lnTo>
                    <a:lnTo>
                      <a:pt x="34231" y="6340"/>
                    </a:lnTo>
                    <a:lnTo>
                      <a:pt x="34315" y="6424"/>
                    </a:lnTo>
                    <a:lnTo>
                      <a:pt x="34210" y="6424"/>
                    </a:lnTo>
                    <a:lnTo>
                      <a:pt x="34126" y="6319"/>
                    </a:lnTo>
                    <a:lnTo>
                      <a:pt x="33980" y="6236"/>
                    </a:lnTo>
                    <a:lnTo>
                      <a:pt x="33980" y="6152"/>
                    </a:lnTo>
                    <a:lnTo>
                      <a:pt x="33875" y="6047"/>
                    </a:lnTo>
                    <a:lnTo>
                      <a:pt x="33750" y="6047"/>
                    </a:lnTo>
                    <a:lnTo>
                      <a:pt x="33666" y="6131"/>
                    </a:lnTo>
                    <a:lnTo>
                      <a:pt x="33666" y="6215"/>
                    </a:lnTo>
                    <a:lnTo>
                      <a:pt x="33582" y="6361"/>
                    </a:lnTo>
                    <a:lnTo>
                      <a:pt x="33541" y="6529"/>
                    </a:lnTo>
                    <a:lnTo>
                      <a:pt x="33603" y="6633"/>
                    </a:lnTo>
                    <a:lnTo>
                      <a:pt x="33478" y="6675"/>
                    </a:lnTo>
                    <a:lnTo>
                      <a:pt x="33478" y="6759"/>
                    </a:lnTo>
                    <a:lnTo>
                      <a:pt x="33541" y="6822"/>
                    </a:lnTo>
                    <a:lnTo>
                      <a:pt x="33562" y="6926"/>
                    </a:lnTo>
                    <a:lnTo>
                      <a:pt x="33645" y="6926"/>
                    </a:lnTo>
                    <a:lnTo>
                      <a:pt x="33813" y="6780"/>
                    </a:lnTo>
                    <a:lnTo>
                      <a:pt x="33896" y="6780"/>
                    </a:lnTo>
                    <a:lnTo>
                      <a:pt x="33917" y="6842"/>
                    </a:lnTo>
                    <a:lnTo>
                      <a:pt x="33813" y="6863"/>
                    </a:lnTo>
                    <a:lnTo>
                      <a:pt x="33771" y="6884"/>
                    </a:lnTo>
                    <a:lnTo>
                      <a:pt x="33771" y="6947"/>
                    </a:lnTo>
                    <a:lnTo>
                      <a:pt x="33687" y="6947"/>
                    </a:lnTo>
                    <a:lnTo>
                      <a:pt x="33603" y="7052"/>
                    </a:lnTo>
                    <a:lnTo>
                      <a:pt x="33603" y="7156"/>
                    </a:lnTo>
                    <a:lnTo>
                      <a:pt x="33541" y="7240"/>
                    </a:lnTo>
                    <a:lnTo>
                      <a:pt x="33478" y="7177"/>
                    </a:lnTo>
                    <a:lnTo>
                      <a:pt x="33499" y="7094"/>
                    </a:lnTo>
                    <a:lnTo>
                      <a:pt x="33436" y="6947"/>
                    </a:lnTo>
                    <a:lnTo>
                      <a:pt x="33352" y="6926"/>
                    </a:lnTo>
                    <a:lnTo>
                      <a:pt x="33290" y="7031"/>
                    </a:lnTo>
                    <a:lnTo>
                      <a:pt x="33331" y="7094"/>
                    </a:lnTo>
                    <a:lnTo>
                      <a:pt x="33269" y="7177"/>
                    </a:lnTo>
                    <a:lnTo>
                      <a:pt x="33164" y="7198"/>
                    </a:lnTo>
                    <a:lnTo>
                      <a:pt x="33122" y="7261"/>
                    </a:lnTo>
                    <a:lnTo>
                      <a:pt x="33080" y="7177"/>
                    </a:lnTo>
                    <a:lnTo>
                      <a:pt x="33038" y="7198"/>
                    </a:lnTo>
                    <a:lnTo>
                      <a:pt x="33059" y="7303"/>
                    </a:lnTo>
                    <a:lnTo>
                      <a:pt x="33122" y="7407"/>
                    </a:lnTo>
                    <a:lnTo>
                      <a:pt x="33122" y="7554"/>
                    </a:lnTo>
                    <a:lnTo>
                      <a:pt x="33143" y="7575"/>
                    </a:lnTo>
                    <a:lnTo>
                      <a:pt x="33143" y="7700"/>
                    </a:lnTo>
                    <a:lnTo>
                      <a:pt x="33227" y="7721"/>
                    </a:lnTo>
                    <a:lnTo>
                      <a:pt x="33290" y="7784"/>
                    </a:lnTo>
                    <a:lnTo>
                      <a:pt x="33269" y="7868"/>
                    </a:lnTo>
                    <a:lnTo>
                      <a:pt x="33290" y="7931"/>
                    </a:lnTo>
                    <a:lnTo>
                      <a:pt x="33290" y="8035"/>
                    </a:lnTo>
                    <a:lnTo>
                      <a:pt x="33185" y="8119"/>
                    </a:lnTo>
                    <a:lnTo>
                      <a:pt x="33143" y="8203"/>
                    </a:lnTo>
                    <a:lnTo>
                      <a:pt x="33122" y="8412"/>
                    </a:lnTo>
                    <a:lnTo>
                      <a:pt x="33059" y="8454"/>
                    </a:lnTo>
                    <a:lnTo>
                      <a:pt x="32934" y="8663"/>
                    </a:lnTo>
                    <a:lnTo>
                      <a:pt x="32934" y="8747"/>
                    </a:lnTo>
                    <a:lnTo>
                      <a:pt x="32808" y="8872"/>
                    </a:lnTo>
                    <a:lnTo>
                      <a:pt x="32829" y="8830"/>
                    </a:lnTo>
                    <a:lnTo>
                      <a:pt x="32829" y="8726"/>
                    </a:lnTo>
                    <a:lnTo>
                      <a:pt x="32871" y="8558"/>
                    </a:lnTo>
                    <a:lnTo>
                      <a:pt x="32955" y="8495"/>
                    </a:lnTo>
                    <a:lnTo>
                      <a:pt x="32934" y="8433"/>
                    </a:lnTo>
                    <a:lnTo>
                      <a:pt x="32913" y="8454"/>
                    </a:lnTo>
                    <a:lnTo>
                      <a:pt x="32829" y="8454"/>
                    </a:lnTo>
                    <a:lnTo>
                      <a:pt x="32746" y="8391"/>
                    </a:lnTo>
                    <a:lnTo>
                      <a:pt x="32704" y="8349"/>
                    </a:lnTo>
                    <a:lnTo>
                      <a:pt x="32746" y="8328"/>
                    </a:lnTo>
                    <a:lnTo>
                      <a:pt x="32829" y="8307"/>
                    </a:lnTo>
                    <a:lnTo>
                      <a:pt x="32913" y="8307"/>
                    </a:lnTo>
                    <a:lnTo>
                      <a:pt x="32913" y="8244"/>
                    </a:lnTo>
                    <a:lnTo>
                      <a:pt x="32955" y="8244"/>
                    </a:lnTo>
                    <a:lnTo>
                      <a:pt x="32976" y="8349"/>
                    </a:lnTo>
                    <a:lnTo>
                      <a:pt x="33038" y="8244"/>
                    </a:lnTo>
                    <a:lnTo>
                      <a:pt x="33038" y="8140"/>
                    </a:lnTo>
                    <a:lnTo>
                      <a:pt x="32934" y="8098"/>
                    </a:lnTo>
                    <a:lnTo>
                      <a:pt x="32913" y="8035"/>
                    </a:lnTo>
                    <a:lnTo>
                      <a:pt x="32808" y="7910"/>
                    </a:lnTo>
                    <a:lnTo>
                      <a:pt x="32808" y="7763"/>
                    </a:lnTo>
                    <a:lnTo>
                      <a:pt x="32746" y="7679"/>
                    </a:lnTo>
                    <a:lnTo>
                      <a:pt x="32725" y="7512"/>
                    </a:lnTo>
                    <a:lnTo>
                      <a:pt x="32704" y="7491"/>
                    </a:lnTo>
                    <a:lnTo>
                      <a:pt x="32704" y="7407"/>
                    </a:lnTo>
                    <a:lnTo>
                      <a:pt x="32746" y="7366"/>
                    </a:lnTo>
                    <a:lnTo>
                      <a:pt x="32829" y="7198"/>
                    </a:lnTo>
                    <a:lnTo>
                      <a:pt x="32829" y="7094"/>
                    </a:lnTo>
                    <a:lnTo>
                      <a:pt x="32934" y="6989"/>
                    </a:lnTo>
                    <a:lnTo>
                      <a:pt x="33018" y="6884"/>
                    </a:lnTo>
                    <a:lnTo>
                      <a:pt x="33122" y="6842"/>
                    </a:lnTo>
                    <a:lnTo>
                      <a:pt x="33122" y="6738"/>
                    </a:lnTo>
                    <a:lnTo>
                      <a:pt x="33059" y="6654"/>
                    </a:lnTo>
                    <a:lnTo>
                      <a:pt x="33018" y="6550"/>
                    </a:lnTo>
                    <a:lnTo>
                      <a:pt x="33038" y="6424"/>
                    </a:lnTo>
                    <a:lnTo>
                      <a:pt x="33143" y="6215"/>
                    </a:lnTo>
                    <a:lnTo>
                      <a:pt x="33227" y="6173"/>
                    </a:lnTo>
                    <a:lnTo>
                      <a:pt x="33394" y="6068"/>
                    </a:lnTo>
                    <a:lnTo>
                      <a:pt x="33603" y="5817"/>
                    </a:lnTo>
                    <a:lnTo>
                      <a:pt x="33813" y="5608"/>
                    </a:lnTo>
                    <a:lnTo>
                      <a:pt x="33959" y="5587"/>
                    </a:lnTo>
                    <a:lnTo>
                      <a:pt x="34064" y="5441"/>
                    </a:lnTo>
                    <a:lnTo>
                      <a:pt x="34106" y="5378"/>
                    </a:lnTo>
                    <a:lnTo>
                      <a:pt x="34210" y="5378"/>
                    </a:lnTo>
                    <a:lnTo>
                      <a:pt x="34398" y="5294"/>
                    </a:lnTo>
                    <a:lnTo>
                      <a:pt x="34545" y="5231"/>
                    </a:lnTo>
                    <a:lnTo>
                      <a:pt x="34587" y="5169"/>
                    </a:lnTo>
                    <a:lnTo>
                      <a:pt x="34545" y="5085"/>
                    </a:lnTo>
                    <a:lnTo>
                      <a:pt x="34315" y="4980"/>
                    </a:lnTo>
                    <a:lnTo>
                      <a:pt x="34189" y="4897"/>
                    </a:lnTo>
                    <a:lnTo>
                      <a:pt x="34001" y="4897"/>
                    </a:lnTo>
                    <a:lnTo>
                      <a:pt x="33959" y="4876"/>
                    </a:lnTo>
                    <a:lnTo>
                      <a:pt x="33875" y="4897"/>
                    </a:lnTo>
                    <a:lnTo>
                      <a:pt x="33708" y="4876"/>
                    </a:lnTo>
                    <a:lnTo>
                      <a:pt x="33645" y="4897"/>
                    </a:lnTo>
                    <a:lnTo>
                      <a:pt x="33436" y="4897"/>
                    </a:lnTo>
                    <a:lnTo>
                      <a:pt x="33122" y="5001"/>
                    </a:lnTo>
                    <a:lnTo>
                      <a:pt x="32934" y="5190"/>
                    </a:lnTo>
                    <a:lnTo>
                      <a:pt x="32725" y="5273"/>
                    </a:lnTo>
                    <a:lnTo>
                      <a:pt x="32704" y="5378"/>
                    </a:lnTo>
                    <a:lnTo>
                      <a:pt x="32725" y="5482"/>
                    </a:lnTo>
                    <a:lnTo>
                      <a:pt x="32641" y="5441"/>
                    </a:lnTo>
                    <a:lnTo>
                      <a:pt x="32557" y="5441"/>
                    </a:lnTo>
                    <a:lnTo>
                      <a:pt x="32494" y="5545"/>
                    </a:lnTo>
                    <a:lnTo>
                      <a:pt x="32348" y="5545"/>
                    </a:lnTo>
                    <a:lnTo>
                      <a:pt x="32243" y="5692"/>
                    </a:lnTo>
                    <a:lnTo>
                      <a:pt x="32243" y="5796"/>
                    </a:lnTo>
                    <a:lnTo>
                      <a:pt x="32181" y="5796"/>
                    </a:lnTo>
                    <a:lnTo>
                      <a:pt x="32034" y="6006"/>
                    </a:lnTo>
                    <a:lnTo>
                      <a:pt x="32097" y="6068"/>
                    </a:lnTo>
                    <a:lnTo>
                      <a:pt x="32034" y="6152"/>
                    </a:lnTo>
                    <a:lnTo>
                      <a:pt x="31992" y="6068"/>
                    </a:lnTo>
                    <a:lnTo>
                      <a:pt x="31930" y="6068"/>
                    </a:lnTo>
                    <a:lnTo>
                      <a:pt x="31888" y="6257"/>
                    </a:lnTo>
                    <a:lnTo>
                      <a:pt x="31762" y="6257"/>
                    </a:lnTo>
                    <a:lnTo>
                      <a:pt x="31678" y="6361"/>
                    </a:lnTo>
                    <a:lnTo>
                      <a:pt x="31616" y="6424"/>
                    </a:lnTo>
                    <a:lnTo>
                      <a:pt x="31553" y="6570"/>
                    </a:lnTo>
                    <a:lnTo>
                      <a:pt x="31448" y="6759"/>
                    </a:lnTo>
                    <a:lnTo>
                      <a:pt x="31448" y="6863"/>
                    </a:lnTo>
                    <a:lnTo>
                      <a:pt x="31490" y="6842"/>
                    </a:lnTo>
                    <a:lnTo>
                      <a:pt x="31511" y="6842"/>
                    </a:lnTo>
                    <a:lnTo>
                      <a:pt x="31490" y="6905"/>
                    </a:lnTo>
                    <a:lnTo>
                      <a:pt x="31406" y="6905"/>
                    </a:lnTo>
                    <a:lnTo>
                      <a:pt x="31260" y="6989"/>
                    </a:lnTo>
                    <a:lnTo>
                      <a:pt x="31239" y="7094"/>
                    </a:lnTo>
                    <a:lnTo>
                      <a:pt x="31155" y="7114"/>
                    </a:lnTo>
                    <a:lnTo>
                      <a:pt x="31134" y="7198"/>
                    </a:lnTo>
                    <a:lnTo>
                      <a:pt x="31134" y="7407"/>
                    </a:lnTo>
                    <a:lnTo>
                      <a:pt x="31072" y="7512"/>
                    </a:lnTo>
                    <a:lnTo>
                      <a:pt x="30988" y="7512"/>
                    </a:lnTo>
                    <a:lnTo>
                      <a:pt x="30967" y="7659"/>
                    </a:lnTo>
                    <a:lnTo>
                      <a:pt x="30967" y="7721"/>
                    </a:lnTo>
                    <a:lnTo>
                      <a:pt x="30862" y="7784"/>
                    </a:lnTo>
                    <a:lnTo>
                      <a:pt x="30821" y="7972"/>
                    </a:lnTo>
                    <a:lnTo>
                      <a:pt x="30862" y="8077"/>
                    </a:lnTo>
                    <a:lnTo>
                      <a:pt x="31072" y="8182"/>
                    </a:lnTo>
                    <a:lnTo>
                      <a:pt x="31176" y="8182"/>
                    </a:lnTo>
                    <a:lnTo>
                      <a:pt x="31302" y="8244"/>
                    </a:lnTo>
                    <a:lnTo>
                      <a:pt x="31385" y="8244"/>
                    </a:lnTo>
                    <a:lnTo>
                      <a:pt x="31511" y="8328"/>
                    </a:lnTo>
                    <a:lnTo>
                      <a:pt x="31678" y="8328"/>
                    </a:lnTo>
                    <a:lnTo>
                      <a:pt x="31699" y="8495"/>
                    </a:lnTo>
                    <a:lnTo>
                      <a:pt x="31867" y="8558"/>
                    </a:lnTo>
                    <a:lnTo>
                      <a:pt x="31888" y="8642"/>
                    </a:lnTo>
                    <a:lnTo>
                      <a:pt x="31971" y="8705"/>
                    </a:lnTo>
                    <a:lnTo>
                      <a:pt x="31804" y="8705"/>
                    </a:lnTo>
                    <a:lnTo>
                      <a:pt x="31762" y="8726"/>
                    </a:lnTo>
                    <a:lnTo>
                      <a:pt x="31574" y="8726"/>
                    </a:lnTo>
                    <a:lnTo>
                      <a:pt x="31365" y="8642"/>
                    </a:lnTo>
                    <a:lnTo>
                      <a:pt x="31344" y="8537"/>
                    </a:lnTo>
                    <a:lnTo>
                      <a:pt x="31239" y="8454"/>
                    </a:lnTo>
                    <a:lnTo>
                      <a:pt x="31051" y="8454"/>
                    </a:lnTo>
                    <a:lnTo>
                      <a:pt x="30988" y="8412"/>
                    </a:lnTo>
                    <a:lnTo>
                      <a:pt x="30883" y="8391"/>
                    </a:lnTo>
                    <a:lnTo>
                      <a:pt x="30862" y="8433"/>
                    </a:lnTo>
                    <a:lnTo>
                      <a:pt x="30925" y="8558"/>
                    </a:lnTo>
                    <a:lnTo>
                      <a:pt x="30925" y="8642"/>
                    </a:lnTo>
                    <a:lnTo>
                      <a:pt x="30841" y="8642"/>
                    </a:lnTo>
                    <a:lnTo>
                      <a:pt x="30821" y="8726"/>
                    </a:lnTo>
                    <a:lnTo>
                      <a:pt x="30862" y="8914"/>
                    </a:lnTo>
                    <a:lnTo>
                      <a:pt x="30883" y="9039"/>
                    </a:lnTo>
                    <a:lnTo>
                      <a:pt x="30862" y="9165"/>
                    </a:lnTo>
                    <a:lnTo>
                      <a:pt x="30883" y="9270"/>
                    </a:lnTo>
                    <a:lnTo>
                      <a:pt x="31030" y="9353"/>
                    </a:lnTo>
                    <a:lnTo>
                      <a:pt x="31134" y="9458"/>
                    </a:lnTo>
                    <a:lnTo>
                      <a:pt x="31134" y="9500"/>
                    </a:lnTo>
                    <a:lnTo>
                      <a:pt x="31072" y="9458"/>
                    </a:lnTo>
                    <a:lnTo>
                      <a:pt x="31051" y="9458"/>
                    </a:lnTo>
                    <a:lnTo>
                      <a:pt x="31072" y="9563"/>
                    </a:lnTo>
                    <a:lnTo>
                      <a:pt x="31155" y="9667"/>
                    </a:lnTo>
                    <a:lnTo>
                      <a:pt x="31197" y="9667"/>
                    </a:lnTo>
                    <a:lnTo>
                      <a:pt x="31197" y="9583"/>
                    </a:lnTo>
                    <a:lnTo>
                      <a:pt x="31281" y="9563"/>
                    </a:lnTo>
                    <a:lnTo>
                      <a:pt x="31385" y="9583"/>
                    </a:lnTo>
                    <a:lnTo>
                      <a:pt x="31469" y="9667"/>
                    </a:lnTo>
                    <a:lnTo>
                      <a:pt x="31553" y="9688"/>
                    </a:lnTo>
                    <a:lnTo>
                      <a:pt x="31574" y="9646"/>
                    </a:lnTo>
                    <a:lnTo>
                      <a:pt x="31553" y="9583"/>
                    </a:lnTo>
                    <a:lnTo>
                      <a:pt x="31574" y="9500"/>
                    </a:lnTo>
                    <a:lnTo>
                      <a:pt x="31616" y="9479"/>
                    </a:lnTo>
                    <a:lnTo>
                      <a:pt x="31678" y="9542"/>
                    </a:lnTo>
                    <a:lnTo>
                      <a:pt x="31657" y="9646"/>
                    </a:lnTo>
                    <a:lnTo>
                      <a:pt x="31678" y="9709"/>
                    </a:lnTo>
                    <a:lnTo>
                      <a:pt x="31720" y="9709"/>
                    </a:lnTo>
                    <a:lnTo>
                      <a:pt x="31783" y="9583"/>
                    </a:lnTo>
                    <a:lnTo>
                      <a:pt x="31909" y="9563"/>
                    </a:lnTo>
                    <a:lnTo>
                      <a:pt x="31992" y="9479"/>
                    </a:lnTo>
                    <a:lnTo>
                      <a:pt x="32013" y="9500"/>
                    </a:lnTo>
                    <a:lnTo>
                      <a:pt x="31971" y="9583"/>
                    </a:lnTo>
                    <a:lnTo>
                      <a:pt x="31783" y="9688"/>
                    </a:lnTo>
                    <a:lnTo>
                      <a:pt x="31762" y="9793"/>
                    </a:lnTo>
                    <a:lnTo>
                      <a:pt x="31867" y="9876"/>
                    </a:lnTo>
                    <a:lnTo>
                      <a:pt x="31888" y="10023"/>
                    </a:lnTo>
                    <a:lnTo>
                      <a:pt x="32013" y="10169"/>
                    </a:lnTo>
                    <a:lnTo>
                      <a:pt x="32181" y="10169"/>
                    </a:lnTo>
                    <a:lnTo>
                      <a:pt x="32222" y="10107"/>
                    </a:lnTo>
                    <a:lnTo>
                      <a:pt x="32118" y="10023"/>
                    </a:lnTo>
                    <a:lnTo>
                      <a:pt x="32181" y="10002"/>
                    </a:lnTo>
                    <a:lnTo>
                      <a:pt x="32285" y="10023"/>
                    </a:lnTo>
                    <a:lnTo>
                      <a:pt x="32348" y="10107"/>
                    </a:lnTo>
                    <a:lnTo>
                      <a:pt x="32411" y="10086"/>
                    </a:lnTo>
                    <a:lnTo>
                      <a:pt x="32494" y="10002"/>
                    </a:lnTo>
                    <a:lnTo>
                      <a:pt x="32599" y="9897"/>
                    </a:lnTo>
                    <a:lnTo>
                      <a:pt x="32662" y="9897"/>
                    </a:lnTo>
                    <a:lnTo>
                      <a:pt x="32662" y="9960"/>
                    </a:lnTo>
                    <a:lnTo>
                      <a:pt x="32599" y="9981"/>
                    </a:lnTo>
                    <a:lnTo>
                      <a:pt x="32432" y="10127"/>
                    </a:lnTo>
                    <a:lnTo>
                      <a:pt x="32432" y="10211"/>
                    </a:lnTo>
                    <a:lnTo>
                      <a:pt x="32453" y="10232"/>
                    </a:lnTo>
                    <a:cubicBezTo>
                      <a:pt x="32411" y="10295"/>
                      <a:pt x="32390" y="10379"/>
                      <a:pt x="32348" y="10441"/>
                    </a:cubicBezTo>
                    <a:lnTo>
                      <a:pt x="32306" y="10441"/>
                    </a:lnTo>
                    <a:lnTo>
                      <a:pt x="32222" y="10504"/>
                    </a:lnTo>
                    <a:lnTo>
                      <a:pt x="32139" y="10504"/>
                    </a:lnTo>
                    <a:lnTo>
                      <a:pt x="32097" y="10420"/>
                    </a:lnTo>
                    <a:lnTo>
                      <a:pt x="31992" y="10400"/>
                    </a:lnTo>
                    <a:lnTo>
                      <a:pt x="32013" y="10441"/>
                    </a:lnTo>
                    <a:lnTo>
                      <a:pt x="32097" y="10504"/>
                    </a:lnTo>
                    <a:lnTo>
                      <a:pt x="32076" y="10609"/>
                    </a:lnTo>
                    <a:lnTo>
                      <a:pt x="31971" y="10609"/>
                    </a:lnTo>
                    <a:lnTo>
                      <a:pt x="31971" y="10630"/>
                    </a:lnTo>
                    <a:lnTo>
                      <a:pt x="31992" y="10692"/>
                    </a:lnTo>
                    <a:lnTo>
                      <a:pt x="31909" y="10755"/>
                    </a:lnTo>
                    <a:lnTo>
                      <a:pt x="31909" y="10839"/>
                    </a:lnTo>
                    <a:lnTo>
                      <a:pt x="31971" y="10923"/>
                    </a:lnTo>
                    <a:lnTo>
                      <a:pt x="31888" y="10923"/>
                    </a:lnTo>
                    <a:lnTo>
                      <a:pt x="31888" y="11027"/>
                    </a:lnTo>
                    <a:lnTo>
                      <a:pt x="31804" y="11111"/>
                    </a:lnTo>
                    <a:lnTo>
                      <a:pt x="31804" y="11278"/>
                    </a:lnTo>
                    <a:lnTo>
                      <a:pt x="31867" y="11278"/>
                    </a:lnTo>
                    <a:lnTo>
                      <a:pt x="31909" y="11383"/>
                    </a:lnTo>
                    <a:lnTo>
                      <a:pt x="31950" y="11383"/>
                    </a:lnTo>
                    <a:lnTo>
                      <a:pt x="32013" y="11488"/>
                    </a:lnTo>
                    <a:lnTo>
                      <a:pt x="31950" y="11508"/>
                    </a:lnTo>
                    <a:lnTo>
                      <a:pt x="31888" y="11508"/>
                    </a:lnTo>
                    <a:lnTo>
                      <a:pt x="31825" y="11571"/>
                    </a:lnTo>
                    <a:lnTo>
                      <a:pt x="31783" y="11508"/>
                    </a:lnTo>
                    <a:lnTo>
                      <a:pt x="31637" y="11550"/>
                    </a:lnTo>
                    <a:lnTo>
                      <a:pt x="31595" y="11634"/>
                    </a:lnTo>
                    <a:lnTo>
                      <a:pt x="31699" y="11739"/>
                    </a:lnTo>
                    <a:lnTo>
                      <a:pt x="31741" y="11739"/>
                    </a:lnTo>
                    <a:lnTo>
                      <a:pt x="31741" y="11801"/>
                    </a:lnTo>
                    <a:lnTo>
                      <a:pt x="31637" y="11843"/>
                    </a:lnTo>
                    <a:lnTo>
                      <a:pt x="31595" y="11780"/>
                    </a:lnTo>
                    <a:lnTo>
                      <a:pt x="31511" y="11864"/>
                    </a:lnTo>
                    <a:lnTo>
                      <a:pt x="31427" y="11739"/>
                    </a:lnTo>
                    <a:lnTo>
                      <a:pt x="31323" y="11801"/>
                    </a:lnTo>
                    <a:lnTo>
                      <a:pt x="31218" y="12011"/>
                    </a:lnTo>
                    <a:lnTo>
                      <a:pt x="31113" y="12262"/>
                    </a:lnTo>
                    <a:lnTo>
                      <a:pt x="30988" y="12492"/>
                    </a:lnTo>
                    <a:lnTo>
                      <a:pt x="30779" y="12638"/>
                    </a:lnTo>
                    <a:lnTo>
                      <a:pt x="30737" y="12743"/>
                    </a:lnTo>
                    <a:lnTo>
                      <a:pt x="30674" y="12743"/>
                    </a:lnTo>
                    <a:lnTo>
                      <a:pt x="30569" y="12910"/>
                    </a:lnTo>
                    <a:lnTo>
                      <a:pt x="30465" y="12952"/>
                    </a:lnTo>
                    <a:lnTo>
                      <a:pt x="30444" y="13140"/>
                    </a:lnTo>
                    <a:lnTo>
                      <a:pt x="30360" y="13224"/>
                    </a:lnTo>
                    <a:lnTo>
                      <a:pt x="30339" y="13350"/>
                    </a:lnTo>
                    <a:lnTo>
                      <a:pt x="30277" y="13350"/>
                    </a:lnTo>
                    <a:lnTo>
                      <a:pt x="30235" y="13224"/>
                    </a:lnTo>
                    <a:lnTo>
                      <a:pt x="30151" y="13224"/>
                    </a:lnTo>
                    <a:lnTo>
                      <a:pt x="30067" y="13308"/>
                    </a:lnTo>
                    <a:lnTo>
                      <a:pt x="30109" y="13350"/>
                    </a:lnTo>
                    <a:lnTo>
                      <a:pt x="30130" y="13475"/>
                    </a:lnTo>
                    <a:lnTo>
                      <a:pt x="30046" y="13475"/>
                    </a:lnTo>
                    <a:lnTo>
                      <a:pt x="29963" y="13413"/>
                    </a:lnTo>
                    <a:lnTo>
                      <a:pt x="30005" y="13308"/>
                    </a:lnTo>
                    <a:lnTo>
                      <a:pt x="29921" y="13140"/>
                    </a:lnTo>
                    <a:lnTo>
                      <a:pt x="29837" y="12743"/>
                    </a:lnTo>
                    <a:lnTo>
                      <a:pt x="29837" y="12576"/>
                    </a:lnTo>
                    <a:lnTo>
                      <a:pt x="29816" y="12492"/>
                    </a:lnTo>
                    <a:lnTo>
                      <a:pt x="29858" y="12366"/>
                    </a:lnTo>
                    <a:lnTo>
                      <a:pt x="29942" y="12262"/>
                    </a:lnTo>
                    <a:lnTo>
                      <a:pt x="29921" y="12115"/>
                    </a:lnTo>
                    <a:lnTo>
                      <a:pt x="29963" y="12011"/>
                    </a:lnTo>
                    <a:lnTo>
                      <a:pt x="30046" y="11969"/>
                    </a:lnTo>
                    <a:lnTo>
                      <a:pt x="30130" y="12011"/>
                    </a:lnTo>
                    <a:lnTo>
                      <a:pt x="30214" y="11990"/>
                    </a:lnTo>
                    <a:lnTo>
                      <a:pt x="30277" y="11885"/>
                    </a:lnTo>
                    <a:lnTo>
                      <a:pt x="30256" y="11655"/>
                    </a:lnTo>
                    <a:lnTo>
                      <a:pt x="30318" y="11550"/>
                    </a:lnTo>
                    <a:lnTo>
                      <a:pt x="30318" y="11153"/>
                    </a:lnTo>
                    <a:lnTo>
                      <a:pt x="30214" y="11027"/>
                    </a:lnTo>
                    <a:lnTo>
                      <a:pt x="30172" y="10860"/>
                    </a:lnTo>
                    <a:lnTo>
                      <a:pt x="30109" y="10692"/>
                    </a:lnTo>
                    <a:lnTo>
                      <a:pt x="30067" y="10588"/>
                    </a:lnTo>
                    <a:lnTo>
                      <a:pt x="30025" y="10525"/>
                    </a:lnTo>
                    <a:lnTo>
                      <a:pt x="29963" y="10525"/>
                    </a:lnTo>
                    <a:lnTo>
                      <a:pt x="29921" y="10630"/>
                    </a:lnTo>
                    <a:lnTo>
                      <a:pt x="29795" y="10839"/>
                    </a:lnTo>
                    <a:lnTo>
                      <a:pt x="29628" y="10964"/>
                    </a:lnTo>
                    <a:lnTo>
                      <a:pt x="29607" y="11069"/>
                    </a:lnTo>
                    <a:lnTo>
                      <a:pt x="29607" y="11278"/>
                    </a:lnTo>
                    <a:lnTo>
                      <a:pt x="29544" y="11341"/>
                    </a:lnTo>
                    <a:lnTo>
                      <a:pt x="29481" y="11278"/>
                    </a:lnTo>
                    <a:lnTo>
                      <a:pt x="29398" y="11362"/>
                    </a:lnTo>
                    <a:lnTo>
                      <a:pt x="29419" y="11383"/>
                    </a:lnTo>
                    <a:lnTo>
                      <a:pt x="29398" y="11446"/>
                    </a:lnTo>
                    <a:lnTo>
                      <a:pt x="29230" y="11529"/>
                    </a:lnTo>
                    <a:lnTo>
                      <a:pt x="29189" y="11592"/>
                    </a:lnTo>
                    <a:lnTo>
                      <a:pt x="29084" y="11697"/>
                    </a:lnTo>
                    <a:lnTo>
                      <a:pt x="29000" y="11697"/>
                    </a:lnTo>
                    <a:lnTo>
                      <a:pt x="29000" y="11634"/>
                    </a:lnTo>
                    <a:lnTo>
                      <a:pt x="29084" y="11592"/>
                    </a:lnTo>
                    <a:lnTo>
                      <a:pt x="29084" y="11467"/>
                    </a:lnTo>
                    <a:lnTo>
                      <a:pt x="29042" y="11425"/>
                    </a:lnTo>
                    <a:lnTo>
                      <a:pt x="29147" y="11278"/>
                    </a:lnTo>
                    <a:lnTo>
                      <a:pt x="29168" y="11174"/>
                    </a:lnTo>
                    <a:lnTo>
                      <a:pt x="29168" y="11069"/>
                    </a:lnTo>
                    <a:lnTo>
                      <a:pt x="29251" y="11027"/>
                    </a:lnTo>
                    <a:lnTo>
                      <a:pt x="29251" y="10923"/>
                    </a:lnTo>
                    <a:lnTo>
                      <a:pt x="29209" y="10902"/>
                    </a:lnTo>
                    <a:lnTo>
                      <a:pt x="29251" y="10755"/>
                    </a:lnTo>
                    <a:lnTo>
                      <a:pt x="29147" y="10609"/>
                    </a:lnTo>
                    <a:lnTo>
                      <a:pt x="29147" y="10525"/>
                    </a:lnTo>
                    <a:lnTo>
                      <a:pt x="29084" y="10420"/>
                    </a:lnTo>
                    <a:lnTo>
                      <a:pt x="29084" y="10379"/>
                    </a:lnTo>
                    <a:lnTo>
                      <a:pt x="29147" y="10400"/>
                    </a:lnTo>
                    <a:lnTo>
                      <a:pt x="29189" y="10400"/>
                    </a:lnTo>
                    <a:lnTo>
                      <a:pt x="29209" y="10525"/>
                    </a:lnTo>
                    <a:lnTo>
                      <a:pt x="29272" y="10504"/>
                    </a:lnTo>
                    <a:lnTo>
                      <a:pt x="29377" y="10379"/>
                    </a:lnTo>
                    <a:lnTo>
                      <a:pt x="29481" y="10379"/>
                    </a:lnTo>
                    <a:lnTo>
                      <a:pt x="29565" y="10295"/>
                    </a:lnTo>
                    <a:lnTo>
                      <a:pt x="29481" y="10232"/>
                    </a:lnTo>
                    <a:lnTo>
                      <a:pt x="29377" y="10316"/>
                    </a:lnTo>
                    <a:lnTo>
                      <a:pt x="29293" y="10232"/>
                    </a:lnTo>
                    <a:lnTo>
                      <a:pt x="29189" y="10211"/>
                    </a:lnTo>
                    <a:lnTo>
                      <a:pt x="29189" y="10107"/>
                    </a:lnTo>
                    <a:lnTo>
                      <a:pt x="29230" y="10065"/>
                    </a:lnTo>
                    <a:lnTo>
                      <a:pt x="29209" y="10002"/>
                    </a:lnTo>
                    <a:lnTo>
                      <a:pt x="29126" y="10023"/>
                    </a:lnTo>
                    <a:lnTo>
                      <a:pt x="29105" y="10107"/>
                    </a:lnTo>
                    <a:lnTo>
                      <a:pt x="28958" y="10169"/>
                    </a:lnTo>
                    <a:lnTo>
                      <a:pt x="28854" y="10065"/>
                    </a:lnTo>
                    <a:lnTo>
                      <a:pt x="28854" y="9939"/>
                    </a:lnTo>
                    <a:lnTo>
                      <a:pt x="28770" y="9918"/>
                    </a:lnTo>
                    <a:lnTo>
                      <a:pt x="28665" y="9939"/>
                    </a:lnTo>
                    <a:lnTo>
                      <a:pt x="28603" y="9897"/>
                    </a:lnTo>
                    <a:lnTo>
                      <a:pt x="28644" y="9793"/>
                    </a:lnTo>
                    <a:lnTo>
                      <a:pt x="28707" y="9772"/>
                    </a:lnTo>
                    <a:lnTo>
                      <a:pt x="28749" y="9709"/>
                    </a:lnTo>
                    <a:lnTo>
                      <a:pt x="28812" y="9709"/>
                    </a:lnTo>
                    <a:lnTo>
                      <a:pt x="29126" y="9500"/>
                    </a:lnTo>
                    <a:lnTo>
                      <a:pt x="29168" y="9458"/>
                    </a:lnTo>
                    <a:lnTo>
                      <a:pt x="29042" y="9332"/>
                    </a:lnTo>
                    <a:lnTo>
                      <a:pt x="28875" y="9353"/>
                    </a:lnTo>
                    <a:lnTo>
                      <a:pt x="28875" y="9332"/>
                    </a:lnTo>
                    <a:lnTo>
                      <a:pt x="28979" y="9270"/>
                    </a:lnTo>
                    <a:lnTo>
                      <a:pt x="29042" y="9144"/>
                    </a:lnTo>
                    <a:lnTo>
                      <a:pt x="29168" y="9081"/>
                    </a:lnTo>
                    <a:lnTo>
                      <a:pt x="29147" y="9228"/>
                    </a:lnTo>
                    <a:lnTo>
                      <a:pt x="29189" y="9332"/>
                    </a:lnTo>
                    <a:lnTo>
                      <a:pt x="29293" y="9291"/>
                    </a:lnTo>
                    <a:lnTo>
                      <a:pt x="29377" y="9332"/>
                    </a:lnTo>
                    <a:lnTo>
                      <a:pt x="29461" y="9249"/>
                    </a:lnTo>
                    <a:lnTo>
                      <a:pt x="29461" y="9144"/>
                    </a:lnTo>
                    <a:lnTo>
                      <a:pt x="29377" y="9039"/>
                    </a:lnTo>
                    <a:lnTo>
                      <a:pt x="29293" y="9019"/>
                    </a:lnTo>
                    <a:lnTo>
                      <a:pt x="29293" y="8935"/>
                    </a:lnTo>
                    <a:lnTo>
                      <a:pt x="29314" y="8830"/>
                    </a:lnTo>
                    <a:lnTo>
                      <a:pt x="29293" y="8726"/>
                    </a:lnTo>
                    <a:lnTo>
                      <a:pt x="29314" y="8663"/>
                    </a:lnTo>
                    <a:lnTo>
                      <a:pt x="29314" y="8600"/>
                    </a:lnTo>
                    <a:lnTo>
                      <a:pt x="29209" y="8454"/>
                    </a:lnTo>
                    <a:lnTo>
                      <a:pt x="29272" y="8349"/>
                    </a:lnTo>
                    <a:lnTo>
                      <a:pt x="29209" y="8244"/>
                    </a:lnTo>
                    <a:lnTo>
                      <a:pt x="29272" y="8223"/>
                    </a:lnTo>
                    <a:lnTo>
                      <a:pt x="29272" y="8077"/>
                    </a:lnTo>
                    <a:lnTo>
                      <a:pt x="29356" y="7931"/>
                    </a:lnTo>
                    <a:lnTo>
                      <a:pt x="29356" y="7847"/>
                    </a:lnTo>
                    <a:lnTo>
                      <a:pt x="29419" y="7742"/>
                    </a:lnTo>
                    <a:lnTo>
                      <a:pt x="29419" y="7700"/>
                    </a:lnTo>
                    <a:lnTo>
                      <a:pt x="29356" y="7659"/>
                    </a:lnTo>
                    <a:lnTo>
                      <a:pt x="29377" y="7449"/>
                    </a:lnTo>
                    <a:lnTo>
                      <a:pt x="29356" y="7324"/>
                    </a:lnTo>
                    <a:lnTo>
                      <a:pt x="29251" y="7261"/>
                    </a:lnTo>
                    <a:lnTo>
                      <a:pt x="29272" y="7177"/>
                    </a:lnTo>
                    <a:lnTo>
                      <a:pt x="29251" y="7073"/>
                    </a:lnTo>
                    <a:lnTo>
                      <a:pt x="29293" y="7052"/>
                    </a:lnTo>
                    <a:lnTo>
                      <a:pt x="29335" y="6947"/>
                    </a:lnTo>
                    <a:lnTo>
                      <a:pt x="29272" y="6884"/>
                    </a:lnTo>
                    <a:lnTo>
                      <a:pt x="29230" y="6863"/>
                    </a:lnTo>
                    <a:cubicBezTo>
                      <a:pt x="29272" y="6842"/>
                      <a:pt x="29293" y="6801"/>
                      <a:pt x="29293" y="6759"/>
                    </a:cubicBezTo>
                    <a:cubicBezTo>
                      <a:pt x="29314" y="6696"/>
                      <a:pt x="29335" y="6654"/>
                      <a:pt x="29335" y="6591"/>
                    </a:cubicBezTo>
                    <a:lnTo>
                      <a:pt x="29377" y="6550"/>
                    </a:lnTo>
                    <a:lnTo>
                      <a:pt x="29377" y="6445"/>
                    </a:lnTo>
                    <a:lnTo>
                      <a:pt x="29440" y="6445"/>
                    </a:lnTo>
                    <a:lnTo>
                      <a:pt x="29523" y="6361"/>
                    </a:lnTo>
                    <a:lnTo>
                      <a:pt x="29586" y="6257"/>
                    </a:lnTo>
                    <a:lnTo>
                      <a:pt x="29649" y="6215"/>
                    </a:lnTo>
                    <a:lnTo>
                      <a:pt x="29753" y="6215"/>
                    </a:lnTo>
                    <a:lnTo>
                      <a:pt x="29816" y="6131"/>
                    </a:lnTo>
                    <a:lnTo>
                      <a:pt x="29900" y="6068"/>
                    </a:lnTo>
                    <a:lnTo>
                      <a:pt x="29942" y="5964"/>
                    </a:lnTo>
                    <a:lnTo>
                      <a:pt x="29942" y="5838"/>
                    </a:lnTo>
                    <a:lnTo>
                      <a:pt x="29900" y="5796"/>
                    </a:lnTo>
                    <a:lnTo>
                      <a:pt x="29963" y="5713"/>
                    </a:lnTo>
                    <a:lnTo>
                      <a:pt x="30005" y="5629"/>
                    </a:lnTo>
                    <a:lnTo>
                      <a:pt x="29795" y="5629"/>
                    </a:lnTo>
                    <a:lnTo>
                      <a:pt x="29733" y="5587"/>
                    </a:lnTo>
                    <a:lnTo>
                      <a:pt x="29753" y="5503"/>
                    </a:lnTo>
                    <a:lnTo>
                      <a:pt x="29837" y="5503"/>
                    </a:lnTo>
                    <a:lnTo>
                      <a:pt x="29921" y="5545"/>
                    </a:lnTo>
                    <a:lnTo>
                      <a:pt x="30025" y="5545"/>
                    </a:lnTo>
                    <a:lnTo>
                      <a:pt x="30130" y="5587"/>
                    </a:lnTo>
                    <a:lnTo>
                      <a:pt x="30214" y="5524"/>
                    </a:lnTo>
                    <a:lnTo>
                      <a:pt x="30297" y="5545"/>
                    </a:lnTo>
                    <a:lnTo>
                      <a:pt x="30318" y="5650"/>
                    </a:lnTo>
                    <a:lnTo>
                      <a:pt x="30465" y="5796"/>
                    </a:lnTo>
                    <a:lnTo>
                      <a:pt x="30549" y="5796"/>
                    </a:lnTo>
                    <a:lnTo>
                      <a:pt x="30569" y="5838"/>
                    </a:lnTo>
                    <a:lnTo>
                      <a:pt x="30653" y="5859"/>
                    </a:lnTo>
                    <a:lnTo>
                      <a:pt x="30779" y="5817"/>
                    </a:lnTo>
                    <a:lnTo>
                      <a:pt x="30988" y="5692"/>
                    </a:lnTo>
                    <a:lnTo>
                      <a:pt x="31134" y="5524"/>
                    </a:lnTo>
                    <a:lnTo>
                      <a:pt x="31302" y="5399"/>
                    </a:lnTo>
                    <a:lnTo>
                      <a:pt x="31365" y="5315"/>
                    </a:lnTo>
                    <a:lnTo>
                      <a:pt x="31302" y="5294"/>
                    </a:lnTo>
                    <a:lnTo>
                      <a:pt x="31344" y="5231"/>
                    </a:lnTo>
                    <a:lnTo>
                      <a:pt x="31469" y="5231"/>
                    </a:lnTo>
                    <a:lnTo>
                      <a:pt x="31595" y="5085"/>
                    </a:lnTo>
                    <a:lnTo>
                      <a:pt x="31825" y="4897"/>
                    </a:lnTo>
                    <a:lnTo>
                      <a:pt x="31825" y="4855"/>
                    </a:lnTo>
                    <a:lnTo>
                      <a:pt x="31930" y="4834"/>
                    </a:lnTo>
                    <a:lnTo>
                      <a:pt x="32013" y="4687"/>
                    </a:lnTo>
                    <a:lnTo>
                      <a:pt x="32181" y="4541"/>
                    </a:lnTo>
                    <a:lnTo>
                      <a:pt x="32222" y="4415"/>
                    </a:lnTo>
                    <a:lnTo>
                      <a:pt x="32285" y="4415"/>
                    </a:lnTo>
                    <a:lnTo>
                      <a:pt x="32327" y="4436"/>
                    </a:lnTo>
                    <a:lnTo>
                      <a:pt x="32327" y="4436"/>
                    </a:lnTo>
                    <a:lnTo>
                      <a:pt x="32306" y="4353"/>
                    </a:lnTo>
                    <a:lnTo>
                      <a:pt x="32222" y="4311"/>
                    </a:lnTo>
                    <a:lnTo>
                      <a:pt x="32222" y="4227"/>
                    </a:lnTo>
                    <a:lnTo>
                      <a:pt x="32076" y="4122"/>
                    </a:lnTo>
                    <a:lnTo>
                      <a:pt x="31804" y="4081"/>
                    </a:lnTo>
                    <a:lnTo>
                      <a:pt x="31657" y="4060"/>
                    </a:lnTo>
                    <a:lnTo>
                      <a:pt x="31574" y="4081"/>
                    </a:lnTo>
                    <a:lnTo>
                      <a:pt x="31511" y="4060"/>
                    </a:lnTo>
                    <a:lnTo>
                      <a:pt x="31511" y="3976"/>
                    </a:lnTo>
                    <a:lnTo>
                      <a:pt x="31469" y="3871"/>
                    </a:lnTo>
                    <a:lnTo>
                      <a:pt x="31406" y="3871"/>
                    </a:lnTo>
                    <a:lnTo>
                      <a:pt x="31385" y="3850"/>
                    </a:lnTo>
                    <a:lnTo>
                      <a:pt x="31281" y="3829"/>
                    </a:lnTo>
                    <a:lnTo>
                      <a:pt x="31197" y="3704"/>
                    </a:lnTo>
                    <a:lnTo>
                      <a:pt x="31051" y="3704"/>
                    </a:lnTo>
                    <a:lnTo>
                      <a:pt x="30967" y="3788"/>
                    </a:lnTo>
                    <a:lnTo>
                      <a:pt x="30946" y="3704"/>
                    </a:lnTo>
                    <a:lnTo>
                      <a:pt x="30841" y="3704"/>
                    </a:lnTo>
                    <a:lnTo>
                      <a:pt x="30779" y="3641"/>
                    </a:lnTo>
                    <a:lnTo>
                      <a:pt x="30674" y="3662"/>
                    </a:lnTo>
                    <a:lnTo>
                      <a:pt x="30507" y="3662"/>
                    </a:lnTo>
                    <a:lnTo>
                      <a:pt x="30235" y="3725"/>
                    </a:lnTo>
                    <a:lnTo>
                      <a:pt x="30130" y="3871"/>
                    </a:lnTo>
                    <a:lnTo>
                      <a:pt x="30214" y="3976"/>
                    </a:lnTo>
                    <a:lnTo>
                      <a:pt x="30130" y="4018"/>
                    </a:lnTo>
                    <a:lnTo>
                      <a:pt x="30109" y="4060"/>
                    </a:lnTo>
                    <a:lnTo>
                      <a:pt x="30193" y="4164"/>
                    </a:lnTo>
                    <a:lnTo>
                      <a:pt x="30214" y="4290"/>
                    </a:lnTo>
                    <a:lnTo>
                      <a:pt x="30088" y="4290"/>
                    </a:lnTo>
                    <a:lnTo>
                      <a:pt x="30046" y="4185"/>
                    </a:lnTo>
                    <a:lnTo>
                      <a:pt x="29984" y="4060"/>
                    </a:lnTo>
                    <a:lnTo>
                      <a:pt x="29900" y="4039"/>
                    </a:lnTo>
                    <a:lnTo>
                      <a:pt x="29816" y="4164"/>
                    </a:lnTo>
                    <a:lnTo>
                      <a:pt x="29837" y="4227"/>
                    </a:lnTo>
                    <a:lnTo>
                      <a:pt x="29837" y="4290"/>
                    </a:lnTo>
                    <a:lnTo>
                      <a:pt x="29733" y="4332"/>
                    </a:lnTo>
                    <a:lnTo>
                      <a:pt x="29712" y="4478"/>
                    </a:lnTo>
                    <a:lnTo>
                      <a:pt x="29565" y="4646"/>
                    </a:lnTo>
                    <a:lnTo>
                      <a:pt x="29523" y="4771"/>
                    </a:lnTo>
                    <a:lnTo>
                      <a:pt x="29502" y="4855"/>
                    </a:lnTo>
                    <a:lnTo>
                      <a:pt x="29565" y="4876"/>
                    </a:lnTo>
                    <a:lnTo>
                      <a:pt x="29461" y="4959"/>
                    </a:lnTo>
                    <a:lnTo>
                      <a:pt x="29461" y="5064"/>
                    </a:lnTo>
                    <a:lnTo>
                      <a:pt x="29377" y="5106"/>
                    </a:lnTo>
                    <a:lnTo>
                      <a:pt x="29272" y="5357"/>
                    </a:lnTo>
                    <a:lnTo>
                      <a:pt x="29272" y="5482"/>
                    </a:lnTo>
                    <a:lnTo>
                      <a:pt x="29209" y="5566"/>
                    </a:lnTo>
                    <a:lnTo>
                      <a:pt x="29293" y="5629"/>
                    </a:lnTo>
                    <a:lnTo>
                      <a:pt x="29293" y="5713"/>
                    </a:lnTo>
                    <a:lnTo>
                      <a:pt x="29251" y="5734"/>
                    </a:lnTo>
                    <a:lnTo>
                      <a:pt x="29251" y="5838"/>
                    </a:lnTo>
                    <a:lnTo>
                      <a:pt x="29189" y="6026"/>
                    </a:lnTo>
                    <a:lnTo>
                      <a:pt x="29063" y="6215"/>
                    </a:lnTo>
                    <a:lnTo>
                      <a:pt x="29084" y="6257"/>
                    </a:lnTo>
                    <a:lnTo>
                      <a:pt x="29189" y="6257"/>
                    </a:lnTo>
                    <a:lnTo>
                      <a:pt x="29209" y="6319"/>
                    </a:lnTo>
                    <a:cubicBezTo>
                      <a:pt x="29189" y="6319"/>
                      <a:pt x="29168" y="6340"/>
                      <a:pt x="29168" y="6340"/>
                    </a:cubicBezTo>
                    <a:lnTo>
                      <a:pt x="29105" y="6319"/>
                    </a:lnTo>
                    <a:lnTo>
                      <a:pt x="29042" y="6361"/>
                    </a:lnTo>
                    <a:lnTo>
                      <a:pt x="28958" y="6508"/>
                    </a:lnTo>
                    <a:lnTo>
                      <a:pt x="29042" y="6508"/>
                    </a:lnTo>
                    <a:cubicBezTo>
                      <a:pt x="29000" y="6529"/>
                      <a:pt x="28979" y="6550"/>
                      <a:pt x="28979" y="6612"/>
                    </a:cubicBezTo>
                    <a:lnTo>
                      <a:pt x="28875" y="6570"/>
                    </a:lnTo>
                    <a:lnTo>
                      <a:pt x="28791" y="6633"/>
                    </a:lnTo>
                    <a:lnTo>
                      <a:pt x="28791" y="6738"/>
                    </a:lnTo>
                    <a:lnTo>
                      <a:pt x="28644" y="6842"/>
                    </a:lnTo>
                    <a:lnTo>
                      <a:pt x="28582" y="6884"/>
                    </a:lnTo>
                    <a:cubicBezTo>
                      <a:pt x="28665" y="6612"/>
                      <a:pt x="28728" y="6257"/>
                      <a:pt x="28749" y="5943"/>
                    </a:cubicBezTo>
                    <a:lnTo>
                      <a:pt x="28937" y="5838"/>
                    </a:lnTo>
                    <a:lnTo>
                      <a:pt x="28937" y="5734"/>
                    </a:lnTo>
                    <a:lnTo>
                      <a:pt x="29000" y="5566"/>
                    </a:lnTo>
                    <a:lnTo>
                      <a:pt x="29000" y="5399"/>
                    </a:lnTo>
                    <a:lnTo>
                      <a:pt x="29063" y="5315"/>
                    </a:lnTo>
                    <a:lnTo>
                      <a:pt x="28979" y="5315"/>
                    </a:lnTo>
                    <a:lnTo>
                      <a:pt x="28937" y="5378"/>
                    </a:lnTo>
                    <a:lnTo>
                      <a:pt x="28791" y="5420"/>
                    </a:lnTo>
                    <a:lnTo>
                      <a:pt x="28728" y="5545"/>
                    </a:lnTo>
                    <a:lnTo>
                      <a:pt x="28686" y="5503"/>
                    </a:lnTo>
                    <a:lnTo>
                      <a:pt x="28686" y="5399"/>
                    </a:lnTo>
                    <a:lnTo>
                      <a:pt x="28770" y="5357"/>
                    </a:lnTo>
                    <a:lnTo>
                      <a:pt x="28770" y="5231"/>
                    </a:lnTo>
                    <a:lnTo>
                      <a:pt x="28749" y="5169"/>
                    </a:lnTo>
                    <a:lnTo>
                      <a:pt x="28665" y="5127"/>
                    </a:lnTo>
                    <a:lnTo>
                      <a:pt x="28749" y="5127"/>
                    </a:lnTo>
                    <a:lnTo>
                      <a:pt x="28791" y="5106"/>
                    </a:lnTo>
                    <a:lnTo>
                      <a:pt x="28770" y="4980"/>
                    </a:lnTo>
                    <a:lnTo>
                      <a:pt x="28582" y="4876"/>
                    </a:lnTo>
                    <a:lnTo>
                      <a:pt x="28540" y="4897"/>
                    </a:lnTo>
                    <a:lnTo>
                      <a:pt x="28352" y="4918"/>
                    </a:lnTo>
                    <a:lnTo>
                      <a:pt x="28331" y="4980"/>
                    </a:lnTo>
                    <a:lnTo>
                      <a:pt x="28247" y="4980"/>
                    </a:lnTo>
                    <a:lnTo>
                      <a:pt x="28247" y="4897"/>
                    </a:lnTo>
                    <a:lnTo>
                      <a:pt x="28331" y="4771"/>
                    </a:lnTo>
                    <a:lnTo>
                      <a:pt x="28414" y="4771"/>
                    </a:lnTo>
                    <a:lnTo>
                      <a:pt x="28540" y="4666"/>
                    </a:lnTo>
                    <a:lnTo>
                      <a:pt x="28749" y="4604"/>
                    </a:lnTo>
                    <a:lnTo>
                      <a:pt x="28791" y="4562"/>
                    </a:lnTo>
                    <a:lnTo>
                      <a:pt x="28937" y="4541"/>
                    </a:lnTo>
                    <a:lnTo>
                      <a:pt x="29000" y="4541"/>
                    </a:lnTo>
                    <a:lnTo>
                      <a:pt x="29063" y="4583"/>
                    </a:lnTo>
                    <a:lnTo>
                      <a:pt x="29105" y="4562"/>
                    </a:lnTo>
                    <a:lnTo>
                      <a:pt x="29147" y="4394"/>
                    </a:lnTo>
                    <a:lnTo>
                      <a:pt x="29189" y="4332"/>
                    </a:lnTo>
                    <a:lnTo>
                      <a:pt x="29063" y="4248"/>
                    </a:lnTo>
                    <a:lnTo>
                      <a:pt x="29042" y="4185"/>
                    </a:lnTo>
                    <a:lnTo>
                      <a:pt x="29105" y="4164"/>
                    </a:lnTo>
                    <a:lnTo>
                      <a:pt x="29168" y="4122"/>
                    </a:lnTo>
                    <a:lnTo>
                      <a:pt x="29189" y="4164"/>
                    </a:lnTo>
                    <a:lnTo>
                      <a:pt x="29272" y="4185"/>
                    </a:lnTo>
                    <a:lnTo>
                      <a:pt x="29419" y="4122"/>
                    </a:lnTo>
                    <a:lnTo>
                      <a:pt x="29481" y="4039"/>
                    </a:lnTo>
                    <a:lnTo>
                      <a:pt x="29461" y="3955"/>
                    </a:lnTo>
                    <a:lnTo>
                      <a:pt x="29481" y="3913"/>
                    </a:lnTo>
                    <a:lnTo>
                      <a:pt x="29461" y="3829"/>
                    </a:lnTo>
                    <a:lnTo>
                      <a:pt x="29377" y="3850"/>
                    </a:lnTo>
                    <a:lnTo>
                      <a:pt x="29293" y="3746"/>
                    </a:lnTo>
                    <a:lnTo>
                      <a:pt x="29042" y="3746"/>
                    </a:lnTo>
                    <a:lnTo>
                      <a:pt x="28958" y="3725"/>
                    </a:lnTo>
                    <a:lnTo>
                      <a:pt x="28896" y="3767"/>
                    </a:lnTo>
                    <a:lnTo>
                      <a:pt x="28770" y="3767"/>
                    </a:lnTo>
                    <a:lnTo>
                      <a:pt x="28665" y="3725"/>
                    </a:lnTo>
                    <a:lnTo>
                      <a:pt x="28582" y="3746"/>
                    </a:lnTo>
                    <a:lnTo>
                      <a:pt x="28519" y="3641"/>
                    </a:lnTo>
                    <a:lnTo>
                      <a:pt x="28435" y="3599"/>
                    </a:lnTo>
                    <a:lnTo>
                      <a:pt x="28435" y="3516"/>
                    </a:lnTo>
                    <a:lnTo>
                      <a:pt x="28477" y="3453"/>
                    </a:lnTo>
                    <a:lnTo>
                      <a:pt x="28456" y="3411"/>
                    </a:lnTo>
                    <a:lnTo>
                      <a:pt x="28310" y="3390"/>
                    </a:lnTo>
                    <a:lnTo>
                      <a:pt x="28226" y="3432"/>
                    </a:lnTo>
                    <a:lnTo>
                      <a:pt x="28163" y="3495"/>
                    </a:lnTo>
                    <a:lnTo>
                      <a:pt x="28226" y="3537"/>
                    </a:lnTo>
                    <a:lnTo>
                      <a:pt x="28331" y="3537"/>
                    </a:lnTo>
                    <a:lnTo>
                      <a:pt x="28268" y="3641"/>
                    </a:lnTo>
                    <a:lnTo>
                      <a:pt x="28142" y="3620"/>
                    </a:lnTo>
                    <a:lnTo>
                      <a:pt x="28059" y="3495"/>
                    </a:lnTo>
                    <a:lnTo>
                      <a:pt x="28017" y="3516"/>
                    </a:lnTo>
                    <a:lnTo>
                      <a:pt x="27954" y="3495"/>
                    </a:lnTo>
                    <a:lnTo>
                      <a:pt x="27849" y="3537"/>
                    </a:lnTo>
                    <a:lnTo>
                      <a:pt x="27828" y="3641"/>
                    </a:lnTo>
                    <a:lnTo>
                      <a:pt x="27787" y="3662"/>
                    </a:lnTo>
                    <a:lnTo>
                      <a:pt x="27808" y="3767"/>
                    </a:lnTo>
                    <a:lnTo>
                      <a:pt x="27808" y="3871"/>
                    </a:lnTo>
                    <a:lnTo>
                      <a:pt x="27891" y="3934"/>
                    </a:lnTo>
                    <a:lnTo>
                      <a:pt x="27891" y="4060"/>
                    </a:lnTo>
                    <a:lnTo>
                      <a:pt x="27828" y="4122"/>
                    </a:lnTo>
                    <a:lnTo>
                      <a:pt x="27808" y="4248"/>
                    </a:lnTo>
                    <a:lnTo>
                      <a:pt x="27787" y="4248"/>
                    </a:lnTo>
                    <a:lnTo>
                      <a:pt x="27745" y="4018"/>
                    </a:lnTo>
                    <a:lnTo>
                      <a:pt x="27703" y="3913"/>
                    </a:lnTo>
                    <a:lnTo>
                      <a:pt x="27619" y="3850"/>
                    </a:lnTo>
                    <a:lnTo>
                      <a:pt x="27598" y="3934"/>
                    </a:lnTo>
                    <a:lnTo>
                      <a:pt x="27515" y="3934"/>
                    </a:lnTo>
                    <a:lnTo>
                      <a:pt x="27431" y="4018"/>
                    </a:lnTo>
                    <a:lnTo>
                      <a:pt x="27431" y="4143"/>
                    </a:lnTo>
                    <a:lnTo>
                      <a:pt x="27515" y="4248"/>
                    </a:lnTo>
                    <a:lnTo>
                      <a:pt x="27515" y="4332"/>
                    </a:lnTo>
                    <a:lnTo>
                      <a:pt x="27619" y="4457"/>
                    </a:lnTo>
                    <a:lnTo>
                      <a:pt x="27745" y="4457"/>
                    </a:lnTo>
                    <a:lnTo>
                      <a:pt x="27808" y="4353"/>
                    </a:lnTo>
                    <a:lnTo>
                      <a:pt x="27828" y="4353"/>
                    </a:lnTo>
                    <a:lnTo>
                      <a:pt x="27849" y="4457"/>
                    </a:lnTo>
                    <a:lnTo>
                      <a:pt x="27933" y="4583"/>
                    </a:lnTo>
                    <a:lnTo>
                      <a:pt x="27933" y="4666"/>
                    </a:lnTo>
                    <a:lnTo>
                      <a:pt x="27849" y="4666"/>
                    </a:lnTo>
                    <a:lnTo>
                      <a:pt x="27808" y="4562"/>
                    </a:lnTo>
                    <a:lnTo>
                      <a:pt x="27724" y="4541"/>
                    </a:lnTo>
                    <a:lnTo>
                      <a:pt x="27619" y="4562"/>
                    </a:lnTo>
                    <a:lnTo>
                      <a:pt x="27577" y="4604"/>
                    </a:lnTo>
                    <a:lnTo>
                      <a:pt x="27619" y="4708"/>
                    </a:lnTo>
                    <a:lnTo>
                      <a:pt x="27598" y="4792"/>
                    </a:lnTo>
                    <a:lnTo>
                      <a:pt x="27515" y="4876"/>
                    </a:lnTo>
                    <a:lnTo>
                      <a:pt x="27536" y="4959"/>
                    </a:lnTo>
                    <a:lnTo>
                      <a:pt x="27473" y="5085"/>
                    </a:lnTo>
                    <a:lnTo>
                      <a:pt x="27410" y="5127"/>
                    </a:lnTo>
                    <a:lnTo>
                      <a:pt x="27431" y="5231"/>
                    </a:lnTo>
                    <a:lnTo>
                      <a:pt x="27389" y="5294"/>
                    </a:lnTo>
                    <a:lnTo>
                      <a:pt x="27284" y="5273"/>
                    </a:lnTo>
                    <a:lnTo>
                      <a:pt x="27201" y="5169"/>
                    </a:lnTo>
                    <a:lnTo>
                      <a:pt x="27201" y="5064"/>
                    </a:lnTo>
                    <a:lnTo>
                      <a:pt x="27075" y="4897"/>
                    </a:lnTo>
                    <a:lnTo>
                      <a:pt x="27075" y="4792"/>
                    </a:lnTo>
                    <a:lnTo>
                      <a:pt x="27054" y="4708"/>
                    </a:lnTo>
                    <a:lnTo>
                      <a:pt x="26950" y="4687"/>
                    </a:lnTo>
                    <a:lnTo>
                      <a:pt x="26950" y="4646"/>
                    </a:lnTo>
                    <a:lnTo>
                      <a:pt x="26992" y="4604"/>
                    </a:lnTo>
                    <a:lnTo>
                      <a:pt x="27033" y="4562"/>
                    </a:lnTo>
                    <a:lnTo>
                      <a:pt x="26992" y="4478"/>
                    </a:lnTo>
                    <a:lnTo>
                      <a:pt x="26887" y="4457"/>
                    </a:lnTo>
                    <a:lnTo>
                      <a:pt x="26740" y="4499"/>
                    </a:lnTo>
                    <a:lnTo>
                      <a:pt x="26699" y="4457"/>
                    </a:lnTo>
                    <a:lnTo>
                      <a:pt x="26657" y="4478"/>
                    </a:lnTo>
                    <a:lnTo>
                      <a:pt x="26594" y="4562"/>
                    </a:lnTo>
                    <a:lnTo>
                      <a:pt x="26489" y="4604"/>
                    </a:lnTo>
                    <a:lnTo>
                      <a:pt x="26364" y="4792"/>
                    </a:lnTo>
                    <a:lnTo>
                      <a:pt x="26427" y="4876"/>
                    </a:lnTo>
                    <a:lnTo>
                      <a:pt x="26427" y="5064"/>
                    </a:lnTo>
                    <a:lnTo>
                      <a:pt x="26385" y="5127"/>
                    </a:lnTo>
                    <a:lnTo>
                      <a:pt x="26448" y="5210"/>
                    </a:lnTo>
                    <a:lnTo>
                      <a:pt x="26427" y="5378"/>
                    </a:lnTo>
                    <a:lnTo>
                      <a:pt x="26322" y="5420"/>
                    </a:lnTo>
                    <a:lnTo>
                      <a:pt x="26322" y="5545"/>
                    </a:lnTo>
                    <a:lnTo>
                      <a:pt x="26364" y="5608"/>
                    </a:lnTo>
                    <a:lnTo>
                      <a:pt x="26448" y="5587"/>
                    </a:lnTo>
                    <a:lnTo>
                      <a:pt x="26489" y="5629"/>
                    </a:lnTo>
                    <a:lnTo>
                      <a:pt x="26573" y="5587"/>
                    </a:lnTo>
                    <a:lnTo>
                      <a:pt x="26636" y="5608"/>
                    </a:lnTo>
                    <a:lnTo>
                      <a:pt x="26636" y="5734"/>
                    </a:lnTo>
                    <a:lnTo>
                      <a:pt x="26657" y="5796"/>
                    </a:lnTo>
                    <a:lnTo>
                      <a:pt x="26699" y="5796"/>
                    </a:lnTo>
                    <a:lnTo>
                      <a:pt x="26782" y="5922"/>
                    </a:lnTo>
                    <a:lnTo>
                      <a:pt x="26782" y="6110"/>
                    </a:lnTo>
                    <a:lnTo>
                      <a:pt x="26887" y="6236"/>
                    </a:lnTo>
                    <a:lnTo>
                      <a:pt x="26887" y="6319"/>
                    </a:lnTo>
                    <a:lnTo>
                      <a:pt x="26929" y="6424"/>
                    </a:lnTo>
                    <a:lnTo>
                      <a:pt x="27012" y="6466"/>
                    </a:lnTo>
                    <a:lnTo>
                      <a:pt x="26992" y="6550"/>
                    </a:lnTo>
                    <a:lnTo>
                      <a:pt x="27012" y="6696"/>
                    </a:lnTo>
                    <a:lnTo>
                      <a:pt x="26929" y="6842"/>
                    </a:lnTo>
                    <a:lnTo>
                      <a:pt x="27012" y="6905"/>
                    </a:lnTo>
                    <a:lnTo>
                      <a:pt x="27033" y="7052"/>
                    </a:lnTo>
                    <a:lnTo>
                      <a:pt x="27012" y="7156"/>
                    </a:lnTo>
                    <a:lnTo>
                      <a:pt x="27033" y="7198"/>
                    </a:lnTo>
                    <a:lnTo>
                      <a:pt x="27117" y="7156"/>
                    </a:lnTo>
                    <a:lnTo>
                      <a:pt x="27180" y="7198"/>
                    </a:lnTo>
                    <a:lnTo>
                      <a:pt x="27180" y="7324"/>
                    </a:lnTo>
                    <a:lnTo>
                      <a:pt x="27264" y="7387"/>
                    </a:lnTo>
                    <a:lnTo>
                      <a:pt x="27410" y="7324"/>
                    </a:lnTo>
                    <a:lnTo>
                      <a:pt x="27452" y="7198"/>
                    </a:lnTo>
                    <a:lnTo>
                      <a:pt x="27598" y="7114"/>
                    </a:lnTo>
                    <a:lnTo>
                      <a:pt x="27619" y="7010"/>
                    </a:lnTo>
                    <a:lnTo>
                      <a:pt x="27556" y="6968"/>
                    </a:lnTo>
                    <a:lnTo>
                      <a:pt x="27494" y="6759"/>
                    </a:lnTo>
                    <a:lnTo>
                      <a:pt x="27515" y="6654"/>
                    </a:lnTo>
                    <a:lnTo>
                      <a:pt x="27703" y="6466"/>
                    </a:lnTo>
                    <a:lnTo>
                      <a:pt x="27703" y="6550"/>
                    </a:lnTo>
                    <a:lnTo>
                      <a:pt x="27598" y="6675"/>
                    </a:lnTo>
                    <a:lnTo>
                      <a:pt x="27640" y="6905"/>
                    </a:lnTo>
                    <a:lnTo>
                      <a:pt x="27724" y="6947"/>
                    </a:lnTo>
                    <a:lnTo>
                      <a:pt x="27828" y="6884"/>
                    </a:lnTo>
                    <a:lnTo>
                      <a:pt x="27954" y="6968"/>
                    </a:lnTo>
                    <a:lnTo>
                      <a:pt x="28121" y="6905"/>
                    </a:lnTo>
                    <a:lnTo>
                      <a:pt x="28121" y="6842"/>
                    </a:lnTo>
                    <a:lnTo>
                      <a:pt x="28247" y="6780"/>
                    </a:lnTo>
                    <a:lnTo>
                      <a:pt x="28352" y="6780"/>
                    </a:lnTo>
                    <a:lnTo>
                      <a:pt x="28435" y="6738"/>
                    </a:lnTo>
                    <a:lnTo>
                      <a:pt x="28477" y="6780"/>
                    </a:lnTo>
                    <a:lnTo>
                      <a:pt x="28498" y="6759"/>
                    </a:lnTo>
                    <a:lnTo>
                      <a:pt x="28498" y="6759"/>
                    </a:lnTo>
                    <a:cubicBezTo>
                      <a:pt x="28477" y="6863"/>
                      <a:pt x="28456" y="6989"/>
                      <a:pt x="28456" y="7094"/>
                    </a:cubicBezTo>
                    <a:lnTo>
                      <a:pt x="28435" y="7114"/>
                    </a:lnTo>
                    <a:lnTo>
                      <a:pt x="28456" y="7156"/>
                    </a:lnTo>
                    <a:lnTo>
                      <a:pt x="28456" y="7219"/>
                    </a:lnTo>
                    <a:cubicBezTo>
                      <a:pt x="28456" y="7283"/>
                      <a:pt x="28503" y="7308"/>
                      <a:pt x="28554" y="7308"/>
                    </a:cubicBezTo>
                    <a:cubicBezTo>
                      <a:pt x="28586" y="7308"/>
                      <a:pt x="28620" y="7298"/>
                      <a:pt x="28644" y="7282"/>
                    </a:cubicBezTo>
                    <a:lnTo>
                      <a:pt x="28707" y="7282"/>
                    </a:lnTo>
                    <a:lnTo>
                      <a:pt x="28707" y="7324"/>
                    </a:lnTo>
                    <a:lnTo>
                      <a:pt x="28582" y="7533"/>
                    </a:lnTo>
                    <a:lnTo>
                      <a:pt x="28561" y="7617"/>
                    </a:lnTo>
                    <a:lnTo>
                      <a:pt x="28456" y="7679"/>
                    </a:lnTo>
                    <a:lnTo>
                      <a:pt x="28477" y="7596"/>
                    </a:lnTo>
                    <a:lnTo>
                      <a:pt x="28435" y="7533"/>
                    </a:lnTo>
                    <a:lnTo>
                      <a:pt x="28477" y="7407"/>
                    </a:lnTo>
                    <a:lnTo>
                      <a:pt x="28393" y="7324"/>
                    </a:lnTo>
                    <a:lnTo>
                      <a:pt x="28268" y="7387"/>
                    </a:lnTo>
                    <a:lnTo>
                      <a:pt x="28184" y="7512"/>
                    </a:lnTo>
                    <a:lnTo>
                      <a:pt x="28121" y="7512"/>
                    </a:lnTo>
                    <a:lnTo>
                      <a:pt x="28038" y="7679"/>
                    </a:lnTo>
                    <a:lnTo>
                      <a:pt x="27954" y="7700"/>
                    </a:lnTo>
                    <a:lnTo>
                      <a:pt x="27870" y="7910"/>
                    </a:lnTo>
                    <a:lnTo>
                      <a:pt x="27724" y="8056"/>
                    </a:lnTo>
                    <a:lnTo>
                      <a:pt x="27703" y="8203"/>
                    </a:lnTo>
                    <a:lnTo>
                      <a:pt x="27745" y="8328"/>
                    </a:lnTo>
                    <a:lnTo>
                      <a:pt x="27745" y="8412"/>
                    </a:lnTo>
                    <a:lnTo>
                      <a:pt x="27808" y="8433"/>
                    </a:lnTo>
                    <a:lnTo>
                      <a:pt x="27870" y="8370"/>
                    </a:lnTo>
                    <a:lnTo>
                      <a:pt x="27933" y="8370"/>
                    </a:lnTo>
                    <a:lnTo>
                      <a:pt x="27933" y="8454"/>
                    </a:lnTo>
                    <a:lnTo>
                      <a:pt x="27828" y="8537"/>
                    </a:lnTo>
                    <a:lnTo>
                      <a:pt x="27828" y="8579"/>
                    </a:lnTo>
                    <a:lnTo>
                      <a:pt x="27724" y="8579"/>
                    </a:lnTo>
                    <a:lnTo>
                      <a:pt x="27619" y="8642"/>
                    </a:lnTo>
                    <a:lnTo>
                      <a:pt x="27431" y="8830"/>
                    </a:lnTo>
                    <a:lnTo>
                      <a:pt x="27347" y="8935"/>
                    </a:lnTo>
                    <a:lnTo>
                      <a:pt x="27326" y="9207"/>
                    </a:lnTo>
                    <a:lnTo>
                      <a:pt x="27389" y="9311"/>
                    </a:lnTo>
                    <a:lnTo>
                      <a:pt x="27389" y="9395"/>
                    </a:lnTo>
                    <a:lnTo>
                      <a:pt x="27326" y="9500"/>
                    </a:lnTo>
                    <a:lnTo>
                      <a:pt x="27347" y="9563"/>
                    </a:lnTo>
                    <a:lnTo>
                      <a:pt x="27389" y="9625"/>
                    </a:lnTo>
                    <a:lnTo>
                      <a:pt x="27452" y="9625"/>
                    </a:lnTo>
                    <a:lnTo>
                      <a:pt x="27515" y="9667"/>
                    </a:lnTo>
                    <a:lnTo>
                      <a:pt x="27536" y="9793"/>
                    </a:lnTo>
                    <a:lnTo>
                      <a:pt x="27640" y="9835"/>
                    </a:lnTo>
                    <a:lnTo>
                      <a:pt x="27703" y="9939"/>
                    </a:lnTo>
                    <a:lnTo>
                      <a:pt x="27745" y="9939"/>
                    </a:lnTo>
                    <a:lnTo>
                      <a:pt x="27828" y="9814"/>
                    </a:lnTo>
                    <a:lnTo>
                      <a:pt x="27808" y="9939"/>
                    </a:lnTo>
                    <a:lnTo>
                      <a:pt x="27849" y="10107"/>
                    </a:lnTo>
                    <a:lnTo>
                      <a:pt x="28017" y="10127"/>
                    </a:lnTo>
                    <a:lnTo>
                      <a:pt x="28080" y="10190"/>
                    </a:lnTo>
                    <a:lnTo>
                      <a:pt x="28184" y="10190"/>
                    </a:lnTo>
                    <a:lnTo>
                      <a:pt x="28331" y="10211"/>
                    </a:lnTo>
                    <a:lnTo>
                      <a:pt x="28331" y="10295"/>
                    </a:lnTo>
                    <a:lnTo>
                      <a:pt x="28226" y="10504"/>
                    </a:lnTo>
                    <a:lnTo>
                      <a:pt x="28121" y="10546"/>
                    </a:lnTo>
                    <a:lnTo>
                      <a:pt x="28080" y="10525"/>
                    </a:lnTo>
                    <a:lnTo>
                      <a:pt x="28121" y="10420"/>
                    </a:lnTo>
                    <a:lnTo>
                      <a:pt x="28226" y="10379"/>
                    </a:lnTo>
                    <a:lnTo>
                      <a:pt x="28080" y="10337"/>
                    </a:lnTo>
                    <a:lnTo>
                      <a:pt x="27954" y="10379"/>
                    </a:lnTo>
                    <a:lnTo>
                      <a:pt x="27849" y="10504"/>
                    </a:lnTo>
                    <a:lnTo>
                      <a:pt x="27912" y="10546"/>
                    </a:lnTo>
                    <a:lnTo>
                      <a:pt x="27912" y="10630"/>
                    </a:lnTo>
                    <a:lnTo>
                      <a:pt x="27745" y="10713"/>
                    </a:lnTo>
                    <a:lnTo>
                      <a:pt x="27661" y="10797"/>
                    </a:lnTo>
                    <a:lnTo>
                      <a:pt x="27598" y="10797"/>
                    </a:lnTo>
                    <a:lnTo>
                      <a:pt x="27515" y="10944"/>
                    </a:lnTo>
                    <a:lnTo>
                      <a:pt x="27536" y="11006"/>
                    </a:lnTo>
                    <a:lnTo>
                      <a:pt x="27619" y="11006"/>
                    </a:lnTo>
                    <a:lnTo>
                      <a:pt x="27661" y="11048"/>
                    </a:lnTo>
                    <a:lnTo>
                      <a:pt x="27766" y="11027"/>
                    </a:lnTo>
                    <a:lnTo>
                      <a:pt x="27828" y="10923"/>
                    </a:lnTo>
                    <a:lnTo>
                      <a:pt x="27808" y="10860"/>
                    </a:lnTo>
                    <a:lnTo>
                      <a:pt x="27870" y="10839"/>
                    </a:lnTo>
                    <a:lnTo>
                      <a:pt x="27954" y="10797"/>
                    </a:lnTo>
                    <a:lnTo>
                      <a:pt x="28017" y="10839"/>
                    </a:lnTo>
                    <a:lnTo>
                      <a:pt x="27975" y="10944"/>
                    </a:lnTo>
                    <a:lnTo>
                      <a:pt x="27912" y="11069"/>
                    </a:lnTo>
                    <a:lnTo>
                      <a:pt x="27870" y="11236"/>
                    </a:lnTo>
                    <a:lnTo>
                      <a:pt x="27870" y="11320"/>
                    </a:lnTo>
                    <a:lnTo>
                      <a:pt x="27808" y="11383"/>
                    </a:lnTo>
                    <a:lnTo>
                      <a:pt x="27640" y="11425"/>
                    </a:lnTo>
                    <a:lnTo>
                      <a:pt x="27536" y="11529"/>
                    </a:lnTo>
                    <a:lnTo>
                      <a:pt x="27452" y="11550"/>
                    </a:lnTo>
                    <a:lnTo>
                      <a:pt x="27452" y="11592"/>
                    </a:lnTo>
                    <a:lnTo>
                      <a:pt x="27410" y="11697"/>
                    </a:lnTo>
                    <a:lnTo>
                      <a:pt x="27138" y="11801"/>
                    </a:lnTo>
                    <a:lnTo>
                      <a:pt x="27075" y="11906"/>
                    </a:lnTo>
                    <a:lnTo>
                      <a:pt x="26971" y="11948"/>
                    </a:lnTo>
                    <a:lnTo>
                      <a:pt x="26929" y="11885"/>
                    </a:lnTo>
                    <a:lnTo>
                      <a:pt x="26887" y="11885"/>
                    </a:lnTo>
                    <a:lnTo>
                      <a:pt x="26866" y="11843"/>
                    </a:lnTo>
                    <a:lnTo>
                      <a:pt x="26803" y="11906"/>
                    </a:lnTo>
                    <a:lnTo>
                      <a:pt x="26720" y="11948"/>
                    </a:lnTo>
                    <a:lnTo>
                      <a:pt x="26720" y="11948"/>
                    </a:lnTo>
                    <a:lnTo>
                      <a:pt x="26761" y="11885"/>
                    </a:lnTo>
                    <a:lnTo>
                      <a:pt x="26720" y="11843"/>
                    </a:lnTo>
                    <a:lnTo>
                      <a:pt x="26615" y="11948"/>
                    </a:lnTo>
                    <a:lnTo>
                      <a:pt x="26573" y="12094"/>
                    </a:lnTo>
                    <a:lnTo>
                      <a:pt x="26468" y="12262"/>
                    </a:lnTo>
                    <a:lnTo>
                      <a:pt x="26448" y="12304"/>
                    </a:lnTo>
                    <a:lnTo>
                      <a:pt x="26489" y="12387"/>
                    </a:lnTo>
                    <a:lnTo>
                      <a:pt x="26489" y="12471"/>
                    </a:lnTo>
                    <a:lnTo>
                      <a:pt x="26406" y="12617"/>
                    </a:lnTo>
                    <a:lnTo>
                      <a:pt x="26406" y="12701"/>
                    </a:lnTo>
                    <a:lnTo>
                      <a:pt x="26468" y="12785"/>
                    </a:lnTo>
                    <a:lnTo>
                      <a:pt x="26385" y="12827"/>
                    </a:lnTo>
                    <a:lnTo>
                      <a:pt x="26343" y="12952"/>
                    </a:lnTo>
                    <a:lnTo>
                      <a:pt x="26364" y="12952"/>
                    </a:lnTo>
                    <a:lnTo>
                      <a:pt x="26448" y="12931"/>
                    </a:lnTo>
                    <a:lnTo>
                      <a:pt x="26489" y="12848"/>
                    </a:lnTo>
                    <a:lnTo>
                      <a:pt x="26594" y="12889"/>
                    </a:lnTo>
                    <a:lnTo>
                      <a:pt x="26699" y="12806"/>
                    </a:lnTo>
                    <a:lnTo>
                      <a:pt x="26615" y="12910"/>
                    </a:lnTo>
                    <a:lnTo>
                      <a:pt x="26510" y="12910"/>
                    </a:lnTo>
                    <a:lnTo>
                      <a:pt x="26406" y="13015"/>
                    </a:lnTo>
                    <a:lnTo>
                      <a:pt x="26259" y="13057"/>
                    </a:lnTo>
                    <a:lnTo>
                      <a:pt x="26259" y="13203"/>
                    </a:lnTo>
                    <a:lnTo>
                      <a:pt x="26176" y="13266"/>
                    </a:lnTo>
                    <a:lnTo>
                      <a:pt x="26071" y="13203"/>
                    </a:lnTo>
                    <a:lnTo>
                      <a:pt x="25945" y="13203"/>
                    </a:lnTo>
                    <a:lnTo>
                      <a:pt x="25862" y="13120"/>
                    </a:lnTo>
                    <a:lnTo>
                      <a:pt x="25778" y="13161"/>
                    </a:lnTo>
                    <a:lnTo>
                      <a:pt x="25820" y="13350"/>
                    </a:lnTo>
                    <a:lnTo>
                      <a:pt x="25631" y="13245"/>
                    </a:lnTo>
                    <a:lnTo>
                      <a:pt x="25694" y="12994"/>
                    </a:lnTo>
                    <a:lnTo>
                      <a:pt x="25631" y="12827"/>
                    </a:lnTo>
                    <a:lnTo>
                      <a:pt x="25548" y="12722"/>
                    </a:lnTo>
                    <a:lnTo>
                      <a:pt x="25590" y="12555"/>
                    </a:lnTo>
                    <a:lnTo>
                      <a:pt x="25631" y="12555"/>
                    </a:lnTo>
                    <a:lnTo>
                      <a:pt x="25673" y="12722"/>
                    </a:lnTo>
                    <a:lnTo>
                      <a:pt x="25820" y="12638"/>
                    </a:lnTo>
                    <a:lnTo>
                      <a:pt x="25862" y="12743"/>
                    </a:lnTo>
                    <a:lnTo>
                      <a:pt x="25987" y="12806"/>
                    </a:lnTo>
                    <a:lnTo>
                      <a:pt x="26071" y="12722"/>
                    </a:lnTo>
                    <a:lnTo>
                      <a:pt x="26071" y="12638"/>
                    </a:lnTo>
                    <a:lnTo>
                      <a:pt x="26134" y="12492"/>
                    </a:lnTo>
                    <a:lnTo>
                      <a:pt x="26029" y="12513"/>
                    </a:lnTo>
                    <a:lnTo>
                      <a:pt x="25945" y="12492"/>
                    </a:lnTo>
                    <a:lnTo>
                      <a:pt x="26029" y="12429"/>
                    </a:lnTo>
                    <a:lnTo>
                      <a:pt x="26092" y="12304"/>
                    </a:lnTo>
                    <a:lnTo>
                      <a:pt x="26029" y="12304"/>
                    </a:lnTo>
                    <a:lnTo>
                      <a:pt x="25945" y="12387"/>
                    </a:lnTo>
                    <a:lnTo>
                      <a:pt x="25778" y="12429"/>
                    </a:lnTo>
                    <a:lnTo>
                      <a:pt x="25778" y="12345"/>
                    </a:lnTo>
                    <a:lnTo>
                      <a:pt x="25924" y="12283"/>
                    </a:lnTo>
                    <a:lnTo>
                      <a:pt x="25924" y="12178"/>
                    </a:lnTo>
                    <a:lnTo>
                      <a:pt x="25841" y="12178"/>
                    </a:lnTo>
                    <a:lnTo>
                      <a:pt x="25736" y="12220"/>
                    </a:lnTo>
                    <a:lnTo>
                      <a:pt x="25736" y="12136"/>
                    </a:lnTo>
                    <a:lnTo>
                      <a:pt x="25778" y="11969"/>
                    </a:lnTo>
                    <a:lnTo>
                      <a:pt x="25862" y="11864"/>
                    </a:lnTo>
                    <a:lnTo>
                      <a:pt x="25883" y="11969"/>
                    </a:lnTo>
                    <a:lnTo>
                      <a:pt x="25945" y="11906"/>
                    </a:lnTo>
                    <a:lnTo>
                      <a:pt x="25945" y="11822"/>
                    </a:lnTo>
                    <a:lnTo>
                      <a:pt x="26092" y="11676"/>
                    </a:lnTo>
                    <a:lnTo>
                      <a:pt x="26092" y="11592"/>
                    </a:lnTo>
                    <a:lnTo>
                      <a:pt x="26280" y="11488"/>
                    </a:lnTo>
                    <a:lnTo>
                      <a:pt x="26280" y="11362"/>
                    </a:lnTo>
                    <a:lnTo>
                      <a:pt x="26364" y="11299"/>
                    </a:lnTo>
                    <a:lnTo>
                      <a:pt x="26448" y="11278"/>
                    </a:lnTo>
                    <a:lnTo>
                      <a:pt x="26448" y="11236"/>
                    </a:lnTo>
                    <a:lnTo>
                      <a:pt x="26343" y="11236"/>
                    </a:lnTo>
                    <a:lnTo>
                      <a:pt x="26196" y="11257"/>
                    </a:lnTo>
                    <a:lnTo>
                      <a:pt x="26155" y="11425"/>
                    </a:lnTo>
                    <a:lnTo>
                      <a:pt x="26029" y="11488"/>
                    </a:lnTo>
                    <a:lnTo>
                      <a:pt x="25945" y="11467"/>
                    </a:lnTo>
                    <a:lnTo>
                      <a:pt x="25966" y="11425"/>
                    </a:lnTo>
                    <a:lnTo>
                      <a:pt x="26113" y="11362"/>
                    </a:lnTo>
                    <a:lnTo>
                      <a:pt x="26134" y="11257"/>
                    </a:lnTo>
                    <a:lnTo>
                      <a:pt x="26050" y="11216"/>
                    </a:lnTo>
                    <a:lnTo>
                      <a:pt x="25966" y="11236"/>
                    </a:lnTo>
                    <a:lnTo>
                      <a:pt x="25883" y="11153"/>
                    </a:lnTo>
                    <a:lnTo>
                      <a:pt x="25924" y="11069"/>
                    </a:lnTo>
                    <a:lnTo>
                      <a:pt x="25945" y="10944"/>
                    </a:lnTo>
                    <a:lnTo>
                      <a:pt x="25862" y="10860"/>
                    </a:lnTo>
                    <a:lnTo>
                      <a:pt x="25820" y="10902"/>
                    </a:lnTo>
                    <a:lnTo>
                      <a:pt x="25778" y="10964"/>
                    </a:lnTo>
                    <a:lnTo>
                      <a:pt x="25778" y="10902"/>
                    </a:lnTo>
                    <a:lnTo>
                      <a:pt x="25820" y="10818"/>
                    </a:lnTo>
                    <a:lnTo>
                      <a:pt x="25757" y="10713"/>
                    </a:lnTo>
                    <a:lnTo>
                      <a:pt x="25652" y="10713"/>
                    </a:lnTo>
                    <a:lnTo>
                      <a:pt x="25631" y="10902"/>
                    </a:lnTo>
                    <a:lnTo>
                      <a:pt x="25527" y="10964"/>
                    </a:lnTo>
                    <a:lnTo>
                      <a:pt x="25506" y="11027"/>
                    </a:lnTo>
                    <a:lnTo>
                      <a:pt x="25443" y="10985"/>
                    </a:lnTo>
                    <a:lnTo>
                      <a:pt x="25443" y="10923"/>
                    </a:lnTo>
                    <a:lnTo>
                      <a:pt x="25401" y="10839"/>
                    </a:lnTo>
                    <a:lnTo>
                      <a:pt x="25318" y="10839"/>
                    </a:lnTo>
                    <a:lnTo>
                      <a:pt x="25297" y="10923"/>
                    </a:lnTo>
                    <a:lnTo>
                      <a:pt x="25318" y="10964"/>
                    </a:lnTo>
                    <a:lnTo>
                      <a:pt x="25297" y="11027"/>
                    </a:lnTo>
                    <a:lnTo>
                      <a:pt x="25339" y="11132"/>
                    </a:lnTo>
                    <a:lnTo>
                      <a:pt x="25339" y="11195"/>
                    </a:lnTo>
                    <a:lnTo>
                      <a:pt x="25297" y="11257"/>
                    </a:lnTo>
                    <a:lnTo>
                      <a:pt x="25234" y="11195"/>
                    </a:lnTo>
                    <a:lnTo>
                      <a:pt x="25234" y="11132"/>
                    </a:lnTo>
                    <a:lnTo>
                      <a:pt x="25192" y="11132"/>
                    </a:lnTo>
                    <a:lnTo>
                      <a:pt x="25171" y="11195"/>
                    </a:lnTo>
                    <a:lnTo>
                      <a:pt x="25213" y="11446"/>
                    </a:lnTo>
                    <a:lnTo>
                      <a:pt x="25234" y="11592"/>
                    </a:lnTo>
                    <a:lnTo>
                      <a:pt x="25401" y="11676"/>
                    </a:lnTo>
                    <a:lnTo>
                      <a:pt x="25443" y="11760"/>
                    </a:lnTo>
                    <a:lnTo>
                      <a:pt x="25443" y="11990"/>
                    </a:lnTo>
                    <a:lnTo>
                      <a:pt x="25422" y="11864"/>
                    </a:lnTo>
                    <a:lnTo>
                      <a:pt x="25339" y="11801"/>
                    </a:lnTo>
                    <a:lnTo>
                      <a:pt x="25192" y="11613"/>
                    </a:lnTo>
                    <a:lnTo>
                      <a:pt x="25171" y="11467"/>
                    </a:lnTo>
                    <a:lnTo>
                      <a:pt x="25108" y="11278"/>
                    </a:lnTo>
                    <a:lnTo>
                      <a:pt x="25025" y="11278"/>
                    </a:lnTo>
                    <a:lnTo>
                      <a:pt x="24983" y="11341"/>
                    </a:lnTo>
                    <a:lnTo>
                      <a:pt x="25004" y="11488"/>
                    </a:lnTo>
                    <a:lnTo>
                      <a:pt x="25087" y="11592"/>
                    </a:lnTo>
                    <a:lnTo>
                      <a:pt x="25108" y="11718"/>
                    </a:lnTo>
                    <a:lnTo>
                      <a:pt x="25067" y="11760"/>
                    </a:lnTo>
                    <a:lnTo>
                      <a:pt x="24983" y="11655"/>
                    </a:lnTo>
                    <a:lnTo>
                      <a:pt x="24774" y="11697"/>
                    </a:lnTo>
                    <a:lnTo>
                      <a:pt x="24711" y="11760"/>
                    </a:lnTo>
                    <a:lnTo>
                      <a:pt x="24648" y="11676"/>
                    </a:lnTo>
                    <a:lnTo>
                      <a:pt x="24564" y="11655"/>
                    </a:lnTo>
                    <a:lnTo>
                      <a:pt x="24376" y="11488"/>
                    </a:lnTo>
                    <a:lnTo>
                      <a:pt x="24146" y="11488"/>
                    </a:lnTo>
                    <a:lnTo>
                      <a:pt x="24125" y="11404"/>
                    </a:lnTo>
                    <a:lnTo>
                      <a:pt x="24083" y="11404"/>
                    </a:lnTo>
                    <a:lnTo>
                      <a:pt x="23937" y="11488"/>
                    </a:lnTo>
                    <a:lnTo>
                      <a:pt x="23874" y="11571"/>
                    </a:lnTo>
                    <a:lnTo>
                      <a:pt x="23707" y="11571"/>
                    </a:lnTo>
                    <a:lnTo>
                      <a:pt x="23560" y="11655"/>
                    </a:lnTo>
                    <a:lnTo>
                      <a:pt x="23435" y="11550"/>
                    </a:lnTo>
                    <a:lnTo>
                      <a:pt x="23414" y="11550"/>
                    </a:lnTo>
                    <a:lnTo>
                      <a:pt x="23393" y="11446"/>
                    </a:lnTo>
                    <a:lnTo>
                      <a:pt x="23330" y="11404"/>
                    </a:lnTo>
                    <a:lnTo>
                      <a:pt x="23204" y="11488"/>
                    </a:lnTo>
                    <a:lnTo>
                      <a:pt x="23204" y="11404"/>
                    </a:lnTo>
                    <a:lnTo>
                      <a:pt x="23037" y="11257"/>
                    </a:lnTo>
                    <a:lnTo>
                      <a:pt x="23016" y="11174"/>
                    </a:lnTo>
                    <a:lnTo>
                      <a:pt x="22974" y="11153"/>
                    </a:lnTo>
                    <a:lnTo>
                      <a:pt x="22974" y="11069"/>
                    </a:lnTo>
                    <a:lnTo>
                      <a:pt x="22995" y="11027"/>
                    </a:lnTo>
                    <a:lnTo>
                      <a:pt x="22932" y="10944"/>
                    </a:lnTo>
                    <a:lnTo>
                      <a:pt x="22890" y="10964"/>
                    </a:lnTo>
                    <a:lnTo>
                      <a:pt x="22870" y="10944"/>
                    </a:lnTo>
                    <a:lnTo>
                      <a:pt x="22870" y="10860"/>
                    </a:lnTo>
                    <a:lnTo>
                      <a:pt x="22807" y="10839"/>
                    </a:lnTo>
                    <a:lnTo>
                      <a:pt x="22702" y="10881"/>
                    </a:lnTo>
                    <a:lnTo>
                      <a:pt x="22577" y="10881"/>
                    </a:lnTo>
                    <a:lnTo>
                      <a:pt x="22493" y="10818"/>
                    </a:lnTo>
                    <a:lnTo>
                      <a:pt x="22451" y="10818"/>
                    </a:lnTo>
                    <a:lnTo>
                      <a:pt x="22409" y="10755"/>
                    </a:lnTo>
                    <a:lnTo>
                      <a:pt x="22305" y="10713"/>
                    </a:lnTo>
                    <a:lnTo>
                      <a:pt x="22200" y="10713"/>
                    </a:lnTo>
                    <a:lnTo>
                      <a:pt x="22263" y="10630"/>
                    </a:lnTo>
                    <a:lnTo>
                      <a:pt x="22263" y="10546"/>
                    </a:lnTo>
                    <a:lnTo>
                      <a:pt x="22346" y="10462"/>
                    </a:lnTo>
                    <a:lnTo>
                      <a:pt x="22346" y="10420"/>
                    </a:lnTo>
                    <a:lnTo>
                      <a:pt x="22263" y="10400"/>
                    </a:lnTo>
                    <a:lnTo>
                      <a:pt x="22179" y="10400"/>
                    </a:lnTo>
                    <a:lnTo>
                      <a:pt x="22158" y="10148"/>
                    </a:lnTo>
                    <a:lnTo>
                      <a:pt x="22095" y="10127"/>
                    </a:lnTo>
                    <a:lnTo>
                      <a:pt x="22095" y="10086"/>
                    </a:lnTo>
                    <a:lnTo>
                      <a:pt x="22179" y="10023"/>
                    </a:lnTo>
                    <a:lnTo>
                      <a:pt x="22200" y="9981"/>
                    </a:lnTo>
                    <a:lnTo>
                      <a:pt x="22158" y="9939"/>
                    </a:lnTo>
                    <a:lnTo>
                      <a:pt x="22179" y="9876"/>
                    </a:lnTo>
                    <a:lnTo>
                      <a:pt x="22179" y="9772"/>
                    </a:lnTo>
                    <a:cubicBezTo>
                      <a:pt x="22284" y="9709"/>
                      <a:pt x="22388" y="9688"/>
                      <a:pt x="22493" y="9604"/>
                    </a:cubicBezTo>
                    <a:lnTo>
                      <a:pt x="22514" y="9625"/>
                    </a:lnTo>
                    <a:lnTo>
                      <a:pt x="22598" y="9604"/>
                    </a:lnTo>
                    <a:lnTo>
                      <a:pt x="22681" y="9500"/>
                    </a:lnTo>
                    <a:lnTo>
                      <a:pt x="22702" y="9500"/>
                    </a:lnTo>
                    <a:lnTo>
                      <a:pt x="22702" y="9604"/>
                    </a:lnTo>
                    <a:lnTo>
                      <a:pt x="22765" y="9709"/>
                    </a:lnTo>
                    <a:lnTo>
                      <a:pt x="22828" y="9730"/>
                    </a:lnTo>
                    <a:lnTo>
                      <a:pt x="22911" y="9688"/>
                    </a:lnTo>
                    <a:lnTo>
                      <a:pt x="22995" y="9709"/>
                    </a:lnTo>
                    <a:lnTo>
                      <a:pt x="23037" y="9793"/>
                    </a:lnTo>
                    <a:lnTo>
                      <a:pt x="23121" y="9793"/>
                    </a:lnTo>
                    <a:lnTo>
                      <a:pt x="23183" y="9835"/>
                    </a:lnTo>
                    <a:lnTo>
                      <a:pt x="23225" y="9835"/>
                    </a:lnTo>
                    <a:lnTo>
                      <a:pt x="23225" y="9730"/>
                    </a:lnTo>
                    <a:lnTo>
                      <a:pt x="23288" y="9730"/>
                    </a:lnTo>
                    <a:lnTo>
                      <a:pt x="23351" y="9709"/>
                    </a:lnTo>
                    <a:lnTo>
                      <a:pt x="23414" y="9730"/>
                    </a:lnTo>
                    <a:lnTo>
                      <a:pt x="23414" y="9814"/>
                    </a:lnTo>
                    <a:lnTo>
                      <a:pt x="23455" y="9835"/>
                    </a:lnTo>
                    <a:lnTo>
                      <a:pt x="23539" y="9814"/>
                    </a:lnTo>
                    <a:lnTo>
                      <a:pt x="23602" y="9730"/>
                    </a:lnTo>
                    <a:lnTo>
                      <a:pt x="23644" y="9772"/>
                    </a:lnTo>
                    <a:lnTo>
                      <a:pt x="23665" y="9835"/>
                    </a:lnTo>
                    <a:lnTo>
                      <a:pt x="23727" y="9835"/>
                    </a:lnTo>
                    <a:lnTo>
                      <a:pt x="23748" y="9793"/>
                    </a:lnTo>
                    <a:lnTo>
                      <a:pt x="23769" y="9793"/>
                    </a:lnTo>
                    <a:lnTo>
                      <a:pt x="23832" y="9709"/>
                    </a:lnTo>
                    <a:lnTo>
                      <a:pt x="23916" y="9709"/>
                    </a:lnTo>
                    <a:lnTo>
                      <a:pt x="23937" y="9772"/>
                    </a:lnTo>
                    <a:lnTo>
                      <a:pt x="23979" y="9793"/>
                    </a:lnTo>
                    <a:lnTo>
                      <a:pt x="24041" y="9772"/>
                    </a:lnTo>
                    <a:lnTo>
                      <a:pt x="24041" y="9709"/>
                    </a:lnTo>
                    <a:lnTo>
                      <a:pt x="24020" y="9667"/>
                    </a:lnTo>
                    <a:lnTo>
                      <a:pt x="24083" y="9583"/>
                    </a:lnTo>
                    <a:lnTo>
                      <a:pt x="24083" y="9521"/>
                    </a:lnTo>
                    <a:lnTo>
                      <a:pt x="24146" y="9458"/>
                    </a:lnTo>
                    <a:lnTo>
                      <a:pt x="24146" y="9374"/>
                    </a:lnTo>
                    <a:lnTo>
                      <a:pt x="24062" y="9374"/>
                    </a:lnTo>
                    <a:lnTo>
                      <a:pt x="24041" y="9291"/>
                    </a:lnTo>
                    <a:lnTo>
                      <a:pt x="24062" y="9186"/>
                    </a:lnTo>
                    <a:lnTo>
                      <a:pt x="24146" y="9165"/>
                    </a:lnTo>
                    <a:lnTo>
                      <a:pt x="24146" y="9060"/>
                    </a:lnTo>
                    <a:lnTo>
                      <a:pt x="24041" y="8998"/>
                    </a:lnTo>
                    <a:lnTo>
                      <a:pt x="23958" y="9039"/>
                    </a:lnTo>
                    <a:lnTo>
                      <a:pt x="23958" y="9102"/>
                    </a:lnTo>
                    <a:lnTo>
                      <a:pt x="23916" y="9165"/>
                    </a:lnTo>
                    <a:lnTo>
                      <a:pt x="23832" y="9102"/>
                    </a:lnTo>
                    <a:lnTo>
                      <a:pt x="23707" y="9102"/>
                    </a:lnTo>
                    <a:lnTo>
                      <a:pt x="23560" y="9249"/>
                    </a:lnTo>
                    <a:lnTo>
                      <a:pt x="23455" y="9311"/>
                    </a:lnTo>
                    <a:lnTo>
                      <a:pt x="23455" y="9270"/>
                    </a:lnTo>
                    <a:lnTo>
                      <a:pt x="23602" y="9186"/>
                    </a:lnTo>
                    <a:lnTo>
                      <a:pt x="23644" y="9102"/>
                    </a:lnTo>
                    <a:lnTo>
                      <a:pt x="23644" y="8977"/>
                    </a:lnTo>
                    <a:lnTo>
                      <a:pt x="23602" y="9060"/>
                    </a:lnTo>
                    <a:lnTo>
                      <a:pt x="23539" y="9039"/>
                    </a:lnTo>
                    <a:lnTo>
                      <a:pt x="23539" y="8935"/>
                    </a:lnTo>
                    <a:lnTo>
                      <a:pt x="23644" y="8851"/>
                    </a:lnTo>
                    <a:lnTo>
                      <a:pt x="23560" y="8726"/>
                    </a:lnTo>
                    <a:lnTo>
                      <a:pt x="23644" y="8642"/>
                    </a:lnTo>
                    <a:lnTo>
                      <a:pt x="23727" y="8642"/>
                    </a:lnTo>
                    <a:lnTo>
                      <a:pt x="23707" y="8684"/>
                    </a:lnTo>
                    <a:lnTo>
                      <a:pt x="23748" y="8851"/>
                    </a:lnTo>
                    <a:lnTo>
                      <a:pt x="23832" y="8935"/>
                    </a:lnTo>
                    <a:lnTo>
                      <a:pt x="23874" y="8893"/>
                    </a:lnTo>
                    <a:lnTo>
                      <a:pt x="23979" y="8893"/>
                    </a:lnTo>
                    <a:lnTo>
                      <a:pt x="24041" y="8767"/>
                    </a:lnTo>
                    <a:lnTo>
                      <a:pt x="23979" y="8726"/>
                    </a:lnTo>
                    <a:lnTo>
                      <a:pt x="23979" y="8663"/>
                    </a:lnTo>
                    <a:lnTo>
                      <a:pt x="24062" y="8663"/>
                    </a:lnTo>
                    <a:lnTo>
                      <a:pt x="24083" y="8726"/>
                    </a:lnTo>
                    <a:lnTo>
                      <a:pt x="24146" y="8684"/>
                    </a:lnTo>
                    <a:lnTo>
                      <a:pt x="24251" y="8621"/>
                    </a:lnTo>
                    <a:lnTo>
                      <a:pt x="24271" y="8475"/>
                    </a:lnTo>
                    <a:lnTo>
                      <a:pt x="24292" y="8579"/>
                    </a:lnTo>
                    <a:lnTo>
                      <a:pt x="24355" y="8579"/>
                    </a:lnTo>
                    <a:lnTo>
                      <a:pt x="24460" y="8516"/>
                    </a:lnTo>
                    <a:lnTo>
                      <a:pt x="24376" y="8684"/>
                    </a:lnTo>
                    <a:lnTo>
                      <a:pt x="24376" y="8851"/>
                    </a:lnTo>
                    <a:lnTo>
                      <a:pt x="24439" y="8830"/>
                    </a:lnTo>
                    <a:lnTo>
                      <a:pt x="24481" y="8851"/>
                    </a:lnTo>
                    <a:lnTo>
                      <a:pt x="24439" y="8935"/>
                    </a:lnTo>
                    <a:lnTo>
                      <a:pt x="24502" y="8935"/>
                    </a:lnTo>
                    <a:lnTo>
                      <a:pt x="24564" y="8788"/>
                    </a:lnTo>
                    <a:lnTo>
                      <a:pt x="24606" y="8747"/>
                    </a:lnTo>
                    <a:lnTo>
                      <a:pt x="24690" y="8579"/>
                    </a:lnTo>
                    <a:lnTo>
                      <a:pt x="24774" y="8558"/>
                    </a:lnTo>
                    <a:lnTo>
                      <a:pt x="24753" y="8684"/>
                    </a:lnTo>
                    <a:lnTo>
                      <a:pt x="24648" y="8788"/>
                    </a:lnTo>
                    <a:lnTo>
                      <a:pt x="24669" y="8977"/>
                    </a:lnTo>
                    <a:lnTo>
                      <a:pt x="24753" y="8977"/>
                    </a:lnTo>
                    <a:lnTo>
                      <a:pt x="24815" y="9039"/>
                    </a:lnTo>
                    <a:lnTo>
                      <a:pt x="24878" y="8956"/>
                    </a:lnTo>
                    <a:lnTo>
                      <a:pt x="25004" y="8851"/>
                    </a:lnTo>
                    <a:lnTo>
                      <a:pt x="25067" y="8684"/>
                    </a:lnTo>
                    <a:lnTo>
                      <a:pt x="25108" y="8558"/>
                    </a:lnTo>
                    <a:lnTo>
                      <a:pt x="25087" y="8433"/>
                    </a:lnTo>
                    <a:lnTo>
                      <a:pt x="25129" y="8370"/>
                    </a:lnTo>
                    <a:lnTo>
                      <a:pt x="25108" y="8328"/>
                    </a:lnTo>
                    <a:lnTo>
                      <a:pt x="25025" y="8328"/>
                    </a:lnTo>
                    <a:lnTo>
                      <a:pt x="24983" y="8307"/>
                    </a:lnTo>
                    <a:lnTo>
                      <a:pt x="24899" y="8349"/>
                    </a:lnTo>
                    <a:lnTo>
                      <a:pt x="24899" y="8223"/>
                    </a:lnTo>
                    <a:lnTo>
                      <a:pt x="24941" y="8203"/>
                    </a:lnTo>
                    <a:lnTo>
                      <a:pt x="24920" y="8140"/>
                    </a:lnTo>
                    <a:lnTo>
                      <a:pt x="24815" y="8140"/>
                    </a:lnTo>
                    <a:lnTo>
                      <a:pt x="24795" y="8098"/>
                    </a:lnTo>
                    <a:lnTo>
                      <a:pt x="24690" y="8014"/>
                    </a:lnTo>
                    <a:lnTo>
                      <a:pt x="24690" y="7931"/>
                    </a:lnTo>
                    <a:lnTo>
                      <a:pt x="24606" y="7742"/>
                    </a:lnTo>
                    <a:lnTo>
                      <a:pt x="24585" y="7617"/>
                    </a:lnTo>
                    <a:lnTo>
                      <a:pt x="24627" y="7491"/>
                    </a:lnTo>
                    <a:lnTo>
                      <a:pt x="24585" y="7324"/>
                    </a:lnTo>
                    <a:lnTo>
                      <a:pt x="24502" y="7470"/>
                    </a:lnTo>
                    <a:lnTo>
                      <a:pt x="24502" y="7575"/>
                    </a:lnTo>
                    <a:lnTo>
                      <a:pt x="24418" y="7428"/>
                    </a:lnTo>
                    <a:lnTo>
                      <a:pt x="24292" y="7366"/>
                    </a:lnTo>
                    <a:lnTo>
                      <a:pt x="24271" y="7114"/>
                    </a:lnTo>
                    <a:lnTo>
                      <a:pt x="24188" y="7073"/>
                    </a:lnTo>
                    <a:lnTo>
                      <a:pt x="24167" y="6884"/>
                    </a:lnTo>
                    <a:lnTo>
                      <a:pt x="24083" y="6780"/>
                    </a:lnTo>
                    <a:lnTo>
                      <a:pt x="24083" y="6675"/>
                    </a:lnTo>
                    <a:lnTo>
                      <a:pt x="24041" y="6591"/>
                    </a:lnTo>
                    <a:lnTo>
                      <a:pt x="24041" y="6529"/>
                    </a:lnTo>
                    <a:lnTo>
                      <a:pt x="24146" y="6529"/>
                    </a:lnTo>
                    <a:lnTo>
                      <a:pt x="24167" y="6382"/>
                    </a:lnTo>
                    <a:lnTo>
                      <a:pt x="24251" y="6382"/>
                    </a:lnTo>
                    <a:lnTo>
                      <a:pt x="24271" y="6424"/>
                    </a:lnTo>
                    <a:lnTo>
                      <a:pt x="24355" y="6361"/>
                    </a:lnTo>
                    <a:lnTo>
                      <a:pt x="24355" y="6257"/>
                    </a:lnTo>
                    <a:lnTo>
                      <a:pt x="24460" y="6026"/>
                    </a:lnTo>
                    <a:lnTo>
                      <a:pt x="24460" y="5922"/>
                    </a:lnTo>
                    <a:lnTo>
                      <a:pt x="24481" y="5880"/>
                    </a:lnTo>
                    <a:lnTo>
                      <a:pt x="24397" y="5692"/>
                    </a:lnTo>
                    <a:lnTo>
                      <a:pt x="24460" y="5566"/>
                    </a:lnTo>
                    <a:lnTo>
                      <a:pt x="24523" y="5566"/>
                    </a:lnTo>
                    <a:lnTo>
                      <a:pt x="24523" y="5399"/>
                    </a:lnTo>
                    <a:lnTo>
                      <a:pt x="24627" y="5252"/>
                    </a:lnTo>
                    <a:lnTo>
                      <a:pt x="24627" y="5148"/>
                    </a:lnTo>
                    <a:lnTo>
                      <a:pt x="24690" y="5064"/>
                    </a:lnTo>
                    <a:lnTo>
                      <a:pt x="24690" y="4855"/>
                    </a:lnTo>
                    <a:lnTo>
                      <a:pt x="24774" y="4834"/>
                    </a:lnTo>
                    <a:lnTo>
                      <a:pt x="24774" y="4729"/>
                    </a:lnTo>
                    <a:lnTo>
                      <a:pt x="24899" y="4583"/>
                    </a:lnTo>
                    <a:lnTo>
                      <a:pt x="24899" y="4478"/>
                    </a:lnTo>
                    <a:cubicBezTo>
                      <a:pt x="24918" y="4516"/>
                      <a:pt x="24966" y="4536"/>
                      <a:pt x="25020" y="4536"/>
                    </a:cubicBezTo>
                    <a:cubicBezTo>
                      <a:pt x="25085" y="4536"/>
                      <a:pt x="25158" y="4505"/>
                      <a:pt x="25192" y="4436"/>
                    </a:cubicBezTo>
                    <a:lnTo>
                      <a:pt x="25255" y="4122"/>
                    </a:lnTo>
                    <a:lnTo>
                      <a:pt x="25359" y="4122"/>
                    </a:lnTo>
                    <a:lnTo>
                      <a:pt x="25506" y="3955"/>
                    </a:lnTo>
                    <a:lnTo>
                      <a:pt x="25652" y="3892"/>
                    </a:lnTo>
                    <a:lnTo>
                      <a:pt x="25820" y="3725"/>
                    </a:lnTo>
                    <a:lnTo>
                      <a:pt x="25862" y="3725"/>
                    </a:lnTo>
                    <a:lnTo>
                      <a:pt x="25987" y="3599"/>
                    </a:lnTo>
                    <a:lnTo>
                      <a:pt x="25987" y="3516"/>
                    </a:lnTo>
                    <a:lnTo>
                      <a:pt x="26050" y="3474"/>
                    </a:lnTo>
                    <a:lnTo>
                      <a:pt x="26050" y="3390"/>
                    </a:lnTo>
                    <a:lnTo>
                      <a:pt x="25966" y="3285"/>
                    </a:lnTo>
                    <a:lnTo>
                      <a:pt x="25987" y="3223"/>
                    </a:lnTo>
                    <a:lnTo>
                      <a:pt x="25987" y="3160"/>
                    </a:lnTo>
                    <a:lnTo>
                      <a:pt x="25883" y="2993"/>
                    </a:lnTo>
                    <a:lnTo>
                      <a:pt x="25820" y="2993"/>
                    </a:lnTo>
                    <a:lnTo>
                      <a:pt x="25736" y="3013"/>
                    </a:lnTo>
                    <a:lnTo>
                      <a:pt x="25631" y="2972"/>
                    </a:lnTo>
                    <a:lnTo>
                      <a:pt x="25548" y="2993"/>
                    </a:lnTo>
                    <a:lnTo>
                      <a:pt x="25443" y="2909"/>
                    </a:lnTo>
                    <a:lnTo>
                      <a:pt x="25359" y="2909"/>
                    </a:lnTo>
                    <a:lnTo>
                      <a:pt x="25297" y="2846"/>
                    </a:lnTo>
                    <a:lnTo>
                      <a:pt x="25129" y="2867"/>
                    </a:lnTo>
                    <a:lnTo>
                      <a:pt x="25025" y="2972"/>
                    </a:lnTo>
                    <a:lnTo>
                      <a:pt x="24941" y="2993"/>
                    </a:lnTo>
                    <a:lnTo>
                      <a:pt x="24774" y="3118"/>
                    </a:lnTo>
                    <a:lnTo>
                      <a:pt x="24774" y="3181"/>
                    </a:lnTo>
                    <a:lnTo>
                      <a:pt x="24878" y="3265"/>
                    </a:lnTo>
                    <a:lnTo>
                      <a:pt x="24941" y="3390"/>
                    </a:lnTo>
                    <a:lnTo>
                      <a:pt x="24941" y="3516"/>
                    </a:lnTo>
                    <a:lnTo>
                      <a:pt x="24983" y="3641"/>
                    </a:lnTo>
                    <a:lnTo>
                      <a:pt x="24941" y="3704"/>
                    </a:lnTo>
                    <a:lnTo>
                      <a:pt x="24941" y="3809"/>
                    </a:lnTo>
                    <a:lnTo>
                      <a:pt x="25025" y="3913"/>
                    </a:lnTo>
                    <a:lnTo>
                      <a:pt x="25025" y="3934"/>
                    </a:lnTo>
                    <a:lnTo>
                      <a:pt x="25004" y="3955"/>
                    </a:lnTo>
                    <a:cubicBezTo>
                      <a:pt x="24983" y="4018"/>
                      <a:pt x="24941" y="4081"/>
                      <a:pt x="24920" y="4143"/>
                    </a:cubicBezTo>
                    <a:lnTo>
                      <a:pt x="24899" y="4081"/>
                    </a:lnTo>
                    <a:lnTo>
                      <a:pt x="24920" y="4018"/>
                    </a:lnTo>
                    <a:lnTo>
                      <a:pt x="24920" y="3934"/>
                    </a:lnTo>
                    <a:lnTo>
                      <a:pt x="24815" y="3871"/>
                    </a:lnTo>
                    <a:lnTo>
                      <a:pt x="24774" y="3725"/>
                    </a:lnTo>
                    <a:lnTo>
                      <a:pt x="24795" y="3662"/>
                    </a:lnTo>
                    <a:lnTo>
                      <a:pt x="24711" y="3495"/>
                    </a:lnTo>
                    <a:lnTo>
                      <a:pt x="24606" y="3474"/>
                    </a:lnTo>
                    <a:lnTo>
                      <a:pt x="24564" y="3411"/>
                    </a:lnTo>
                    <a:lnTo>
                      <a:pt x="24502" y="3411"/>
                    </a:lnTo>
                    <a:lnTo>
                      <a:pt x="24481" y="3578"/>
                    </a:lnTo>
                    <a:lnTo>
                      <a:pt x="24418" y="3578"/>
                    </a:lnTo>
                    <a:lnTo>
                      <a:pt x="24292" y="3369"/>
                    </a:lnTo>
                    <a:lnTo>
                      <a:pt x="24209" y="3369"/>
                    </a:lnTo>
                    <a:lnTo>
                      <a:pt x="24146" y="3285"/>
                    </a:lnTo>
                    <a:lnTo>
                      <a:pt x="24062" y="3327"/>
                    </a:lnTo>
                    <a:lnTo>
                      <a:pt x="24083" y="3495"/>
                    </a:lnTo>
                    <a:lnTo>
                      <a:pt x="24041" y="3516"/>
                    </a:lnTo>
                    <a:lnTo>
                      <a:pt x="23958" y="3495"/>
                    </a:lnTo>
                    <a:lnTo>
                      <a:pt x="23895" y="3620"/>
                    </a:lnTo>
                    <a:lnTo>
                      <a:pt x="23895" y="3704"/>
                    </a:lnTo>
                    <a:lnTo>
                      <a:pt x="23832" y="3746"/>
                    </a:lnTo>
                    <a:lnTo>
                      <a:pt x="23748" y="4039"/>
                    </a:lnTo>
                    <a:lnTo>
                      <a:pt x="23748" y="4143"/>
                    </a:lnTo>
                    <a:lnTo>
                      <a:pt x="23686" y="4227"/>
                    </a:lnTo>
                    <a:lnTo>
                      <a:pt x="23686" y="4353"/>
                    </a:lnTo>
                    <a:lnTo>
                      <a:pt x="23665" y="4374"/>
                    </a:lnTo>
                    <a:lnTo>
                      <a:pt x="23665" y="4478"/>
                    </a:lnTo>
                    <a:lnTo>
                      <a:pt x="23581" y="4541"/>
                    </a:lnTo>
                    <a:lnTo>
                      <a:pt x="23581" y="4771"/>
                    </a:lnTo>
                    <a:lnTo>
                      <a:pt x="23518" y="4813"/>
                    </a:lnTo>
                    <a:lnTo>
                      <a:pt x="23455" y="4792"/>
                    </a:lnTo>
                    <a:lnTo>
                      <a:pt x="23372" y="4980"/>
                    </a:lnTo>
                    <a:lnTo>
                      <a:pt x="23414" y="5064"/>
                    </a:lnTo>
                    <a:lnTo>
                      <a:pt x="23372" y="5169"/>
                    </a:lnTo>
                    <a:lnTo>
                      <a:pt x="23372" y="5273"/>
                    </a:lnTo>
                    <a:lnTo>
                      <a:pt x="23309" y="5378"/>
                    </a:lnTo>
                    <a:lnTo>
                      <a:pt x="23351" y="5462"/>
                    </a:lnTo>
                    <a:lnTo>
                      <a:pt x="23330" y="5524"/>
                    </a:lnTo>
                    <a:lnTo>
                      <a:pt x="23204" y="5524"/>
                    </a:lnTo>
                    <a:lnTo>
                      <a:pt x="23246" y="5587"/>
                    </a:lnTo>
                    <a:lnTo>
                      <a:pt x="23351" y="5629"/>
                    </a:lnTo>
                    <a:lnTo>
                      <a:pt x="23351" y="5734"/>
                    </a:lnTo>
                    <a:lnTo>
                      <a:pt x="23267" y="5713"/>
                    </a:lnTo>
                    <a:lnTo>
                      <a:pt x="23204" y="5734"/>
                    </a:lnTo>
                    <a:lnTo>
                      <a:pt x="23121" y="5796"/>
                    </a:lnTo>
                    <a:lnTo>
                      <a:pt x="23037" y="5754"/>
                    </a:lnTo>
                    <a:lnTo>
                      <a:pt x="22995" y="5817"/>
                    </a:lnTo>
                    <a:lnTo>
                      <a:pt x="22995" y="5922"/>
                    </a:lnTo>
                    <a:lnTo>
                      <a:pt x="22932" y="5964"/>
                    </a:lnTo>
                    <a:lnTo>
                      <a:pt x="22849" y="5922"/>
                    </a:lnTo>
                    <a:lnTo>
                      <a:pt x="22849" y="5817"/>
                    </a:lnTo>
                    <a:lnTo>
                      <a:pt x="22890" y="5734"/>
                    </a:lnTo>
                    <a:lnTo>
                      <a:pt x="22828" y="5650"/>
                    </a:lnTo>
                    <a:lnTo>
                      <a:pt x="22828" y="5482"/>
                    </a:lnTo>
                    <a:lnTo>
                      <a:pt x="22911" y="5294"/>
                    </a:lnTo>
                    <a:lnTo>
                      <a:pt x="22932" y="5169"/>
                    </a:lnTo>
                    <a:lnTo>
                      <a:pt x="23016" y="5085"/>
                    </a:lnTo>
                    <a:lnTo>
                      <a:pt x="23016" y="4980"/>
                    </a:lnTo>
                    <a:lnTo>
                      <a:pt x="23037" y="4876"/>
                    </a:lnTo>
                    <a:lnTo>
                      <a:pt x="23100" y="4646"/>
                    </a:lnTo>
                    <a:lnTo>
                      <a:pt x="23225" y="4562"/>
                    </a:lnTo>
                    <a:lnTo>
                      <a:pt x="23225" y="4436"/>
                    </a:lnTo>
                    <a:lnTo>
                      <a:pt x="23100" y="4436"/>
                    </a:lnTo>
                    <a:lnTo>
                      <a:pt x="23100" y="4353"/>
                    </a:lnTo>
                    <a:lnTo>
                      <a:pt x="23163" y="4269"/>
                    </a:lnTo>
                    <a:lnTo>
                      <a:pt x="23163" y="4039"/>
                    </a:lnTo>
                    <a:lnTo>
                      <a:pt x="23121" y="3976"/>
                    </a:lnTo>
                    <a:lnTo>
                      <a:pt x="23058" y="3850"/>
                    </a:lnTo>
                    <a:lnTo>
                      <a:pt x="23100" y="3809"/>
                    </a:lnTo>
                    <a:lnTo>
                      <a:pt x="23100" y="3662"/>
                    </a:lnTo>
                    <a:lnTo>
                      <a:pt x="23016" y="3662"/>
                    </a:lnTo>
                    <a:lnTo>
                      <a:pt x="22911" y="3537"/>
                    </a:lnTo>
                    <a:lnTo>
                      <a:pt x="22744" y="3599"/>
                    </a:lnTo>
                    <a:lnTo>
                      <a:pt x="22723" y="3725"/>
                    </a:lnTo>
                    <a:lnTo>
                      <a:pt x="22828" y="3809"/>
                    </a:lnTo>
                    <a:lnTo>
                      <a:pt x="22828" y="3913"/>
                    </a:lnTo>
                    <a:lnTo>
                      <a:pt x="22890" y="3976"/>
                    </a:lnTo>
                    <a:lnTo>
                      <a:pt x="22890" y="4060"/>
                    </a:lnTo>
                    <a:lnTo>
                      <a:pt x="22807" y="4060"/>
                    </a:lnTo>
                    <a:lnTo>
                      <a:pt x="22786" y="3955"/>
                    </a:lnTo>
                    <a:lnTo>
                      <a:pt x="22702" y="3955"/>
                    </a:lnTo>
                    <a:lnTo>
                      <a:pt x="22639" y="4081"/>
                    </a:lnTo>
                    <a:lnTo>
                      <a:pt x="22702" y="4122"/>
                    </a:lnTo>
                    <a:lnTo>
                      <a:pt x="22723" y="4227"/>
                    </a:lnTo>
                    <a:lnTo>
                      <a:pt x="22786" y="4353"/>
                    </a:lnTo>
                    <a:lnTo>
                      <a:pt x="22723" y="4394"/>
                    </a:lnTo>
                    <a:lnTo>
                      <a:pt x="22702" y="4353"/>
                    </a:lnTo>
                    <a:lnTo>
                      <a:pt x="22639" y="4290"/>
                    </a:lnTo>
                    <a:lnTo>
                      <a:pt x="22618" y="4436"/>
                    </a:lnTo>
                    <a:lnTo>
                      <a:pt x="22514" y="4353"/>
                    </a:lnTo>
                    <a:lnTo>
                      <a:pt x="22514" y="4248"/>
                    </a:lnTo>
                    <a:lnTo>
                      <a:pt x="22430" y="4248"/>
                    </a:lnTo>
                    <a:lnTo>
                      <a:pt x="22388" y="4353"/>
                    </a:lnTo>
                    <a:lnTo>
                      <a:pt x="22326" y="4332"/>
                    </a:lnTo>
                    <a:lnTo>
                      <a:pt x="22326" y="4185"/>
                    </a:lnTo>
                    <a:lnTo>
                      <a:pt x="22409" y="4122"/>
                    </a:lnTo>
                    <a:lnTo>
                      <a:pt x="22388" y="4081"/>
                    </a:lnTo>
                    <a:lnTo>
                      <a:pt x="22221" y="4143"/>
                    </a:lnTo>
                    <a:lnTo>
                      <a:pt x="22095" y="4269"/>
                    </a:lnTo>
                    <a:lnTo>
                      <a:pt x="22012" y="4143"/>
                    </a:lnTo>
                    <a:lnTo>
                      <a:pt x="21949" y="4143"/>
                    </a:lnTo>
                    <a:lnTo>
                      <a:pt x="21865" y="4227"/>
                    </a:lnTo>
                    <a:lnTo>
                      <a:pt x="21740" y="4227"/>
                    </a:lnTo>
                    <a:lnTo>
                      <a:pt x="21698" y="4164"/>
                    </a:lnTo>
                    <a:lnTo>
                      <a:pt x="21572" y="4185"/>
                    </a:lnTo>
                    <a:lnTo>
                      <a:pt x="21530" y="4143"/>
                    </a:lnTo>
                    <a:lnTo>
                      <a:pt x="21635" y="4060"/>
                    </a:lnTo>
                    <a:lnTo>
                      <a:pt x="21782" y="4039"/>
                    </a:lnTo>
                    <a:lnTo>
                      <a:pt x="21865" y="4060"/>
                    </a:lnTo>
                    <a:lnTo>
                      <a:pt x="21991" y="4039"/>
                    </a:lnTo>
                    <a:lnTo>
                      <a:pt x="21991" y="3955"/>
                    </a:lnTo>
                    <a:lnTo>
                      <a:pt x="22074" y="3934"/>
                    </a:lnTo>
                    <a:lnTo>
                      <a:pt x="22158" y="3955"/>
                    </a:lnTo>
                    <a:lnTo>
                      <a:pt x="22263" y="3850"/>
                    </a:lnTo>
                    <a:lnTo>
                      <a:pt x="22263" y="3746"/>
                    </a:lnTo>
                    <a:lnTo>
                      <a:pt x="22284" y="3662"/>
                    </a:lnTo>
                    <a:lnTo>
                      <a:pt x="22200" y="3599"/>
                    </a:lnTo>
                    <a:lnTo>
                      <a:pt x="22095" y="3411"/>
                    </a:lnTo>
                    <a:lnTo>
                      <a:pt x="21970" y="3348"/>
                    </a:lnTo>
                    <a:lnTo>
                      <a:pt x="21949" y="3285"/>
                    </a:lnTo>
                    <a:lnTo>
                      <a:pt x="21761" y="3118"/>
                    </a:lnTo>
                    <a:lnTo>
                      <a:pt x="21740" y="3076"/>
                    </a:lnTo>
                    <a:lnTo>
                      <a:pt x="21635" y="3076"/>
                    </a:lnTo>
                    <a:lnTo>
                      <a:pt x="21489" y="3139"/>
                    </a:lnTo>
                    <a:lnTo>
                      <a:pt x="21426" y="3139"/>
                    </a:lnTo>
                    <a:lnTo>
                      <a:pt x="21238" y="3327"/>
                    </a:lnTo>
                    <a:lnTo>
                      <a:pt x="21279" y="3390"/>
                    </a:lnTo>
                    <a:lnTo>
                      <a:pt x="21279" y="3453"/>
                    </a:lnTo>
                    <a:lnTo>
                      <a:pt x="21217" y="3495"/>
                    </a:lnTo>
                    <a:lnTo>
                      <a:pt x="21133" y="3516"/>
                    </a:lnTo>
                    <a:lnTo>
                      <a:pt x="21133" y="3453"/>
                    </a:lnTo>
                    <a:lnTo>
                      <a:pt x="21049" y="3495"/>
                    </a:lnTo>
                    <a:lnTo>
                      <a:pt x="20966" y="3432"/>
                    </a:lnTo>
                    <a:lnTo>
                      <a:pt x="20861" y="3432"/>
                    </a:lnTo>
                    <a:lnTo>
                      <a:pt x="20819" y="3495"/>
                    </a:lnTo>
                    <a:lnTo>
                      <a:pt x="20714" y="3495"/>
                    </a:lnTo>
                    <a:lnTo>
                      <a:pt x="20652" y="3432"/>
                    </a:lnTo>
                    <a:lnTo>
                      <a:pt x="20714" y="3390"/>
                    </a:lnTo>
                    <a:lnTo>
                      <a:pt x="20861" y="3348"/>
                    </a:lnTo>
                    <a:lnTo>
                      <a:pt x="20924" y="3244"/>
                    </a:lnTo>
                    <a:lnTo>
                      <a:pt x="21028" y="3223"/>
                    </a:lnTo>
                    <a:lnTo>
                      <a:pt x="21112" y="3244"/>
                    </a:lnTo>
                    <a:lnTo>
                      <a:pt x="21175" y="3139"/>
                    </a:lnTo>
                    <a:lnTo>
                      <a:pt x="21175" y="3013"/>
                    </a:lnTo>
                    <a:lnTo>
                      <a:pt x="21238" y="2972"/>
                    </a:lnTo>
                    <a:lnTo>
                      <a:pt x="21321" y="2972"/>
                    </a:lnTo>
                    <a:lnTo>
                      <a:pt x="21384" y="2804"/>
                    </a:lnTo>
                    <a:lnTo>
                      <a:pt x="21384" y="2616"/>
                    </a:lnTo>
                    <a:lnTo>
                      <a:pt x="21426" y="2553"/>
                    </a:lnTo>
                    <a:lnTo>
                      <a:pt x="21384" y="2449"/>
                    </a:lnTo>
                    <a:lnTo>
                      <a:pt x="21279" y="2449"/>
                    </a:lnTo>
                    <a:lnTo>
                      <a:pt x="21112" y="2490"/>
                    </a:lnTo>
                    <a:lnTo>
                      <a:pt x="20903" y="2553"/>
                    </a:lnTo>
                    <a:lnTo>
                      <a:pt x="20694" y="2616"/>
                    </a:lnTo>
                    <a:lnTo>
                      <a:pt x="20547" y="2658"/>
                    </a:lnTo>
                    <a:cubicBezTo>
                      <a:pt x="20652" y="2616"/>
                      <a:pt x="20798" y="2574"/>
                      <a:pt x="20903" y="2511"/>
                    </a:cubicBezTo>
                    <a:cubicBezTo>
                      <a:pt x="20945" y="2511"/>
                      <a:pt x="21028" y="2490"/>
                      <a:pt x="21070" y="2490"/>
                    </a:cubicBezTo>
                    <a:cubicBezTo>
                      <a:pt x="21217" y="2469"/>
                      <a:pt x="21238" y="2344"/>
                      <a:pt x="21175" y="2239"/>
                    </a:cubicBezTo>
                    <a:lnTo>
                      <a:pt x="21238" y="2177"/>
                    </a:lnTo>
                    <a:lnTo>
                      <a:pt x="21217" y="2072"/>
                    </a:lnTo>
                    <a:lnTo>
                      <a:pt x="21217" y="1967"/>
                    </a:lnTo>
                    <a:lnTo>
                      <a:pt x="21154" y="1884"/>
                    </a:lnTo>
                    <a:lnTo>
                      <a:pt x="21217" y="1842"/>
                    </a:lnTo>
                    <a:lnTo>
                      <a:pt x="21217" y="1674"/>
                    </a:lnTo>
                    <a:lnTo>
                      <a:pt x="21133" y="1507"/>
                    </a:lnTo>
                    <a:lnTo>
                      <a:pt x="21175" y="1402"/>
                    </a:lnTo>
                    <a:lnTo>
                      <a:pt x="21154" y="1109"/>
                    </a:lnTo>
                    <a:lnTo>
                      <a:pt x="20945" y="879"/>
                    </a:lnTo>
                    <a:lnTo>
                      <a:pt x="20924" y="775"/>
                    </a:lnTo>
                    <a:lnTo>
                      <a:pt x="20840" y="733"/>
                    </a:lnTo>
                    <a:lnTo>
                      <a:pt x="20694" y="796"/>
                    </a:lnTo>
                    <a:lnTo>
                      <a:pt x="20526" y="775"/>
                    </a:lnTo>
                    <a:lnTo>
                      <a:pt x="20442" y="837"/>
                    </a:lnTo>
                    <a:lnTo>
                      <a:pt x="20442" y="984"/>
                    </a:lnTo>
                    <a:lnTo>
                      <a:pt x="20212" y="1109"/>
                    </a:lnTo>
                    <a:lnTo>
                      <a:pt x="20212" y="1047"/>
                    </a:lnTo>
                    <a:lnTo>
                      <a:pt x="20380" y="900"/>
                    </a:lnTo>
                    <a:lnTo>
                      <a:pt x="20422" y="754"/>
                    </a:lnTo>
                    <a:lnTo>
                      <a:pt x="20317" y="670"/>
                    </a:lnTo>
                    <a:lnTo>
                      <a:pt x="20212" y="712"/>
                    </a:lnTo>
                    <a:lnTo>
                      <a:pt x="20129" y="733"/>
                    </a:lnTo>
                    <a:lnTo>
                      <a:pt x="20212" y="670"/>
                    </a:lnTo>
                    <a:lnTo>
                      <a:pt x="20191" y="586"/>
                    </a:lnTo>
                    <a:lnTo>
                      <a:pt x="19898" y="419"/>
                    </a:lnTo>
                    <a:lnTo>
                      <a:pt x="19815" y="293"/>
                    </a:lnTo>
                    <a:lnTo>
                      <a:pt x="19752" y="252"/>
                    </a:lnTo>
                    <a:lnTo>
                      <a:pt x="19773" y="105"/>
                    </a:lnTo>
                    <a:lnTo>
                      <a:pt x="1945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8" name="Google Shape;838;p31"/>
            <p:cNvSpPr/>
            <p:nvPr/>
          </p:nvSpPr>
          <p:spPr>
            <a:xfrm>
              <a:off x="2577325" y="2970225"/>
              <a:ext cx="32450" cy="13100"/>
            </a:xfrm>
            <a:custGeom>
              <a:avLst/>
              <a:gdLst/>
              <a:ahLst/>
              <a:cxnLst/>
              <a:rect l="l" t="t" r="r" b="b"/>
              <a:pathLst>
                <a:path w="1298" h="524" extrusionOk="0">
                  <a:moveTo>
                    <a:pt x="503" y="0"/>
                  </a:moveTo>
                  <a:lnTo>
                    <a:pt x="293" y="42"/>
                  </a:lnTo>
                  <a:lnTo>
                    <a:pt x="168" y="21"/>
                  </a:lnTo>
                  <a:lnTo>
                    <a:pt x="63" y="42"/>
                  </a:lnTo>
                  <a:lnTo>
                    <a:pt x="1" y="147"/>
                  </a:lnTo>
                  <a:lnTo>
                    <a:pt x="105" y="230"/>
                  </a:lnTo>
                  <a:lnTo>
                    <a:pt x="189" y="209"/>
                  </a:lnTo>
                  <a:lnTo>
                    <a:pt x="252" y="230"/>
                  </a:lnTo>
                  <a:lnTo>
                    <a:pt x="314" y="377"/>
                  </a:lnTo>
                  <a:lnTo>
                    <a:pt x="398" y="439"/>
                  </a:lnTo>
                  <a:lnTo>
                    <a:pt x="524" y="439"/>
                  </a:lnTo>
                  <a:lnTo>
                    <a:pt x="607" y="523"/>
                  </a:lnTo>
                  <a:lnTo>
                    <a:pt x="775" y="523"/>
                  </a:lnTo>
                  <a:lnTo>
                    <a:pt x="775" y="377"/>
                  </a:lnTo>
                  <a:lnTo>
                    <a:pt x="879" y="377"/>
                  </a:lnTo>
                  <a:lnTo>
                    <a:pt x="900" y="439"/>
                  </a:lnTo>
                  <a:lnTo>
                    <a:pt x="984" y="439"/>
                  </a:lnTo>
                  <a:lnTo>
                    <a:pt x="1005" y="335"/>
                  </a:lnTo>
                  <a:lnTo>
                    <a:pt x="1089" y="377"/>
                  </a:lnTo>
                  <a:lnTo>
                    <a:pt x="1298" y="377"/>
                  </a:lnTo>
                  <a:lnTo>
                    <a:pt x="1298" y="335"/>
                  </a:lnTo>
                  <a:lnTo>
                    <a:pt x="1193" y="230"/>
                  </a:lnTo>
                  <a:lnTo>
                    <a:pt x="1047" y="209"/>
                  </a:lnTo>
                  <a:lnTo>
                    <a:pt x="942" y="21"/>
                  </a:lnTo>
                  <a:lnTo>
                    <a:pt x="50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1"/>
            <p:cNvSpPr/>
            <p:nvPr/>
          </p:nvSpPr>
          <p:spPr>
            <a:xfrm>
              <a:off x="2632250" y="2947725"/>
              <a:ext cx="41350" cy="29325"/>
            </a:xfrm>
            <a:custGeom>
              <a:avLst/>
              <a:gdLst/>
              <a:ahLst/>
              <a:cxnLst/>
              <a:rect l="l" t="t" r="r" b="b"/>
              <a:pathLst>
                <a:path w="1654" h="1173" extrusionOk="0">
                  <a:moveTo>
                    <a:pt x="1089" y="0"/>
                  </a:moveTo>
                  <a:lnTo>
                    <a:pt x="1005" y="63"/>
                  </a:lnTo>
                  <a:lnTo>
                    <a:pt x="900" y="21"/>
                  </a:lnTo>
                  <a:lnTo>
                    <a:pt x="691" y="21"/>
                  </a:lnTo>
                  <a:lnTo>
                    <a:pt x="649" y="84"/>
                  </a:lnTo>
                  <a:lnTo>
                    <a:pt x="754" y="168"/>
                  </a:lnTo>
                  <a:lnTo>
                    <a:pt x="1068" y="272"/>
                  </a:lnTo>
                  <a:lnTo>
                    <a:pt x="1047" y="314"/>
                  </a:lnTo>
                  <a:lnTo>
                    <a:pt x="1109" y="398"/>
                  </a:lnTo>
                  <a:lnTo>
                    <a:pt x="1047" y="544"/>
                  </a:lnTo>
                  <a:lnTo>
                    <a:pt x="1109" y="649"/>
                  </a:lnTo>
                  <a:lnTo>
                    <a:pt x="1214" y="691"/>
                  </a:lnTo>
                  <a:lnTo>
                    <a:pt x="1340" y="795"/>
                  </a:lnTo>
                  <a:lnTo>
                    <a:pt x="1319" y="858"/>
                  </a:lnTo>
                  <a:lnTo>
                    <a:pt x="1068" y="858"/>
                  </a:lnTo>
                  <a:lnTo>
                    <a:pt x="1026" y="900"/>
                  </a:lnTo>
                  <a:lnTo>
                    <a:pt x="921" y="858"/>
                  </a:lnTo>
                  <a:lnTo>
                    <a:pt x="796" y="858"/>
                  </a:lnTo>
                  <a:lnTo>
                    <a:pt x="649" y="816"/>
                  </a:lnTo>
                  <a:lnTo>
                    <a:pt x="524" y="858"/>
                  </a:lnTo>
                  <a:lnTo>
                    <a:pt x="524" y="816"/>
                  </a:lnTo>
                  <a:lnTo>
                    <a:pt x="482" y="795"/>
                  </a:lnTo>
                  <a:lnTo>
                    <a:pt x="293" y="837"/>
                  </a:lnTo>
                  <a:lnTo>
                    <a:pt x="189" y="733"/>
                  </a:lnTo>
                  <a:lnTo>
                    <a:pt x="63" y="795"/>
                  </a:lnTo>
                  <a:lnTo>
                    <a:pt x="0" y="858"/>
                  </a:lnTo>
                  <a:lnTo>
                    <a:pt x="63" y="963"/>
                  </a:lnTo>
                  <a:lnTo>
                    <a:pt x="189" y="1005"/>
                  </a:lnTo>
                  <a:lnTo>
                    <a:pt x="314" y="1151"/>
                  </a:lnTo>
                  <a:lnTo>
                    <a:pt x="377" y="1172"/>
                  </a:lnTo>
                  <a:lnTo>
                    <a:pt x="377" y="1067"/>
                  </a:lnTo>
                  <a:lnTo>
                    <a:pt x="419" y="1026"/>
                  </a:lnTo>
                  <a:lnTo>
                    <a:pt x="691" y="1026"/>
                  </a:lnTo>
                  <a:lnTo>
                    <a:pt x="796" y="1067"/>
                  </a:lnTo>
                  <a:lnTo>
                    <a:pt x="1109" y="1067"/>
                  </a:lnTo>
                  <a:lnTo>
                    <a:pt x="1151" y="1047"/>
                  </a:lnTo>
                  <a:lnTo>
                    <a:pt x="1256" y="1109"/>
                  </a:lnTo>
                  <a:lnTo>
                    <a:pt x="1340" y="1109"/>
                  </a:lnTo>
                  <a:lnTo>
                    <a:pt x="1340" y="1047"/>
                  </a:lnTo>
                  <a:lnTo>
                    <a:pt x="1570" y="921"/>
                  </a:lnTo>
                  <a:lnTo>
                    <a:pt x="1570" y="837"/>
                  </a:lnTo>
                  <a:lnTo>
                    <a:pt x="1570" y="733"/>
                  </a:lnTo>
                  <a:lnTo>
                    <a:pt x="1528" y="607"/>
                  </a:lnTo>
                  <a:lnTo>
                    <a:pt x="1549" y="544"/>
                  </a:lnTo>
                  <a:lnTo>
                    <a:pt x="1633" y="502"/>
                  </a:lnTo>
                  <a:lnTo>
                    <a:pt x="1653" y="377"/>
                  </a:lnTo>
                  <a:lnTo>
                    <a:pt x="1612" y="293"/>
                  </a:lnTo>
                  <a:lnTo>
                    <a:pt x="1653" y="189"/>
                  </a:lnTo>
                  <a:lnTo>
                    <a:pt x="1633" y="126"/>
                  </a:lnTo>
                  <a:lnTo>
                    <a:pt x="1528" y="105"/>
                  </a:lnTo>
                  <a:lnTo>
                    <a:pt x="1423" y="126"/>
                  </a:lnTo>
                  <a:lnTo>
                    <a:pt x="1319" y="21"/>
                  </a:lnTo>
                  <a:lnTo>
                    <a:pt x="108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1"/>
            <p:cNvSpPr/>
            <p:nvPr/>
          </p:nvSpPr>
          <p:spPr>
            <a:xfrm>
              <a:off x="2485775" y="2895925"/>
              <a:ext cx="153825" cy="54950"/>
            </a:xfrm>
            <a:custGeom>
              <a:avLst/>
              <a:gdLst/>
              <a:ahLst/>
              <a:cxnLst/>
              <a:rect l="l" t="t" r="r" b="b"/>
              <a:pathLst>
                <a:path w="6153" h="2198" extrusionOk="0">
                  <a:moveTo>
                    <a:pt x="1570" y="1"/>
                  </a:moveTo>
                  <a:lnTo>
                    <a:pt x="1445" y="106"/>
                  </a:lnTo>
                  <a:lnTo>
                    <a:pt x="1131" y="106"/>
                  </a:lnTo>
                  <a:lnTo>
                    <a:pt x="901" y="168"/>
                  </a:lnTo>
                  <a:lnTo>
                    <a:pt x="817" y="252"/>
                  </a:lnTo>
                  <a:lnTo>
                    <a:pt x="566" y="315"/>
                  </a:lnTo>
                  <a:lnTo>
                    <a:pt x="482" y="419"/>
                  </a:lnTo>
                  <a:lnTo>
                    <a:pt x="377" y="482"/>
                  </a:lnTo>
                  <a:lnTo>
                    <a:pt x="357" y="608"/>
                  </a:lnTo>
                  <a:lnTo>
                    <a:pt x="419" y="712"/>
                  </a:lnTo>
                  <a:lnTo>
                    <a:pt x="398" y="775"/>
                  </a:lnTo>
                  <a:lnTo>
                    <a:pt x="294" y="712"/>
                  </a:lnTo>
                  <a:lnTo>
                    <a:pt x="85" y="817"/>
                  </a:lnTo>
                  <a:lnTo>
                    <a:pt x="1" y="796"/>
                  </a:lnTo>
                  <a:lnTo>
                    <a:pt x="1" y="880"/>
                  </a:lnTo>
                  <a:lnTo>
                    <a:pt x="105" y="922"/>
                  </a:lnTo>
                  <a:lnTo>
                    <a:pt x="252" y="796"/>
                  </a:lnTo>
                  <a:lnTo>
                    <a:pt x="273" y="817"/>
                  </a:lnTo>
                  <a:lnTo>
                    <a:pt x="273" y="922"/>
                  </a:lnTo>
                  <a:lnTo>
                    <a:pt x="419" y="817"/>
                  </a:lnTo>
                  <a:lnTo>
                    <a:pt x="524" y="817"/>
                  </a:lnTo>
                  <a:lnTo>
                    <a:pt x="629" y="629"/>
                  </a:lnTo>
                  <a:lnTo>
                    <a:pt x="796" y="670"/>
                  </a:lnTo>
                  <a:lnTo>
                    <a:pt x="838" y="608"/>
                  </a:lnTo>
                  <a:lnTo>
                    <a:pt x="922" y="691"/>
                  </a:lnTo>
                  <a:lnTo>
                    <a:pt x="1026" y="670"/>
                  </a:lnTo>
                  <a:lnTo>
                    <a:pt x="1214" y="461"/>
                  </a:lnTo>
                  <a:lnTo>
                    <a:pt x="1319" y="419"/>
                  </a:lnTo>
                  <a:lnTo>
                    <a:pt x="1361" y="357"/>
                  </a:lnTo>
                  <a:lnTo>
                    <a:pt x="1528" y="378"/>
                  </a:lnTo>
                  <a:lnTo>
                    <a:pt x="1654" y="378"/>
                  </a:lnTo>
                  <a:lnTo>
                    <a:pt x="1884" y="398"/>
                  </a:lnTo>
                  <a:lnTo>
                    <a:pt x="1968" y="461"/>
                  </a:lnTo>
                  <a:lnTo>
                    <a:pt x="1884" y="503"/>
                  </a:lnTo>
                  <a:lnTo>
                    <a:pt x="1758" y="503"/>
                  </a:lnTo>
                  <a:lnTo>
                    <a:pt x="1675" y="566"/>
                  </a:lnTo>
                  <a:lnTo>
                    <a:pt x="1758" y="629"/>
                  </a:lnTo>
                  <a:lnTo>
                    <a:pt x="2093" y="691"/>
                  </a:lnTo>
                  <a:lnTo>
                    <a:pt x="2177" y="670"/>
                  </a:lnTo>
                  <a:lnTo>
                    <a:pt x="2282" y="670"/>
                  </a:lnTo>
                  <a:lnTo>
                    <a:pt x="2386" y="733"/>
                  </a:lnTo>
                  <a:lnTo>
                    <a:pt x="2554" y="775"/>
                  </a:lnTo>
                  <a:lnTo>
                    <a:pt x="2616" y="775"/>
                  </a:lnTo>
                  <a:lnTo>
                    <a:pt x="2658" y="691"/>
                  </a:lnTo>
                  <a:lnTo>
                    <a:pt x="2721" y="775"/>
                  </a:lnTo>
                  <a:lnTo>
                    <a:pt x="2763" y="817"/>
                  </a:lnTo>
                  <a:lnTo>
                    <a:pt x="2930" y="942"/>
                  </a:lnTo>
                  <a:lnTo>
                    <a:pt x="3077" y="984"/>
                  </a:lnTo>
                  <a:lnTo>
                    <a:pt x="3139" y="942"/>
                  </a:lnTo>
                  <a:lnTo>
                    <a:pt x="3244" y="1026"/>
                  </a:lnTo>
                  <a:lnTo>
                    <a:pt x="3349" y="1005"/>
                  </a:lnTo>
                  <a:lnTo>
                    <a:pt x="3432" y="1047"/>
                  </a:lnTo>
                  <a:lnTo>
                    <a:pt x="3600" y="1005"/>
                  </a:lnTo>
                  <a:lnTo>
                    <a:pt x="3663" y="1026"/>
                  </a:lnTo>
                  <a:lnTo>
                    <a:pt x="3746" y="1361"/>
                  </a:lnTo>
                  <a:lnTo>
                    <a:pt x="3955" y="1570"/>
                  </a:lnTo>
                  <a:lnTo>
                    <a:pt x="4039" y="1612"/>
                  </a:lnTo>
                  <a:lnTo>
                    <a:pt x="4081" y="1549"/>
                  </a:lnTo>
                  <a:lnTo>
                    <a:pt x="4227" y="1633"/>
                  </a:lnTo>
                  <a:lnTo>
                    <a:pt x="4437" y="1633"/>
                  </a:lnTo>
                  <a:lnTo>
                    <a:pt x="4458" y="1675"/>
                  </a:lnTo>
                  <a:lnTo>
                    <a:pt x="4541" y="1738"/>
                  </a:lnTo>
                  <a:lnTo>
                    <a:pt x="4541" y="1842"/>
                  </a:lnTo>
                  <a:lnTo>
                    <a:pt x="4374" y="1863"/>
                  </a:lnTo>
                  <a:lnTo>
                    <a:pt x="4186" y="2051"/>
                  </a:lnTo>
                  <a:lnTo>
                    <a:pt x="4186" y="2156"/>
                  </a:lnTo>
                  <a:lnTo>
                    <a:pt x="4374" y="2177"/>
                  </a:lnTo>
                  <a:lnTo>
                    <a:pt x="4541" y="2135"/>
                  </a:lnTo>
                  <a:lnTo>
                    <a:pt x="4604" y="2156"/>
                  </a:lnTo>
                  <a:lnTo>
                    <a:pt x="4897" y="2093"/>
                  </a:lnTo>
                  <a:lnTo>
                    <a:pt x="5064" y="2093"/>
                  </a:lnTo>
                  <a:lnTo>
                    <a:pt x="5274" y="2198"/>
                  </a:lnTo>
                  <a:lnTo>
                    <a:pt x="5546" y="2135"/>
                  </a:lnTo>
                  <a:lnTo>
                    <a:pt x="5587" y="2072"/>
                  </a:lnTo>
                  <a:lnTo>
                    <a:pt x="5650" y="2072"/>
                  </a:lnTo>
                  <a:lnTo>
                    <a:pt x="5734" y="2030"/>
                  </a:lnTo>
                  <a:lnTo>
                    <a:pt x="5943" y="2051"/>
                  </a:lnTo>
                  <a:lnTo>
                    <a:pt x="6069" y="1989"/>
                  </a:lnTo>
                  <a:lnTo>
                    <a:pt x="6152" y="1884"/>
                  </a:lnTo>
                  <a:lnTo>
                    <a:pt x="6111" y="1842"/>
                  </a:lnTo>
                  <a:lnTo>
                    <a:pt x="6006" y="1821"/>
                  </a:lnTo>
                  <a:lnTo>
                    <a:pt x="5922" y="1654"/>
                  </a:lnTo>
                  <a:lnTo>
                    <a:pt x="5692" y="1549"/>
                  </a:lnTo>
                  <a:lnTo>
                    <a:pt x="5378" y="1549"/>
                  </a:lnTo>
                  <a:lnTo>
                    <a:pt x="5295" y="1528"/>
                  </a:lnTo>
                  <a:lnTo>
                    <a:pt x="5336" y="1466"/>
                  </a:lnTo>
                  <a:lnTo>
                    <a:pt x="5399" y="1319"/>
                  </a:lnTo>
                  <a:lnTo>
                    <a:pt x="5315" y="1298"/>
                  </a:lnTo>
                  <a:lnTo>
                    <a:pt x="5232" y="1340"/>
                  </a:lnTo>
                  <a:lnTo>
                    <a:pt x="5127" y="1340"/>
                  </a:lnTo>
                  <a:lnTo>
                    <a:pt x="4918" y="1194"/>
                  </a:lnTo>
                  <a:lnTo>
                    <a:pt x="4855" y="1235"/>
                  </a:lnTo>
                  <a:lnTo>
                    <a:pt x="4771" y="1152"/>
                  </a:lnTo>
                  <a:lnTo>
                    <a:pt x="4604" y="1026"/>
                  </a:lnTo>
                  <a:lnTo>
                    <a:pt x="4541" y="1131"/>
                  </a:lnTo>
                  <a:lnTo>
                    <a:pt x="4479" y="1089"/>
                  </a:lnTo>
                  <a:lnTo>
                    <a:pt x="4499" y="1005"/>
                  </a:lnTo>
                  <a:lnTo>
                    <a:pt x="4437" y="984"/>
                  </a:lnTo>
                  <a:lnTo>
                    <a:pt x="4395" y="1047"/>
                  </a:lnTo>
                  <a:lnTo>
                    <a:pt x="4332" y="984"/>
                  </a:lnTo>
                  <a:lnTo>
                    <a:pt x="4123" y="922"/>
                  </a:lnTo>
                  <a:lnTo>
                    <a:pt x="3955" y="796"/>
                  </a:lnTo>
                  <a:lnTo>
                    <a:pt x="3830" y="712"/>
                  </a:lnTo>
                  <a:lnTo>
                    <a:pt x="3704" y="587"/>
                  </a:lnTo>
                  <a:lnTo>
                    <a:pt x="3349" y="587"/>
                  </a:lnTo>
                  <a:lnTo>
                    <a:pt x="3244" y="524"/>
                  </a:lnTo>
                  <a:lnTo>
                    <a:pt x="3202" y="398"/>
                  </a:lnTo>
                  <a:lnTo>
                    <a:pt x="3077" y="252"/>
                  </a:lnTo>
                  <a:lnTo>
                    <a:pt x="2972" y="273"/>
                  </a:lnTo>
                  <a:lnTo>
                    <a:pt x="2909" y="210"/>
                  </a:lnTo>
                  <a:lnTo>
                    <a:pt x="2491" y="147"/>
                  </a:lnTo>
                  <a:lnTo>
                    <a:pt x="2365" y="210"/>
                  </a:lnTo>
                  <a:lnTo>
                    <a:pt x="2177" y="168"/>
                  </a:lnTo>
                  <a:lnTo>
                    <a:pt x="2072" y="43"/>
                  </a:lnTo>
                  <a:lnTo>
                    <a:pt x="182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1"/>
            <p:cNvSpPr/>
            <p:nvPr/>
          </p:nvSpPr>
          <p:spPr>
            <a:xfrm>
              <a:off x="2901125" y="4083350"/>
              <a:ext cx="39250" cy="22525"/>
            </a:xfrm>
            <a:custGeom>
              <a:avLst/>
              <a:gdLst/>
              <a:ahLst/>
              <a:cxnLst/>
              <a:rect l="l" t="t" r="r" b="b"/>
              <a:pathLst>
                <a:path w="1570" h="901" extrusionOk="0">
                  <a:moveTo>
                    <a:pt x="1025" y="0"/>
                  </a:moveTo>
                  <a:lnTo>
                    <a:pt x="984" y="84"/>
                  </a:lnTo>
                  <a:lnTo>
                    <a:pt x="921" y="105"/>
                  </a:lnTo>
                  <a:lnTo>
                    <a:pt x="942" y="189"/>
                  </a:lnTo>
                  <a:lnTo>
                    <a:pt x="921" y="252"/>
                  </a:lnTo>
                  <a:lnTo>
                    <a:pt x="691" y="314"/>
                  </a:lnTo>
                  <a:lnTo>
                    <a:pt x="733" y="273"/>
                  </a:lnTo>
                  <a:lnTo>
                    <a:pt x="774" y="126"/>
                  </a:lnTo>
                  <a:lnTo>
                    <a:pt x="733" y="63"/>
                  </a:lnTo>
                  <a:lnTo>
                    <a:pt x="649" y="84"/>
                  </a:lnTo>
                  <a:lnTo>
                    <a:pt x="607" y="168"/>
                  </a:lnTo>
                  <a:lnTo>
                    <a:pt x="544" y="168"/>
                  </a:lnTo>
                  <a:lnTo>
                    <a:pt x="461" y="84"/>
                  </a:lnTo>
                  <a:lnTo>
                    <a:pt x="377" y="84"/>
                  </a:lnTo>
                  <a:lnTo>
                    <a:pt x="377" y="252"/>
                  </a:lnTo>
                  <a:lnTo>
                    <a:pt x="272" y="210"/>
                  </a:lnTo>
                  <a:lnTo>
                    <a:pt x="168" y="105"/>
                  </a:lnTo>
                  <a:lnTo>
                    <a:pt x="105" y="168"/>
                  </a:lnTo>
                  <a:lnTo>
                    <a:pt x="230" y="356"/>
                  </a:lnTo>
                  <a:lnTo>
                    <a:pt x="377" y="377"/>
                  </a:lnTo>
                  <a:lnTo>
                    <a:pt x="377" y="419"/>
                  </a:lnTo>
                  <a:lnTo>
                    <a:pt x="230" y="419"/>
                  </a:lnTo>
                  <a:lnTo>
                    <a:pt x="168" y="482"/>
                  </a:lnTo>
                  <a:lnTo>
                    <a:pt x="189" y="565"/>
                  </a:lnTo>
                  <a:lnTo>
                    <a:pt x="84" y="670"/>
                  </a:lnTo>
                  <a:lnTo>
                    <a:pt x="0" y="670"/>
                  </a:lnTo>
                  <a:lnTo>
                    <a:pt x="0" y="712"/>
                  </a:lnTo>
                  <a:lnTo>
                    <a:pt x="126" y="796"/>
                  </a:lnTo>
                  <a:lnTo>
                    <a:pt x="189" y="712"/>
                  </a:lnTo>
                  <a:lnTo>
                    <a:pt x="293" y="796"/>
                  </a:lnTo>
                  <a:lnTo>
                    <a:pt x="377" y="691"/>
                  </a:lnTo>
                  <a:lnTo>
                    <a:pt x="230" y="628"/>
                  </a:lnTo>
                  <a:lnTo>
                    <a:pt x="335" y="586"/>
                  </a:lnTo>
                  <a:lnTo>
                    <a:pt x="523" y="607"/>
                  </a:lnTo>
                  <a:lnTo>
                    <a:pt x="649" y="565"/>
                  </a:lnTo>
                  <a:lnTo>
                    <a:pt x="649" y="461"/>
                  </a:lnTo>
                  <a:cubicBezTo>
                    <a:pt x="649" y="461"/>
                    <a:pt x="667" y="470"/>
                    <a:pt x="680" y="470"/>
                  </a:cubicBezTo>
                  <a:cubicBezTo>
                    <a:pt x="686" y="470"/>
                    <a:pt x="691" y="468"/>
                    <a:pt x="691" y="461"/>
                  </a:cubicBezTo>
                  <a:cubicBezTo>
                    <a:pt x="795" y="398"/>
                    <a:pt x="900" y="377"/>
                    <a:pt x="1005" y="314"/>
                  </a:cubicBezTo>
                  <a:lnTo>
                    <a:pt x="1046" y="398"/>
                  </a:lnTo>
                  <a:lnTo>
                    <a:pt x="1025" y="461"/>
                  </a:lnTo>
                  <a:lnTo>
                    <a:pt x="942" y="419"/>
                  </a:lnTo>
                  <a:lnTo>
                    <a:pt x="858" y="461"/>
                  </a:lnTo>
                  <a:lnTo>
                    <a:pt x="691" y="712"/>
                  </a:lnTo>
                  <a:lnTo>
                    <a:pt x="753" y="733"/>
                  </a:lnTo>
                  <a:lnTo>
                    <a:pt x="837" y="879"/>
                  </a:lnTo>
                  <a:lnTo>
                    <a:pt x="921" y="900"/>
                  </a:lnTo>
                  <a:lnTo>
                    <a:pt x="921" y="837"/>
                  </a:lnTo>
                  <a:lnTo>
                    <a:pt x="837" y="733"/>
                  </a:lnTo>
                  <a:lnTo>
                    <a:pt x="858" y="712"/>
                  </a:lnTo>
                  <a:lnTo>
                    <a:pt x="963" y="775"/>
                  </a:lnTo>
                  <a:lnTo>
                    <a:pt x="1025" y="733"/>
                  </a:lnTo>
                  <a:lnTo>
                    <a:pt x="963" y="691"/>
                  </a:lnTo>
                  <a:lnTo>
                    <a:pt x="963" y="607"/>
                  </a:lnTo>
                  <a:lnTo>
                    <a:pt x="1067" y="628"/>
                  </a:lnTo>
                  <a:lnTo>
                    <a:pt x="1172" y="607"/>
                  </a:lnTo>
                  <a:lnTo>
                    <a:pt x="1172" y="586"/>
                  </a:lnTo>
                  <a:lnTo>
                    <a:pt x="1088" y="586"/>
                  </a:lnTo>
                  <a:lnTo>
                    <a:pt x="1046" y="524"/>
                  </a:lnTo>
                  <a:lnTo>
                    <a:pt x="1088" y="503"/>
                  </a:lnTo>
                  <a:lnTo>
                    <a:pt x="1193" y="524"/>
                  </a:lnTo>
                  <a:lnTo>
                    <a:pt x="1339" y="503"/>
                  </a:lnTo>
                  <a:lnTo>
                    <a:pt x="1444" y="419"/>
                  </a:lnTo>
                  <a:lnTo>
                    <a:pt x="1549" y="398"/>
                  </a:lnTo>
                  <a:lnTo>
                    <a:pt x="1507" y="314"/>
                  </a:lnTo>
                  <a:lnTo>
                    <a:pt x="1465" y="293"/>
                  </a:lnTo>
                  <a:lnTo>
                    <a:pt x="1444" y="273"/>
                  </a:lnTo>
                  <a:lnTo>
                    <a:pt x="1486" y="210"/>
                  </a:lnTo>
                  <a:lnTo>
                    <a:pt x="1569" y="189"/>
                  </a:lnTo>
                  <a:lnTo>
                    <a:pt x="1528" y="126"/>
                  </a:lnTo>
                  <a:lnTo>
                    <a:pt x="1381" y="105"/>
                  </a:lnTo>
                  <a:lnTo>
                    <a:pt x="1318" y="126"/>
                  </a:lnTo>
                  <a:lnTo>
                    <a:pt x="1339" y="189"/>
                  </a:lnTo>
                  <a:lnTo>
                    <a:pt x="1256" y="210"/>
                  </a:lnTo>
                  <a:lnTo>
                    <a:pt x="1172" y="105"/>
                  </a:lnTo>
                  <a:lnTo>
                    <a:pt x="1172" y="42"/>
                  </a:lnTo>
                  <a:lnTo>
                    <a:pt x="102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1"/>
            <p:cNvSpPr/>
            <p:nvPr/>
          </p:nvSpPr>
          <p:spPr>
            <a:xfrm>
              <a:off x="2506700" y="3102550"/>
              <a:ext cx="80075" cy="36650"/>
            </a:xfrm>
            <a:custGeom>
              <a:avLst/>
              <a:gdLst/>
              <a:ahLst/>
              <a:cxnLst/>
              <a:rect l="l" t="t" r="r" b="b"/>
              <a:pathLst>
                <a:path w="3203" h="1466" extrusionOk="0">
                  <a:moveTo>
                    <a:pt x="2072" y="1"/>
                  </a:moveTo>
                  <a:lnTo>
                    <a:pt x="2030" y="43"/>
                  </a:lnTo>
                  <a:lnTo>
                    <a:pt x="1863" y="147"/>
                  </a:lnTo>
                  <a:lnTo>
                    <a:pt x="1675" y="189"/>
                  </a:lnTo>
                  <a:lnTo>
                    <a:pt x="1319" y="377"/>
                  </a:lnTo>
                  <a:lnTo>
                    <a:pt x="1214" y="461"/>
                  </a:lnTo>
                  <a:lnTo>
                    <a:pt x="1131" y="482"/>
                  </a:lnTo>
                  <a:lnTo>
                    <a:pt x="921" y="482"/>
                  </a:lnTo>
                  <a:lnTo>
                    <a:pt x="733" y="315"/>
                  </a:lnTo>
                  <a:lnTo>
                    <a:pt x="608" y="273"/>
                  </a:lnTo>
                  <a:lnTo>
                    <a:pt x="566" y="294"/>
                  </a:lnTo>
                  <a:lnTo>
                    <a:pt x="629" y="356"/>
                  </a:lnTo>
                  <a:lnTo>
                    <a:pt x="629" y="398"/>
                  </a:lnTo>
                  <a:lnTo>
                    <a:pt x="566" y="419"/>
                  </a:lnTo>
                  <a:lnTo>
                    <a:pt x="461" y="377"/>
                  </a:lnTo>
                  <a:lnTo>
                    <a:pt x="419" y="315"/>
                  </a:lnTo>
                  <a:lnTo>
                    <a:pt x="461" y="294"/>
                  </a:lnTo>
                  <a:lnTo>
                    <a:pt x="482" y="294"/>
                  </a:lnTo>
                  <a:lnTo>
                    <a:pt x="461" y="252"/>
                  </a:lnTo>
                  <a:lnTo>
                    <a:pt x="398" y="252"/>
                  </a:lnTo>
                  <a:lnTo>
                    <a:pt x="315" y="210"/>
                  </a:lnTo>
                  <a:lnTo>
                    <a:pt x="273" y="168"/>
                  </a:lnTo>
                  <a:lnTo>
                    <a:pt x="252" y="84"/>
                  </a:lnTo>
                  <a:lnTo>
                    <a:pt x="147" y="84"/>
                  </a:lnTo>
                  <a:lnTo>
                    <a:pt x="85" y="147"/>
                  </a:lnTo>
                  <a:lnTo>
                    <a:pt x="85" y="252"/>
                  </a:lnTo>
                  <a:lnTo>
                    <a:pt x="43" y="315"/>
                  </a:lnTo>
                  <a:lnTo>
                    <a:pt x="1" y="398"/>
                  </a:lnTo>
                  <a:lnTo>
                    <a:pt x="85" y="419"/>
                  </a:lnTo>
                  <a:lnTo>
                    <a:pt x="147" y="524"/>
                  </a:lnTo>
                  <a:lnTo>
                    <a:pt x="64" y="587"/>
                  </a:lnTo>
                  <a:lnTo>
                    <a:pt x="43" y="691"/>
                  </a:lnTo>
                  <a:lnTo>
                    <a:pt x="43" y="733"/>
                  </a:lnTo>
                  <a:lnTo>
                    <a:pt x="64" y="796"/>
                  </a:lnTo>
                  <a:lnTo>
                    <a:pt x="168" y="796"/>
                  </a:lnTo>
                  <a:lnTo>
                    <a:pt x="252" y="817"/>
                  </a:lnTo>
                  <a:lnTo>
                    <a:pt x="357" y="796"/>
                  </a:lnTo>
                  <a:lnTo>
                    <a:pt x="398" y="733"/>
                  </a:lnTo>
                  <a:lnTo>
                    <a:pt x="461" y="796"/>
                  </a:lnTo>
                  <a:lnTo>
                    <a:pt x="461" y="838"/>
                  </a:lnTo>
                  <a:lnTo>
                    <a:pt x="524" y="880"/>
                  </a:lnTo>
                  <a:lnTo>
                    <a:pt x="733" y="900"/>
                  </a:lnTo>
                  <a:lnTo>
                    <a:pt x="775" y="1026"/>
                  </a:lnTo>
                  <a:lnTo>
                    <a:pt x="817" y="1193"/>
                  </a:lnTo>
                  <a:lnTo>
                    <a:pt x="921" y="1235"/>
                  </a:lnTo>
                  <a:lnTo>
                    <a:pt x="1026" y="1235"/>
                  </a:lnTo>
                  <a:lnTo>
                    <a:pt x="1047" y="1152"/>
                  </a:lnTo>
                  <a:lnTo>
                    <a:pt x="1005" y="1131"/>
                  </a:lnTo>
                  <a:lnTo>
                    <a:pt x="1047" y="1047"/>
                  </a:lnTo>
                  <a:lnTo>
                    <a:pt x="1131" y="1089"/>
                  </a:lnTo>
                  <a:lnTo>
                    <a:pt x="1152" y="1131"/>
                  </a:lnTo>
                  <a:lnTo>
                    <a:pt x="1131" y="1193"/>
                  </a:lnTo>
                  <a:lnTo>
                    <a:pt x="1152" y="1319"/>
                  </a:lnTo>
                  <a:lnTo>
                    <a:pt x="1152" y="1403"/>
                  </a:lnTo>
                  <a:lnTo>
                    <a:pt x="1193" y="1444"/>
                  </a:lnTo>
                  <a:lnTo>
                    <a:pt x="1340" y="1465"/>
                  </a:lnTo>
                  <a:lnTo>
                    <a:pt x="1424" y="1361"/>
                  </a:lnTo>
                  <a:lnTo>
                    <a:pt x="1507" y="1298"/>
                  </a:lnTo>
                  <a:lnTo>
                    <a:pt x="1612" y="1319"/>
                  </a:lnTo>
                  <a:lnTo>
                    <a:pt x="1654" y="1298"/>
                  </a:lnTo>
                  <a:lnTo>
                    <a:pt x="1654" y="1152"/>
                  </a:lnTo>
                  <a:lnTo>
                    <a:pt x="1570" y="1089"/>
                  </a:lnTo>
                  <a:lnTo>
                    <a:pt x="1465" y="1026"/>
                  </a:lnTo>
                  <a:lnTo>
                    <a:pt x="1445" y="921"/>
                  </a:lnTo>
                  <a:lnTo>
                    <a:pt x="1445" y="880"/>
                  </a:lnTo>
                  <a:lnTo>
                    <a:pt x="1549" y="817"/>
                  </a:lnTo>
                  <a:lnTo>
                    <a:pt x="1737" y="775"/>
                  </a:lnTo>
                  <a:lnTo>
                    <a:pt x="1884" y="628"/>
                  </a:lnTo>
                  <a:lnTo>
                    <a:pt x="1884" y="587"/>
                  </a:lnTo>
                  <a:lnTo>
                    <a:pt x="1863" y="566"/>
                  </a:lnTo>
                  <a:lnTo>
                    <a:pt x="1863" y="419"/>
                  </a:lnTo>
                  <a:lnTo>
                    <a:pt x="2051" y="356"/>
                  </a:lnTo>
                  <a:lnTo>
                    <a:pt x="2177" y="315"/>
                  </a:lnTo>
                  <a:lnTo>
                    <a:pt x="2261" y="377"/>
                  </a:lnTo>
                  <a:lnTo>
                    <a:pt x="2365" y="482"/>
                  </a:lnTo>
                  <a:lnTo>
                    <a:pt x="2449" y="482"/>
                  </a:lnTo>
                  <a:lnTo>
                    <a:pt x="2553" y="608"/>
                  </a:lnTo>
                  <a:lnTo>
                    <a:pt x="2574" y="712"/>
                  </a:lnTo>
                  <a:lnTo>
                    <a:pt x="2616" y="775"/>
                  </a:lnTo>
                  <a:lnTo>
                    <a:pt x="2679" y="733"/>
                  </a:lnTo>
                  <a:lnTo>
                    <a:pt x="2763" y="670"/>
                  </a:lnTo>
                  <a:lnTo>
                    <a:pt x="2805" y="670"/>
                  </a:lnTo>
                  <a:lnTo>
                    <a:pt x="2826" y="733"/>
                  </a:lnTo>
                  <a:lnTo>
                    <a:pt x="2784" y="796"/>
                  </a:lnTo>
                  <a:lnTo>
                    <a:pt x="2721" y="796"/>
                  </a:lnTo>
                  <a:lnTo>
                    <a:pt x="2616" y="942"/>
                  </a:lnTo>
                  <a:lnTo>
                    <a:pt x="2595" y="984"/>
                  </a:lnTo>
                  <a:lnTo>
                    <a:pt x="2616" y="1131"/>
                  </a:lnTo>
                  <a:lnTo>
                    <a:pt x="2763" y="1319"/>
                  </a:lnTo>
                  <a:lnTo>
                    <a:pt x="2888" y="1424"/>
                  </a:lnTo>
                  <a:lnTo>
                    <a:pt x="2972" y="1235"/>
                  </a:lnTo>
                  <a:lnTo>
                    <a:pt x="3014" y="1235"/>
                  </a:lnTo>
                  <a:lnTo>
                    <a:pt x="3098" y="1193"/>
                  </a:lnTo>
                  <a:lnTo>
                    <a:pt x="3118" y="1047"/>
                  </a:lnTo>
                  <a:lnTo>
                    <a:pt x="3202" y="900"/>
                  </a:lnTo>
                  <a:lnTo>
                    <a:pt x="3139" y="733"/>
                  </a:lnTo>
                  <a:lnTo>
                    <a:pt x="3139" y="691"/>
                  </a:lnTo>
                  <a:lnTo>
                    <a:pt x="3181" y="587"/>
                  </a:lnTo>
                  <a:lnTo>
                    <a:pt x="3118" y="524"/>
                  </a:lnTo>
                  <a:lnTo>
                    <a:pt x="3035" y="482"/>
                  </a:lnTo>
                  <a:lnTo>
                    <a:pt x="3014" y="419"/>
                  </a:lnTo>
                  <a:lnTo>
                    <a:pt x="2909" y="294"/>
                  </a:lnTo>
                  <a:lnTo>
                    <a:pt x="2679" y="168"/>
                  </a:lnTo>
                  <a:lnTo>
                    <a:pt x="2512" y="147"/>
                  </a:lnTo>
                  <a:lnTo>
                    <a:pt x="2281" y="147"/>
                  </a:lnTo>
                  <a:lnTo>
                    <a:pt x="2198" y="105"/>
                  </a:lnTo>
                  <a:lnTo>
                    <a:pt x="2156" y="63"/>
                  </a:lnTo>
                  <a:lnTo>
                    <a:pt x="207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1"/>
            <p:cNvSpPr/>
            <p:nvPr/>
          </p:nvSpPr>
          <p:spPr>
            <a:xfrm>
              <a:off x="2464350" y="3080075"/>
              <a:ext cx="48650" cy="45525"/>
            </a:xfrm>
            <a:custGeom>
              <a:avLst/>
              <a:gdLst/>
              <a:ahLst/>
              <a:cxnLst/>
              <a:rect l="l" t="t" r="r" b="b"/>
              <a:pathLst>
                <a:path w="1946" h="1821" extrusionOk="0">
                  <a:moveTo>
                    <a:pt x="293" y="0"/>
                  </a:moveTo>
                  <a:lnTo>
                    <a:pt x="105" y="21"/>
                  </a:lnTo>
                  <a:lnTo>
                    <a:pt x="105" y="42"/>
                  </a:lnTo>
                  <a:lnTo>
                    <a:pt x="63" y="63"/>
                  </a:lnTo>
                  <a:lnTo>
                    <a:pt x="84" y="63"/>
                  </a:lnTo>
                  <a:lnTo>
                    <a:pt x="63" y="209"/>
                  </a:lnTo>
                  <a:lnTo>
                    <a:pt x="0" y="230"/>
                  </a:lnTo>
                  <a:lnTo>
                    <a:pt x="63" y="251"/>
                  </a:lnTo>
                  <a:lnTo>
                    <a:pt x="126" y="272"/>
                  </a:lnTo>
                  <a:lnTo>
                    <a:pt x="167" y="377"/>
                  </a:lnTo>
                  <a:lnTo>
                    <a:pt x="63" y="460"/>
                  </a:lnTo>
                  <a:lnTo>
                    <a:pt x="0" y="586"/>
                  </a:lnTo>
                  <a:lnTo>
                    <a:pt x="21" y="690"/>
                  </a:lnTo>
                  <a:lnTo>
                    <a:pt x="188" y="837"/>
                  </a:lnTo>
                  <a:lnTo>
                    <a:pt x="335" y="837"/>
                  </a:lnTo>
                  <a:lnTo>
                    <a:pt x="418" y="879"/>
                  </a:lnTo>
                  <a:lnTo>
                    <a:pt x="481" y="983"/>
                  </a:lnTo>
                  <a:lnTo>
                    <a:pt x="523" y="983"/>
                  </a:lnTo>
                  <a:lnTo>
                    <a:pt x="607" y="879"/>
                  </a:lnTo>
                  <a:lnTo>
                    <a:pt x="586" y="774"/>
                  </a:lnTo>
                  <a:lnTo>
                    <a:pt x="418" y="670"/>
                  </a:lnTo>
                  <a:lnTo>
                    <a:pt x="377" y="586"/>
                  </a:lnTo>
                  <a:lnTo>
                    <a:pt x="418" y="565"/>
                  </a:lnTo>
                  <a:lnTo>
                    <a:pt x="523" y="649"/>
                  </a:lnTo>
                  <a:lnTo>
                    <a:pt x="628" y="690"/>
                  </a:lnTo>
                  <a:lnTo>
                    <a:pt x="649" y="774"/>
                  </a:lnTo>
                  <a:lnTo>
                    <a:pt x="753" y="858"/>
                  </a:lnTo>
                  <a:lnTo>
                    <a:pt x="795" y="983"/>
                  </a:lnTo>
                  <a:lnTo>
                    <a:pt x="921" y="1067"/>
                  </a:lnTo>
                  <a:lnTo>
                    <a:pt x="1025" y="1151"/>
                  </a:lnTo>
                  <a:lnTo>
                    <a:pt x="1109" y="1193"/>
                  </a:lnTo>
                  <a:lnTo>
                    <a:pt x="1234" y="1318"/>
                  </a:lnTo>
                  <a:lnTo>
                    <a:pt x="1255" y="1402"/>
                  </a:lnTo>
                  <a:lnTo>
                    <a:pt x="1172" y="1486"/>
                  </a:lnTo>
                  <a:lnTo>
                    <a:pt x="1172" y="1569"/>
                  </a:lnTo>
                  <a:lnTo>
                    <a:pt x="1234" y="1632"/>
                  </a:lnTo>
                  <a:lnTo>
                    <a:pt x="1360" y="1695"/>
                  </a:lnTo>
                  <a:lnTo>
                    <a:pt x="1444" y="1737"/>
                  </a:lnTo>
                  <a:lnTo>
                    <a:pt x="1486" y="1716"/>
                  </a:lnTo>
                  <a:lnTo>
                    <a:pt x="1527" y="1632"/>
                  </a:lnTo>
                  <a:lnTo>
                    <a:pt x="1465" y="1569"/>
                  </a:lnTo>
                  <a:lnTo>
                    <a:pt x="1360" y="1507"/>
                  </a:lnTo>
                  <a:lnTo>
                    <a:pt x="1360" y="1486"/>
                  </a:lnTo>
                  <a:lnTo>
                    <a:pt x="1381" y="1465"/>
                  </a:lnTo>
                  <a:lnTo>
                    <a:pt x="1465" y="1507"/>
                  </a:lnTo>
                  <a:lnTo>
                    <a:pt x="1548" y="1632"/>
                  </a:lnTo>
                  <a:lnTo>
                    <a:pt x="1548" y="1737"/>
                  </a:lnTo>
                  <a:lnTo>
                    <a:pt x="1590" y="1737"/>
                  </a:lnTo>
                  <a:lnTo>
                    <a:pt x="1632" y="1779"/>
                  </a:lnTo>
                  <a:lnTo>
                    <a:pt x="1674" y="1820"/>
                  </a:lnTo>
                  <a:lnTo>
                    <a:pt x="1737" y="1820"/>
                  </a:lnTo>
                  <a:lnTo>
                    <a:pt x="1758" y="1779"/>
                  </a:lnTo>
                  <a:lnTo>
                    <a:pt x="1758" y="1695"/>
                  </a:lnTo>
                  <a:lnTo>
                    <a:pt x="1737" y="1632"/>
                  </a:lnTo>
                  <a:lnTo>
                    <a:pt x="1737" y="1590"/>
                  </a:lnTo>
                  <a:lnTo>
                    <a:pt x="1758" y="1486"/>
                  </a:lnTo>
                  <a:lnTo>
                    <a:pt x="1841" y="1423"/>
                  </a:lnTo>
                  <a:lnTo>
                    <a:pt x="1779" y="1318"/>
                  </a:lnTo>
                  <a:lnTo>
                    <a:pt x="1695" y="1297"/>
                  </a:lnTo>
                  <a:lnTo>
                    <a:pt x="1737" y="1214"/>
                  </a:lnTo>
                  <a:lnTo>
                    <a:pt x="1779" y="1151"/>
                  </a:lnTo>
                  <a:lnTo>
                    <a:pt x="1779" y="1046"/>
                  </a:lnTo>
                  <a:lnTo>
                    <a:pt x="1841" y="983"/>
                  </a:lnTo>
                  <a:lnTo>
                    <a:pt x="1946" y="983"/>
                  </a:lnTo>
                  <a:lnTo>
                    <a:pt x="1946" y="962"/>
                  </a:lnTo>
                  <a:lnTo>
                    <a:pt x="1862" y="900"/>
                  </a:lnTo>
                  <a:lnTo>
                    <a:pt x="1758" y="879"/>
                  </a:lnTo>
                  <a:lnTo>
                    <a:pt x="1695" y="795"/>
                  </a:lnTo>
                  <a:lnTo>
                    <a:pt x="1653" y="732"/>
                  </a:lnTo>
                  <a:lnTo>
                    <a:pt x="1548" y="586"/>
                  </a:lnTo>
                  <a:lnTo>
                    <a:pt x="1465" y="481"/>
                  </a:lnTo>
                  <a:lnTo>
                    <a:pt x="1465" y="356"/>
                  </a:lnTo>
                  <a:lnTo>
                    <a:pt x="1423" y="251"/>
                  </a:lnTo>
                  <a:lnTo>
                    <a:pt x="1360" y="272"/>
                  </a:lnTo>
                  <a:lnTo>
                    <a:pt x="1339" y="335"/>
                  </a:lnTo>
                  <a:lnTo>
                    <a:pt x="1234" y="335"/>
                  </a:lnTo>
                  <a:lnTo>
                    <a:pt x="1255" y="272"/>
                  </a:lnTo>
                  <a:lnTo>
                    <a:pt x="1172" y="272"/>
                  </a:lnTo>
                  <a:lnTo>
                    <a:pt x="1130" y="314"/>
                  </a:lnTo>
                  <a:lnTo>
                    <a:pt x="1025" y="209"/>
                  </a:lnTo>
                  <a:lnTo>
                    <a:pt x="1025" y="146"/>
                  </a:lnTo>
                  <a:lnTo>
                    <a:pt x="942" y="126"/>
                  </a:lnTo>
                  <a:lnTo>
                    <a:pt x="858" y="42"/>
                  </a:lnTo>
                  <a:lnTo>
                    <a:pt x="711" y="42"/>
                  </a:lnTo>
                  <a:lnTo>
                    <a:pt x="607" y="63"/>
                  </a:lnTo>
                  <a:lnTo>
                    <a:pt x="29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1"/>
            <p:cNvSpPr/>
            <p:nvPr/>
          </p:nvSpPr>
          <p:spPr>
            <a:xfrm>
              <a:off x="2438700" y="3020425"/>
              <a:ext cx="67500" cy="66975"/>
            </a:xfrm>
            <a:custGeom>
              <a:avLst/>
              <a:gdLst/>
              <a:ahLst/>
              <a:cxnLst/>
              <a:rect l="l" t="t" r="r" b="b"/>
              <a:pathLst>
                <a:path w="2700" h="2679" extrusionOk="0">
                  <a:moveTo>
                    <a:pt x="2470" y="1"/>
                  </a:moveTo>
                  <a:lnTo>
                    <a:pt x="2407" y="22"/>
                  </a:lnTo>
                  <a:lnTo>
                    <a:pt x="2386" y="105"/>
                  </a:lnTo>
                  <a:lnTo>
                    <a:pt x="2302" y="126"/>
                  </a:lnTo>
                  <a:lnTo>
                    <a:pt x="2198" y="210"/>
                  </a:lnTo>
                  <a:lnTo>
                    <a:pt x="2093" y="210"/>
                  </a:lnTo>
                  <a:lnTo>
                    <a:pt x="2072" y="294"/>
                  </a:lnTo>
                  <a:lnTo>
                    <a:pt x="1988" y="252"/>
                  </a:lnTo>
                  <a:lnTo>
                    <a:pt x="1884" y="294"/>
                  </a:lnTo>
                  <a:lnTo>
                    <a:pt x="1863" y="231"/>
                  </a:lnTo>
                  <a:lnTo>
                    <a:pt x="1779" y="189"/>
                  </a:lnTo>
                  <a:lnTo>
                    <a:pt x="1737" y="189"/>
                  </a:lnTo>
                  <a:lnTo>
                    <a:pt x="1696" y="294"/>
                  </a:lnTo>
                  <a:lnTo>
                    <a:pt x="1591" y="294"/>
                  </a:lnTo>
                  <a:lnTo>
                    <a:pt x="1528" y="419"/>
                  </a:lnTo>
                  <a:lnTo>
                    <a:pt x="1528" y="461"/>
                  </a:lnTo>
                  <a:lnTo>
                    <a:pt x="1465" y="503"/>
                  </a:lnTo>
                  <a:lnTo>
                    <a:pt x="1361" y="587"/>
                  </a:lnTo>
                  <a:lnTo>
                    <a:pt x="1235" y="649"/>
                  </a:lnTo>
                  <a:lnTo>
                    <a:pt x="1214" y="691"/>
                  </a:lnTo>
                  <a:lnTo>
                    <a:pt x="1131" y="670"/>
                  </a:lnTo>
                  <a:lnTo>
                    <a:pt x="1068" y="691"/>
                  </a:lnTo>
                  <a:lnTo>
                    <a:pt x="1005" y="649"/>
                  </a:lnTo>
                  <a:lnTo>
                    <a:pt x="859" y="628"/>
                  </a:lnTo>
                  <a:lnTo>
                    <a:pt x="691" y="733"/>
                  </a:lnTo>
                  <a:lnTo>
                    <a:pt x="503" y="754"/>
                  </a:lnTo>
                  <a:lnTo>
                    <a:pt x="503" y="859"/>
                  </a:lnTo>
                  <a:lnTo>
                    <a:pt x="503" y="942"/>
                  </a:lnTo>
                  <a:lnTo>
                    <a:pt x="482" y="1089"/>
                  </a:lnTo>
                  <a:lnTo>
                    <a:pt x="419" y="1172"/>
                  </a:lnTo>
                  <a:lnTo>
                    <a:pt x="294" y="1172"/>
                  </a:lnTo>
                  <a:lnTo>
                    <a:pt x="189" y="1193"/>
                  </a:lnTo>
                  <a:lnTo>
                    <a:pt x="189" y="1256"/>
                  </a:lnTo>
                  <a:lnTo>
                    <a:pt x="126" y="1256"/>
                  </a:lnTo>
                  <a:lnTo>
                    <a:pt x="22" y="1214"/>
                  </a:lnTo>
                  <a:lnTo>
                    <a:pt x="1" y="1256"/>
                  </a:lnTo>
                  <a:lnTo>
                    <a:pt x="210" y="1507"/>
                  </a:lnTo>
                  <a:lnTo>
                    <a:pt x="315" y="1591"/>
                  </a:lnTo>
                  <a:lnTo>
                    <a:pt x="315" y="1675"/>
                  </a:lnTo>
                  <a:lnTo>
                    <a:pt x="482" y="1821"/>
                  </a:lnTo>
                  <a:lnTo>
                    <a:pt x="628" y="2030"/>
                  </a:lnTo>
                  <a:lnTo>
                    <a:pt x="900" y="2323"/>
                  </a:lnTo>
                  <a:lnTo>
                    <a:pt x="963" y="2323"/>
                  </a:lnTo>
                  <a:lnTo>
                    <a:pt x="1026" y="2344"/>
                  </a:lnTo>
                  <a:lnTo>
                    <a:pt x="1068" y="2323"/>
                  </a:lnTo>
                  <a:lnTo>
                    <a:pt x="1068" y="2407"/>
                  </a:lnTo>
                  <a:lnTo>
                    <a:pt x="1131" y="2407"/>
                  </a:lnTo>
                  <a:lnTo>
                    <a:pt x="1319" y="2386"/>
                  </a:lnTo>
                  <a:lnTo>
                    <a:pt x="1633" y="2449"/>
                  </a:lnTo>
                  <a:lnTo>
                    <a:pt x="1737" y="2428"/>
                  </a:lnTo>
                  <a:lnTo>
                    <a:pt x="1884" y="2428"/>
                  </a:lnTo>
                  <a:lnTo>
                    <a:pt x="1947" y="2512"/>
                  </a:lnTo>
                  <a:lnTo>
                    <a:pt x="2009" y="2532"/>
                  </a:lnTo>
                  <a:lnTo>
                    <a:pt x="2009" y="2595"/>
                  </a:lnTo>
                  <a:lnTo>
                    <a:pt x="2156" y="2679"/>
                  </a:lnTo>
                  <a:lnTo>
                    <a:pt x="2198" y="2658"/>
                  </a:lnTo>
                  <a:lnTo>
                    <a:pt x="2260" y="2658"/>
                  </a:lnTo>
                  <a:lnTo>
                    <a:pt x="2302" y="2637"/>
                  </a:lnTo>
                  <a:lnTo>
                    <a:pt x="2281" y="2553"/>
                  </a:lnTo>
                  <a:lnTo>
                    <a:pt x="2219" y="2470"/>
                  </a:lnTo>
                  <a:lnTo>
                    <a:pt x="2198" y="2344"/>
                  </a:lnTo>
                  <a:lnTo>
                    <a:pt x="2281" y="2219"/>
                  </a:lnTo>
                  <a:lnTo>
                    <a:pt x="2302" y="2135"/>
                  </a:lnTo>
                  <a:lnTo>
                    <a:pt x="2302" y="2009"/>
                  </a:lnTo>
                  <a:lnTo>
                    <a:pt x="2281" y="2093"/>
                  </a:lnTo>
                  <a:lnTo>
                    <a:pt x="2260" y="2135"/>
                  </a:lnTo>
                  <a:lnTo>
                    <a:pt x="2198" y="2156"/>
                  </a:lnTo>
                  <a:lnTo>
                    <a:pt x="2198" y="2093"/>
                  </a:lnTo>
                  <a:lnTo>
                    <a:pt x="2219" y="2009"/>
                  </a:lnTo>
                  <a:lnTo>
                    <a:pt x="2281" y="1884"/>
                  </a:lnTo>
                  <a:lnTo>
                    <a:pt x="2260" y="1800"/>
                  </a:lnTo>
                  <a:lnTo>
                    <a:pt x="2260" y="1716"/>
                  </a:lnTo>
                  <a:lnTo>
                    <a:pt x="2344" y="1528"/>
                  </a:lnTo>
                  <a:lnTo>
                    <a:pt x="2386" y="1528"/>
                  </a:lnTo>
                  <a:lnTo>
                    <a:pt x="2365" y="1591"/>
                  </a:lnTo>
                  <a:lnTo>
                    <a:pt x="2365" y="1675"/>
                  </a:lnTo>
                  <a:lnTo>
                    <a:pt x="2365" y="1800"/>
                  </a:lnTo>
                  <a:lnTo>
                    <a:pt x="2386" y="1800"/>
                  </a:lnTo>
                  <a:lnTo>
                    <a:pt x="2428" y="1716"/>
                  </a:lnTo>
                  <a:lnTo>
                    <a:pt x="2470" y="1486"/>
                  </a:lnTo>
                  <a:lnTo>
                    <a:pt x="2470" y="1214"/>
                  </a:lnTo>
                  <a:lnTo>
                    <a:pt x="2491" y="1172"/>
                  </a:lnTo>
                  <a:lnTo>
                    <a:pt x="2428" y="1089"/>
                  </a:lnTo>
                  <a:lnTo>
                    <a:pt x="2407" y="1068"/>
                  </a:lnTo>
                  <a:lnTo>
                    <a:pt x="2407" y="1005"/>
                  </a:lnTo>
                  <a:lnTo>
                    <a:pt x="2470" y="963"/>
                  </a:lnTo>
                  <a:lnTo>
                    <a:pt x="2491" y="963"/>
                  </a:lnTo>
                  <a:lnTo>
                    <a:pt x="2512" y="984"/>
                  </a:lnTo>
                  <a:lnTo>
                    <a:pt x="2533" y="838"/>
                  </a:lnTo>
                  <a:lnTo>
                    <a:pt x="2637" y="691"/>
                  </a:lnTo>
                  <a:lnTo>
                    <a:pt x="2700" y="628"/>
                  </a:lnTo>
                  <a:lnTo>
                    <a:pt x="2700" y="566"/>
                  </a:lnTo>
                  <a:lnTo>
                    <a:pt x="2637" y="524"/>
                  </a:lnTo>
                  <a:lnTo>
                    <a:pt x="2637" y="461"/>
                  </a:lnTo>
                  <a:lnTo>
                    <a:pt x="2679" y="377"/>
                  </a:lnTo>
                  <a:lnTo>
                    <a:pt x="2637" y="273"/>
                  </a:lnTo>
                  <a:lnTo>
                    <a:pt x="2637" y="126"/>
                  </a:lnTo>
                  <a:lnTo>
                    <a:pt x="2679" y="63"/>
                  </a:lnTo>
                  <a:lnTo>
                    <a:pt x="2700" y="43"/>
                  </a:lnTo>
                  <a:lnTo>
                    <a:pt x="2533" y="43"/>
                  </a:lnTo>
                  <a:lnTo>
                    <a:pt x="251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1"/>
            <p:cNvSpPr/>
            <p:nvPr/>
          </p:nvSpPr>
          <p:spPr>
            <a:xfrm>
              <a:off x="2416725" y="3006825"/>
              <a:ext cx="91575" cy="46050"/>
            </a:xfrm>
            <a:custGeom>
              <a:avLst/>
              <a:gdLst/>
              <a:ahLst/>
              <a:cxnLst/>
              <a:rect l="l" t="t" r="r" b="b"/>
              <a:pathLst>
                <a:path w="3663" h="1842" extrusionOk="0">
                  <a:moveTo>
                    <a:pt x="1926" y="1"/>
                  </a:moveTo>
                  <a:lnTo>
                    <a:pt x="1905" y="43"/>
                  </a:lnTo>
                  <a:lnTo>
                    <a:pt x="1968" y="105"/>
                  </a:lnTo>
                  <a:lnTo>
                    <a:pt x="1863" y="126"/>
                  </a:lnTo>
                  <a:lnTo>
                    <a:pt x="1800" y="168"/>
                  </a:lnTo>
                  <a:lnTo>
                    <a:pt x="1696" y="147"/>
                  </a:lnTo>
                  <a:lnTo>
                    <a:pt x="1507" y="168"/>
                  </a:lnTo>
                  <a:lnTo>
                    <a:pt x="943" y="168"/>
                  </a:lnTo>
                  <a:lnTo>
                    <a:pt x="775" y="252"/>
                  </a:lnTo>
                  <a:lnTo>
                    <a:pt x="712" y="210"/>
                  </a:lnTo>
                  <a:lnTo>
                    <a:pt x="712" y="252"/>
                  </a:lnTo>
                  <a:lnTo>
                    <a:pt x="629" y="315"/>
                  </a:lnTo>
                  <a:lnTo>
                    <a:pt x="566" y="419"/>
                  </a:lnTo>
                  <a:lnTo>
                    <a:pt x="419" y="482"/>
                  </a:lnTo>
                  <a:lnTo>
                    <a:pt x="336" y="482"/>
                  </a:lnTo>
                  <a:lnTo>
                    <a:pt x="189" y="649"/>
                  </a:lnTo>
                  <a:lnTo>
                    <a:pt x="106" y="754"/>
                  </a:lnTo>
                  <a:lnTo>
                    <a:pt x="126" y="838"/>
                  </a:lnTo>
                  <a:lnTo>
                    <a:pt x="43" y="984"/>
                  </a:lnTo>
                  <a:lnTo>
                    <a:pt x="1" y="1047"/>
                  </a:lnTo>
                  <a:lnTo>
                    <a:pt x="43" y="1005"/>
                  </a:lnTo>
                  <a:lnTo>
                    <a:pt x="126" y="1047"/>
                  </a:lnTo>
                  <a:lnTo>
                    <a:pt x="147" y="1068"/>
                  </a:lnTo>
                  <a:lnTo>
                    <a:pt x="210" y="1089"/>
                  </a:lnTo>
                  <a:lnTo>
                    <a:pt x="252" y="1151"/>
                  </a:lnTo>
                  <a:lnTo>
                    <a:pt x="399" y="1110"/>
                  </a:lnTo>
                  <a:lnTo>
                    <a:pt x="503" y="1151"/>
                  </a:lnTo>
                  <a:lnTo>
                    <a:pt x="566" y="1256"/>
                  </a:lnTo>
                  <a:lnTo>
                    <a:pt x="608" y="1298"/>
                  </a:lnTo>
                  <a:lnTo>
                    <a:pt x="650" y="1361"/>
                  </a:lnTo>
                  <a:lnTo>
                    <a:pt x="671" y="1298"/>
                  </a:lnTo>
                  <a:lnTo>
                    <a:pt x="712" y="1256"/>
                  </a:lnTo>
                  <a:lnTo>
                    <a:pt x="817" y="1214"/>
                  </a:lnTo>
                  <a:lnTo>
                    <a:pt x="859" y="1256"/>
                  </a:lnTo>
                  <a:lnTo>
                    <a:pt x="943" y="1277"/>
                  </a:lnTo>
                  <a:lnTo>
                    <a:pt x="943" y="1382"/>
                  </a:lnTo>
                  <a:lnTo>
                    <a:pt x="922" y="1486"/>
                  </a:lnTo>
                  <a:lnTo>
                    <a:pt x="922" y="1507"/>
                  </a:lnTo>
                  <a:lnTo>
                    <a:pt x="880" y="1612"/>
                  </a:lnTo>
                  <a:lnTo>
                    <a:pt x="922" y="1675"/>
                  </a:lnTo>
                  <a:lnTo>
                    <a:pt x="963" y="1696"/>
                  </a:lnTo>
                  <a:lnTo>
                    <a:pt x="984" y="1716"/>
                  </a:lnTo>
                  <a:lnTo>
                    <a:pt x="1047" y="1716"/>
                  </a:lnTo>
                  <a:lnTo>
                    <a:pt x="1068" y="1696"/>
                  </a:lnTo>
                  <a:lnTo>
                    <a:pt x="1131" y="1716"/>
                  </a:lnTo>
                  <a:lnTo>
                    <a:pt x="1131" y="1800"/>
                  </a:lnTo>
                  <a:lnTo>
                    <a:pt x="1152" y="1842"/>
                  </a:lnTo>
                  <a:lnTo>
                    <a:pt x="1256" y="1821"/>
                  </a:lnTo>
                  <a:lnTo>
                    <a:pt x="1382" y="1821"/>
                  </a:lnTo>
                  <a:lnTo>
                    <a:pt x="1445" y="1737"/>
                  </a:lnTo>
                  <a:lnTo>
                    <a:pt x="1445" y="1591"/>
                  </a:lnTo>
                  <a:lnTo>
                    <a:pt x="1445" y="1507"/>
                  </a:lnTo>
                  <a:lnTo>
                    <a:pt x="1445" y="1403"/>
                  </a:lnTo>
                  <a:lnTo>
                    <a:pt x="1612" y="1382"/>
                  </a:lnTo>
                  <a:lnTo>
                    <a:pt x="1800" y="1277"/>
                  </a:lnTo>
                  <a:lnTo>
                    <a:pt x="1926" y="1298"/>
                  </a:lnTo>
                  <a:lnTo>
                    <a:pt x="2010" y="1361"/>
                  </a:lnTo>
                  <a:lnTo>
                    <a:pt x="2072" y="1361"/>
                  </a:lnTo>
                  <a:lnTo>
                    <a:pt x="2135" y="1382"/>
                  </a:lnTo>
                  <a:lnTo>
                    <a:pt x="2177" y="1298"/>
                  </a:lnTo>
                  <a:lnTo>
                    <a:pt x="2303" y="1277"/>
                  </a:lnTo>
                  <a:lnTo>
                    <a:pt x="2407" y="1151"/>
                  </a:lnTo>
                  <a:lnTo>
                    <a:pt x="2449" y="1110"/>
                  </a:lnTo>
                  <a:lnTo>
                    <a:pt x="2491" y="1068"/>
                  </a:lnTo>
                  <a:lnTo>
                    <a:pt x="2554" y="900"/>
                  </a:lnTo>
                  <a:lnTo>
                    <a:pt x="2658" y="900"/>
                  </a:lnTo>
                  <a:lnTo>
                    <a:pt x="2700" y="796"/>
                  </a:lnTo>
                  <a:lnTo>
                    <a:pt x="2742" y="796"/>
                  </a:lnTo>
                  <a:lnTo>
                    <a:pt x="2826" y="879"/>
                  </a:lnTo>
                  <a:lnTo>
                    <a:pt x="2847" y="900"/>
                  </a:lnTo>
                  <a:lnTo>
                    <a:pt x="2951" y="900"/>
                  </a:lnTo>
                  <a:lnTo>
                    <a:pt x="3035" y="942"/>
                  </a:lnTo>
                  <a:lnTo>
                    <a:pt x="3056" y="859"/>
                  </a:lnTo>
                  <a:lnTo>
                    <a:pt x="3139" y="859"/>
                  </a:lnTo>
                  <a:lnTo>
                    <a:pt x="3244" y="775"/>
                  </a:lnTo>
                  <a:lnTo>
                    <a:pt x="3328" y="754"/>
                  </a:lnTo>
                  <a:lnTo>
                    <a:pt x="3349" y="670"/>
                  </a:lnTo>
                  <a:lnTo>
                    <a:pt x="3391" y="649"/>
                  </a:lnTo>
                  <a:lnTo>
                    <a:pt x="3453" y="649"/>
                  </a:lnTo>
                  <a:lnTo>
                    <a:pt x="3474" y="670"/>
                  </a:lnTo>
                  <a:lnTo>
                    <a:pt x="3642" y="670"/>
                  </a:lnTo>
                  <a:lnTo>
                    <a:pt x="3663" y="628"/>
                  </a:lnTo>
                  <a:lnTo>
                    <a:pt x="3642" y="566"/>
                  </a:lnTo>
                  <a:lnTo>
                    <a:pt x="3495" y="461"/>
                  </a:lnTo>
                  <a:lnTo>
                    <a:pt x="3370" y="419"/>
                  </a:lnTo>
                  <a:lnTo>
                    <a:pt x="3370" y="419"/>
                  </a:lnTo>
                  <a:lnTo>
                    <a:pt x="3432" y="524"/>
                  </a:lnTo>
                  <a:lnTo>
                    <a:pt x="3286" y="524"/>
                  </a:lnTo>
                  <a:lnTo>
                    <a:pt x="3139" y="482"/>
                  </a:lnTo>
                  <a:lnTo>
                    <a:pt x="3077" y="461"/>
                  </a:lnTo>
                  <a:lnTo>
                    <a:pt x="2972" y="440"/>
                  </a:lnTo>
                  <a:lnTo>
                    <a:pt x="2867" y="440"/>
                  </a:lnTo>
                  <a:lnTo>
                    <a:pt x="2909" y="377"/>
                  </a:lnTo>
                  <a:lnTo>
                    <a:pt x="2972" y="377"/>
                  </a:lnTo>
                  <a:lnTo>
                    <a:pt x="2972" y="315"/>
                  </a:lnTo>
                  <a:lnTo>
                    <a:pt x="3035" y="315"/>
                  </a:lnTo>
                  <a:lnTo>
                    <a:pt x="3119" y="335"/>
                  </a:lnTo>
                  <a:lnTo>
                    <a:pt x="3265" y="377"/>
                  </a:lnTo>
                  <a:lnTo>
                    <a:pt x="3286" y="356"/>
                  </a:lnTo>
                  <a:lnTo>
                    <a:pt x="3181" y="273"/>
                  </a:lnTo>
                  <a:lnTo>
                    <a:pt x="3035" y="210"/>
                  </a:lnTo>
                  <a:lnTo>
                    <a:pt x="2951" y="168"/>
                  </a:lnTo>
                  <a:lnTo>
                    <a:pt x="2847" y="210"/>
                  </a:lnTo>
                  <a:lnTo>
                    <a:pt x="2805" y="168"/>
                  </a:lnTo>
                  <a:lnTo>
                    <a:pt x="2763" y="252"/>
                  </a:lnTo>
                  <a:lnTo>
                    <a:pt x="2700" y="210"/>
                  </a:lnTo>
                  <a:lnTo>
                    <a:pt x="2428" y="168"/>
                  </a:lnTo>
                  <a:lnTo>
                    <a:pt x="2198" y="147"/>
                  </a:lnTo>
                  <a:lnTo>
                    <a:pt x="2072" y="43"/>
                  </a:lnTo>
                  <a:lnTo>
                    <a:pt x="192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1"/>
            <p:cNvSpPr/>
            <p:nvPr/>
          </p:nvSpPr>
          <p:spPr>
            <a:xfrm>
              <a:off x="2404175" y="3031950"/>
              <a:ext cx="36125" cy="20925"/>
            </a:xfrm>
            <a:custGeom>
              <a:avLst/>
              <a:gdLst/>
              <a:ahLst/>
              <a:cxnLst/>
              <a:rect l="l" t="t" r="r" b="b"/>
              <a:pathLst>
                <a:path w="1445" h="837" extrusionOk="0">
                  <a:moveTo>
                    <a:pt x="545" y="0"/>
                  </a:moveTo>
                  <a:lnTo>
                    <a:pt x="503" y="42"/>
                  </a:lnTo>
                  <a:lnTo>
                    <a:pt x="398" y="105"/>
                  </a:lnTo>
                  <a:lnTo>
                    <a:pt x="398" y="167"/>
                  </a:lnTo>
                  <a:lnTo>
                    <a:pt x="294" y="188"/>
                  </a:lnTo>
                  <a:lnTo>
                    <a:pt x="168" y="251"/>
                  </a:lnTo>
                  <a:lnTo>
                    <a:pt x="64" y="356"/>
                  </a:lnTo>
                  <a:lnTo>
                    <a:pt x="64" y="398"/>
                  </a:lnTo>
                  <a:lnTo>
                    <a:pt x="1" y="481"/>
                  </a:lnTo>
                  <a:lnTo>
                    <a:pt x="168" y="481"/>
                  </a:lnTo>
                  <a:lnTo>
                    <a:pt x="273" y="586"/>
                  </a:lnTo>
                  <a:lnTo>
                    <a:pt x="398" y="607"/>
                  </a:lnTo>
                  <a:lnTo>
                    <a:pt x="440" y="607"/>
                  </a:lnTo>
                  <a:lnTo>
                    <a:pt x="649" y="691"/>
                  </a:lnTo>
                  <a:lnTo>
                    <a:pt x="838" y="795"/>
                  </a:lnTo>
                  <a:lnTo>
                    <a:pt x="859" y="732"/>
                  </a:lnTo>
                  <a:lnTo>
                    <a:pt x="796" y="691"/>
                  </a:lnTo>
                  <a:lnTo>
                    <a:pt x="817" y="670"/>
                  </a:lnTo>
                  <a:lnTo>
                    <a:pt x="921" y="670"/>
                  </a:lnTo>
                  <a:lnTo>
                    <a:pt x="1005" y="795"/>
                  </a:lnTo>
                  <a:lnTo>
                    <a:pt x="1068" y="837"/>
                  </a:lnTo>
                  <a:lnTo>
                    <a:pt x="1340" y="837"/>
                  </a:lnTo>
                  <a:lnTo>
                    <a:pt x="1424" y="732"/>
                  </a:lnTo>
                  <a:lnTo>
                    <a:pt x="1382" y="691"/>
                  </a:lnTo>
                  <a:lnTo>
                    <a:pt x="1424" y="670"/>
                  </a:lnTo>
                  <a:lnTo>
                    <a:pt x="1382" y="607"/>
                  </a:lnTo>
                  <a:lnTo>
                    <a:pt x="1424" y="502"/>
                  </a:lnTo>
                  <a:lnTo>
                    <a:pt x="1424" y="481"/>
                  </a:lnTo>
                  <a:lnTo>
                    <a:pt x="1445" y="377"/>
                  </a:lnTo>
                  <a:lnTo>
                    <a:pt x="1445" y="272"/>
                  </a:lnTo>
                  <a:lnTo>
                    <a:pt x="1361" y="251"/>
                  </a:lnTo>
                  <a:lnTo>
                    <a:pt x="1319" y="209"/>
                  </a:lnTo>
                  <a:lnTo>
                    <a:pt x="1214" y="251"/>
                  </a:lnTo>
                  <a:lnTo>
                    <a:pt x="1173" y="293"/>
                  </a:lnTo>
                  <a:lnTo>
                    <a:pt x="1152" y="356"/>
                  </a:lnTo>
                  <a:lnTo>
                    <a:pt x="1110" y="293"/>
                  </a:lnTo>
                  <a:lnTo>
                    <a:pt x="1068" y="251"/>
                  </a:lnTo>
                  <a:lnTo>
                    <a:pt x="1005" y="146"/>
                  </a:lnTo>
                  <a:lnTo>
                    <a:pt x="901" y="105"/>
                  </a:lnTo>
                  <a:lnTo>
                    <a:pt x="754" y="146"/>
                  </a:lnTo>
                  <a:lnTo>
                    <a:pt x="712" y="84"/>
                  </a:lnTo>
                  <a:lnTo>
                    <a:pt x="649" y="63"/>
                  </a:lnTo>
                  <a:lnTo>
                    <a:pt x="628" y="42"/>
                  </a:lnTo>
                  <a:lnTo>
                    <a:pt x="54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1"/>
            <p:cNvSpPr/>
            <p:nvPr/>
          </p:nvSpPr>
          <p:spPr>
            <a:xfrm>
              <a:off x="2420400" y="2972825"/>
              <a:ext cx="16750" cy="36650"/>
            </a:xfrm>
            <a:custGeom>
              <a:avLst/>
              <a:gdLst/>
              <a:ahLst/>
              <a:cxnLst/>
              <a:rect l="l" t="t" r="r" b="b"/>
              <a:pathLst>
                <a:path w="670" h="1466" extrusionOk="0">
                  <a:moveTo>
                    <a:pt x="398" y="1"/>
                  </a:moveTo>
                  <a:lnTo>
                    <a:pt x="377" y="43"/>
                  </a:lnTo>
                  <a:lnTo>
                    <a:pt x="356" y="147"/>
                  </a:lnTo>
                  <a:lnTo>
                    <a:pt x="272" y="231"/>
                  </a:lnTo>
                  <a:lnTo>
                    <a:pt x="272" y="252"/>
                  </a:lnTo>
                  <a:lnTo>
                    <a:pt x="210" y="273"/>
                  </a:lnTo>
                  <a:lnTo>
                    <a:pt x="189" y="315"/>
                  </a:lnTo>
                  <a:lnTo>
                    <a:pt x="168" y="273"/>
                  </a:lnTo>
                  <a:lnTo>
                    <a:pt x="168" y="231"/>
                  </a:lnTo>
                  <a:lnTo>
                    <a:pt x="84" y="231"/>
                  </a:lnTo>
                  <a:lnTo>
                    <a:pt x="42" y="273"/>
                  </a:lnTo>
                  <a:lnTo>
                    <a:pt x="0" y="356"/>
                  </a:lnTo>
                  <a:lnTo>
                    <a:pt x="0" y="1423"/>
                  </a:lnTo>
                  <a:lnTo>
                    <a:pt x="84" y="1423"/>
                  </a:lnTo>
                  <a:lnTo>
                    <a:pt x="105" y="1465"/>
                  </a:lnTo>
                  <a:lnTo>
                    <a:pt x="168" y="1465"/>
                  </a:lnTo>
                  <a:lnTo>
                    <a:pt x="210" y="1361"/>
                  </a:lnTo>
                  <a:lnTo>
                    <a:pt x="314" y="1256"/>
                  </a:lnTo>
                  <a:lnTo>
                    <a:pt x="398" y="1298"/>
                  </a:lnTo>
                  <a:lnTo>
                    <a:pt x="565" y="1068"/>
                  </a:lnTo>
                  <a:lnTo>
                    <a:pt x="607" y="900"/>
                  </a:lnTo>
                  <a:lnTo>
                    <a:pt x="607" y="733"/>
                  </a:lnTo>
                  <a:lnTo>
                    <a:pt x="565" y="670"/>
                  </a:lnTo>
                  <a:lnTo>
                    <a:pt x="586" y="482"/>
                  </a:lnTo>
                  <a:lnTo>
                    <a:pt x="628" y="377"/>
                  </a:lnTo>
                  <a:lnTo>
                    <a:pt x="670" y="105"/>
                  </a:lnTo>
                  <a:lnTo>
                    <a:pt x="670" y="43"/>
                  </a:lnTo>
                  <a:lnTo>
                    <a:pt x="670" y="1"/>
                  </a:lnTo>
                  <a:lnTo>
                    <a:pt x="586" y="1"/>
                  </a:lnTo>
                  <a:lnTo>
                    <a:pt x="524" y="43"/>
                  </a:lnTo>
                  <a:lnTo>
                    <a:pt x="50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1"/>
            <p:cNvSpPr/>
            <p:nvPr/>
          </p:nvSpPr>
          <p:spPr>
            <a:xfrm>
              <a:off x="2374900" y="2981200"/>
              <a:ext cx="59650" cy="62800"/>
            </a:xfrm>
            <a:custGeom>
              <a:avLst/>
              <a:gdLst/>
              <a:ahLst/>
              <a:cxnLst/>
              <a:rect l="l" t="t" r="r" b="b"/>
              <a:pathLst>
                <a:path w="2386" h="2512" extrusionOk="0">
                  <a:moveTo>
                    <a:pt x="837" y="0"/>
                  </a:moveTo>
                  <a:lnTo>
                    <a:pt x="816" y="314"/>
                  </a:lnTo>
                  <a:lnTo>
                    <a:pt x="565" y="335"/>
                  </a:lnTo>
                  <a:lnTo>
                    <a:pt x="649" y="419"/>
                  </a:lnTo>
                  <a:lnTo>
                    <a:pt x="670" y="461"/>
                  </a:lnTo>
                  <a:lnTo>
                    <a:pt x="774" y="565"/>
                  </a:lnTo>
                  <a:lnTo>
                    <a:pt x="858" y="649"/>
                  </a:lnTo>
                  <a:lnTo>
                    <a:pt x="942" y="649"/>
                  </a:lnTo>
                  <a:lnTo>
                    <a:pt x="963" y="712"/>
                  </a:lnTo>
                  <a:lnTo>
                    <a:pt x="983" y="816"/>
                  </a:lnTo>
                  <a:lnTo>
                    <a:pt x="1025" y="837"/>
                  </a:lnTo>
                  <a:lnTo>
                    <a:pt x="1130" y="858"/>
                  </a:lnTo>
                  <a:lnTo>
                    <a:pt x="1193" y="879"/>
                  </a:lnTo>
                  <a:lnTo>
                    <a:pt x="1193" y="963"/>
                  </a:lnTo>
                  <a:lnTo>
                    <a:pt x="1130" y="1026"/>
                  </a:lnTo>
                  <a:lnTo>
                    <a:pt x="398" y="1026"/>
                  </a:lnTo>
                  <a:lnTo>
                    <a:pt x="42" y="1570"/>
                  </a:lnTo>
                  <a:lnTo>
                    <a:pt x="42" y="1674"/>
                  </a:lnTo>
                  <a:lnTo>
                    <a:pt x="84" y="1695"/>
                  </a:lnTo>
                  <a:lnTo>
                    <a:pt x="42" y="1758"/>
                  </a:lnTo>
                  <a:lnTo>
                    <a:pt x="84" y="1800"/>
                  </a:lnTo>
                  <a:lnTo>
                    <a:pt x="105" y="1821"/>
                  </a:lnTo>
                  <a:lnTo>
                    <a:pt x="105" y="1863"/>
                  </a:lnTo>
                  <a:lnTo>
                    <a:pt x="42" y="1904"/>
                  </a:lnTo>
                  <a:lnTo>
                    <a:pt x="21" y="1967"/>
                  </a:lnTo>
                  <a:lnTo>
                    <a:pt x="0" y="1988"/>
                  </a:lnTo>
                  <a:lnTo>
                    <a:pt x="105" y="2093"/>
                  </a:lnTo>
                  <a:lnTo>
                    <a:pt x="147" y="2218"/>
                  </a:lnTo>
                  <a:lnTo>
                    <a:pt x="251" y="2218"/>
                  </a:lnTo>
                  <a:lnTo>
                    <a:pt x="335" y="2323"/>
                  </a:lnTo>
                  <a:lnTo>
                    <a:pt x="628" y="2428"/>
                  </a:lnTo>
                  <a:lnTo>
                    <a:pt x="942" y="2428"/>
                  </a:lnTo>
                  <a:lnTo>
                    <a:pt x="1172" y="2511"/>
                  </a:lnTo>
                  <a:lnTo>
                    <a:pt x="1235" y="2428"/>
                  </a:lnTo>
                  <a:lnTo>
                    <a:pt x="1235" y="2386"/>
                  </a:lnTo>
                  <a:lnTo>
                    <a:pt x="1339" y="2281"/>
                  </a:lnTo>
                  <a:lnTo>
                    <a:pt x="1465" y="2218"/>
                  </a:lnTo>
                  <a:lnTo>
                    <a:pt x="1569" y="2197"/>
                  </a:lnTo>
                  <a:lnTo>
                    <a:pt x="1569" y="2135"/>
                  </a:lnTo>
                  <a:lnTo>
                    <a:pt x="1716" y="2009"/>
                  </a:lnTo>
                  <a:lnTo>
                    <a:pt x="1799" y="1863"/>
                  </a:lnTo>
                  <a:lnTo>
                    <a:pt x="1779" y="1779"/>
                  </a:lnTo>
                  <a:lnTo>
                    <a:pt x="1862" y="1674"/>
                  </a:lnTo>
                  <a:lnTo>
                    <a:pt x="2009" y="1507"/>
                  </a:lnTo>
                  <a:lnTo>
                    <a:pt x="2092" y="1507"/>
                  </a:lnTo>
                  <a:lnTo>
                    <a:pt x="2239" y="1444"/>
                  </a:lnTo>
                  <a:lnTo>
                    <a:pt x="2302" y="1340"/>
                  </a:lnTo>
                  <a:lnTo>
                    <a:pt x="2385" y="1277"/>
                  </a:lnTo>
                  <a:lnTo>
                    <a:pt x="2385" y="1235"/>
                  </a:lnTo>
                  <a:lnTo>
                    <a:pt x="2344" y="1172"/>
                  </a:lnTo>
                  <a:lnTo>
                    <a:pt x="2239" y="1172"/>
                  </a:lnTo>
                  <a:lnTo>
                    <a:pt x="2218" y="1256"/>
                  </a:lnTo>
                  <a:lnTo>
                    <a:pt x="2113" y="1172"/>
                  </a:lnTo>
                  <a:lnTo>
                    <a:pt x="2030" y="1172"/>
                  </a:lnTo>
                  <a:lnTo>
                    <a:pt x="1988" y="1130"/>
                  </a:lnTo>
                  <a:lnTo>
                    <a:pt x="1925" y="1130"/>
                  </a:lnTo>
                  <a:lnTo>
                    <a:pt x="1904" y="1088"/>
                  </a:lnTo>
                  <a:lnTo>
                    <a:pt x="1820" y="1088"/>
                  </a:lnTo>
                  <a:lnTo>
                    <a:pt x="1820" y="21"/>
                  </a:lnTo>
                  <a:lnTo>
                    <a:pt x="83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1"/>
            <p:cNvSpPr/>
            <p:nvPr/>
          </p:nvSpPr>
          <p:spPr>
            <a:xfrm>
              <a:off x="2050050" y="2725400"/>
              <a:ext cx="412225" cy="305525"/>
            </a:xfrm>
            <a:custGeom>
              <a:avLst/>
              <a:gdLst/>
              <a:ahLst/>
              <a:cxnLst/>
              <a:rect l="l" t="t" r="r" b="b"/>
              <a:pathLst>
                <a:path w="16489" h="12221" extrusionOk="0">
                  <a:moveTo>
                    <a:pt x="1381" y="1"/>
                  </a:moveTo>
                  <a:lnTo>
                    <a:pt x="1" y="22"/>
                  </a:lnTo>
                  <a:lnTo>
                    <a:pt x="21" y="168"/>
                  </a:lnTo>
                  <a:lnTo>
                    <a:pt x="105" y="482"/>
                  </a:lnTo>
                  <a:lnTo>
                    <a:pt x="168" y="587"/>
                  </a:lnTo>
                  <a:lnTo>
                    <a:pt x="231" y="691"/>
                  </a:lnTo>
                  <a:lnTo>
                    <a:pt x="168" y="712"/>
                  </a:lnTo>
                  <a:lnTo>
                    <a:pt x="168" y="796"/>
                  </a:lnTo>
                  <a:lnTo>
                    <a:pt x="189" y="901"/>
                  </a:lnTo>
                  <a:lnTo>
                    <a:pt x="356" y="1110"/>
                  </a:lnTo>
                  <a:lnTo>
                    <a:pt x="356" y="1152"/>
                  </a:lnTo>
                  <a:lnTo>
                    <a:pt x="314" y="1173"/>
                  </a:lnTo>
                  <a:lnTo>
                    <a:pt x="335" y="1256"/>
                  </a:lnTo>
                  <a:lnTo>
                    <a:pt x="461" y="1361"/>
                  </a:lnTo>
                  <a:lnTo>
                    <a:pt x="482" y="1486"/>
                  </a:lnTo>
                  <a:lnTo>
                    <a:pt x="440" y="1549"/>
                  </a:lnTo>
                  <a:lnTo>
                    <a:pt x="440" y="1654"/>
                  </a:lnTo>
                  <a:lnTo>
                    <a:pt x="524" y="1696"/>
                  </a:lnTo>
                  <a:lnTo>
                    <a:pt x="545" y="1779"/>
                  </a:lnTo>
                  <a:lnTo>
                    <a:pt x="545" y="1968"/>
                  </a:lnTo>
                  <a:lnTo>
                    <a:pt x="586" y="2114"/>
                  </a:lnTo>
                  <a:lnTo>
                    <a:pt x="691" y="2219"/>
                  </a:lnTo>
                  <a:lnTo>
                    <a:pt x="754" y="2219"/>
                  </a:lnTo>
                  <a:lnTo>
                    <a:pt x="942" y="2386"/>
                  </a:lnTo>
                  <a:lnTo>
                    <a:pt x="1005" y="2512"/>
                  </a:lnTo>
                  <a:lnTo>
                    <a:pt x="1047" y="2595"/>
                  </a:lnTo>
                  <a:lnTo>
                    <a:pt x="1172" y="2721"/>
                  </a:lnTo>
                  <a:lnTo>
                    <a:pt x="1214" y="2909"/>
                  </a:lnTo>
                  <a:lnTo>
                    <a:pt x="1277" y="2930"/>
                  </a:lnTo>
                  <a:lnTo>
                    <a:pt x="1361" y="3056"/>
                  </a:lnTo>
                  <a:lnTo>
                    <a:pt x="1298" y="3139"/>
                  </a:lnTo>
                  <a:lnTo>
                    <a:pt x="1277" y="3202"/>
                  </a:lnTo>
                  <a:lnTo>
                    <a:pt x="1319" y="3265"/>
                  </a:lnTo>
                  <a:lnTo>
                    <a:pt x="1298" y="3349"/>
                  </a:lnTo>
                  <a:lnTo>
                    <a:pt x="1214" y="3328"/>
                  </a:lnTo>
                  <a:lnTo>
                    <a:pt x="1172" y="3411"/>
                  </a:lnTo>
                  <a:lnTo>
                    <a:pt x="1193" y="3432"/>
                  </a:lnTo>
                  <a:lnTo>
                    <a:pt x="1277" y="3432"/>
                  </a:lnTo>
                  <a:lnTo>
                    <a:pt x="1277" y="3516"/>
                  </a:lnTo>
                  <a:lnTo>
                    <a:pt x="1214" y="3558"/>
                  </a:lnTo>
                  <a:lnTo>
                    <a:pt x="1151" y="3516"/>
                  </a:lnTo>
                  <a:lnTo>
                    <a:pt x="1005" y="3516"/>
                  </a:lnTo>
                  <a:lnTo>
                    <a:pt x="900" y="3453"/>
                  </a:lnTo>
                  <a:lnTo>
                    <a:pt x="775" y="3474"/>
                  </a:lnTo>
                  <a:lnTo>
                    <a:pt x="712" y="3516"/>
                  </a:lnTo>
                  <a:lnTo>
                    <a:pt x="858" y="3662"/>
                  </a:lnTo>
                  <a:lnTo>
                    <a:pt x="963" y="3725"/>
                  </a:lnTo>
                  <a:lnTo>
                    <a:pt x="963" y="3830"/>
                  </a:lnTo>
                  <a:lnTo>
                    <a:pt x="1005" y="3934"/>
                  </a:lnTo>
                  <a:lnTo>
                    <a:pt x="1109" y="3955"/>
                  </a:lnTo>
                  <a:lnTo>
                    <a:pt x="1235" y="4039"/>
                  </a:lnTo>
                  <a:lnTo>
                    <a:pt x="1235" y="4081"/>
                  </a:lnTo>
                  <a:lnTo>
                    <a:pt x="1319" y="4081"/>
                  </a:lnTo>
                  <a:lnTo>
                    <a:pt x="1402" y="4102"/>
                  </a:lnTo>
                  <a:lnTo>
                    <a:pt x="1381" y="4144"/>
                  </a:lnTo>
                  <a:lnTo>
                    <a:pt x="1423" y="4206"/>
                  </a:lnTo>
                  <a:lnTo>
                    <a:pt x="1507" y="4186"/>
                  </a:lnTo>
                  <a:lnTo>
                    <a:pt x="1591" y="4186"/>
                  </a:lnTo>
                  <a:lnTo>
                    <a:pt x="1674" y="4081"/>
                  </a:lnTo>
                  <a:lnTo>
                    <a:pt x="1716" y="4081"/>
                  </a:lnTo>
                  <a:lnTo>
                    <a:pt x="1695" y="4186"/>
                  </a:lnTo>
                  <a:lnTo>
                    <a:pt x="1716" y="4374"/>
                  </a:lnTo>
                  <a:lnTo>
                    <a:pt x="1905" y="4562"/>
                  </a:lnTo>
                  <a:lnTo>
                    <a:pt x="2009" y="4583"/>
                  </a:lnTo>
                  <a:lnTo>
                    <a:pt x="2051" y="4583"/>
                  </a:lnTo>
                  <a:lnTo>
                    <a:pt x="2114" y="4667"/>
                  </a:lnTo>
                  <a:lnTo>
                    <a:pt x="2197" y="4897"/>
                  </a:lnTo>
                  <a:lnTo>
                    <a:pt x="2197" y="5127"/>
                  </a:lnTo>
                  <a:lnTo>
                    <a:pt x="2156" y="5315"/>
                  </a:lnTo>
                  <a:lnTo>
                    <a:pt x="2051" y="5462"/>
                  </a:lnTo>
                  <a:lnTo>
                    <a:pt x="2093" y="5546"/>
                  </a:lnTo>
                  <a:lnTo>
                    <a:pt x="2197" y="5650"/>
                  </a:lnTo>
                  <a:lnTo>
                    <a:pt x="2239" y="5629"/>
                  </a:lnTo>
                  <a:lnTo>
                    <a:pt x="2260" y="5713"/>
                  </a:lnTo>
                  <a:lnTo>
                    <a:pt x="2407" y="5734"/>
                  </a:lnTo>
                  <a:lnTo>
                    <a:pt x="2449" y="5859"/>
                  </a:lnTo>
                  <a:lnTo>
                    <a:pt x="2679" y="6131"/>
                  </a:lnTo>
                  <a:lnTo>
                    <a:pt x="2762" y="6152"/>
                  </a:lnTo>
                  <a:lnTo>
                    <a:pt x="2804" y="6236"/>
                  </a:lnTo>
                  <a:lnTo>
                    <a:pt x="2888" y="6341"/>
                  </a:lnTo>
                  <a:lnTo>
                    <a:pt x="3034" y="6362"/>
                  </a:lnTo>
                  <a:lnTo>
                    <a:pt x="3076" y="6445"/>
                  </a:lnTo>
                  <a:lnTo>
                    <a:pt x="3076" y="6571"/>
                  </a:lnTo>
                  <a:lnTo>
                    <a:pt x="3160" y="6655"/>
                  </a:lnTo>
                  <a:lnTo>
                    <a:pt x="3160" y="6717"/>
                  </a:lnTo>
                  <a:lnTo>
                    <a:pt x="3202" y="6822"/>
                  </a:lnTo>
                  <a:lnTo>
                    <a:pt x="3286" y="6864"/>
                  </a:lnTo>
                  <a:lnTo>
                    <a:pt x="3474" y="6780"/>
                  </a:lnTo>
                  <a:lnTo>
                    <a:pt x="3578" y="6613"/>
                  </a:lnTo>
                  <a:lnTo>
                    <a:pt x="3578" y="6487"/>
                  </a:lnTo>
                  <a:lnTo>
                    <a:pt x="3495" y="6445"/>
                  </a:lnTo>
                  <a:lnTo>
                    <a:pt x="3474" y="6341"/>
                  </a:lnTo>
                  <a:lnTo>
                    <a:pt x="3411" y="6278"/>
                  </a:lnTo>
                  <a:lnTo>
                    <a:pt x="3390" y="6173"/>
                  </a:lnTo>
                  <a:lnTo>
                    <a:pt x="3286" y="6131"/>
                  </a:lnTo>
                  <a:lnTo>
                    <a:pt x="3265" y="6048"/>
                  </a:lnTo>
                  <a:lnTo>
                    <a:pt x="3202" y="5964"/>
                  </a:lnTo>
                  <a:lnTo>
                    <a:pt x="3139" y="5943"/>
                  </a:lnTo>
                  <a:lnTo>
                    <a:pt x="3097" y="5964"/>
                  </a:lnTo>
                  <a:lnTo>
                    <a:pt x="3097" y="6048"/>
                  </a:lnTo>
                  <a:lnTo>
                    <a:pt x="3055" y="6069"/>
                  </a:lnTo>
                  <a:lnTo>
                    <a:pt x="3055" y="5985"/>
                  </a:lnTo>
                  <a:lnTo>
                    <a:pt x="2972" y="5943"/>
                  </a:lnTo>
                  <a:lnTo>
                    <a:pt x="2867" y="5818"/>
                  </a:lnTo>
                  <a:lnTo>
                    <a:pt x="2846" y="5734"/>
                  </a:lnTo>
                  <a:lnTo>
                    <a:pt x="2888" y="5629"/>
                  </a:lnTo>
                  <a:lnTo>
                    <a:pt x="2888" y="5504"/>
                  </a:lnTo>
                  <a:lnTo>
                    <a:pt x="2804" y="5399"/>
                  </a:lnTo>
                  <a:lnTo>
                    <a:pt x="2846" y="5294"/>
                  </a:lnTo>
                  <a:lnTo>
                    <a:pt x="2846" y="5232"/>
                  </a:lnTo>
                  <a:lnTo>
                    <a:pt x="2783" y="5148"/>
                  </a:lnTo>
                  <a:lnTo>
                    <a:pt x="2783" y="5085"/>
                  </a:lnTo>
                  <a:lnTo>
                    <a:pt x="2721" y="5002"/>
                  </a:lnTo>
                  <a:lnTo>
                    <a:pt x="2721" y="4897"/>
                  </a:lnTo>
                  <a:lnTo>
                    <a:pt x="2679" y="4834"/>
                  </a:lnTo>
                  <a:lnTo>
                    <a:pt x="2679" y="4688"/>
                  </a:lnTo>
                  <a:lnTo>
                    <a:pt x="2721" y="4604"/>
                  </a:lnTo>
                  <a:lnTo>
                    <a:pt x="2658" y="4395"/>
                  </a:lnTo>
                  <a:lnTo>
                    <a:pt x="2616" y="4290"/>
                  </a:lnTo>
                  <a:lnTo>
                    <a:pt x="2553" y="4206"/>
                  </a:lnTo>
                  <a:lnTo>
                    <a:pt x="2532" y="4186"/>
                  </a:lnTo>
                  <a:lnTo>
                    <a:pt x="2532" y="4248"/>
                  </a:lnTo>
                  <a:lnTo>
                    <a:pt x="2532" y="4290"/>
                  </a:lnTo>
                  <a:lnTo>
                    <a:pt x="2469" y="4353"/>
                  </a:lnTo>
                  <a:lnTo>
                    <a:pt x="2365" y="4186"/>
                  </a:lnTo>
                  <a:lnTo>
                    <a:pt x="2365" y="4102"/>
                  </a:lnTo>
                  <a:lnTo>
                    <a:pt x="2407" y="4039"/>
                  </a:lnTo>
                  <a:lnTo>
                    <a:pt x="2365" y="3976"/>
                  </a:lnTo>
                  <a:lnTo>
                    <a:pt x="2323" y="3955"/>
                  </a:lnTo>
                  <a:lnTo>
                    <a:pt x="2281" y="3746"/>
                  </a:lnTo>
                  <a:lnTo>
                    <a:pt x="2197" y="3579"/>
                  </a:lnTo>
                  <a:lnTo>
                    <a:pt x="2135" y="3558"/>
                  </a:lnTo>
                  <a:lnTo>
                    <a:pt x="2030" y="3453"/>
                  </a:lnTo>
                  <a:lnTo>
                    <a:pt x="2030" y="3328"/>
                  </a:lnTo>
                  <a:lnTo>
                    <a:pt x="2051" y="3202"/>
                  </a:lnTo>
                  <a:lnTo>
                    <a:pt x="1946" y="3056"/>
                  </a:lnTo>
                  <a:lnTo>
                    <a:pt x="1884" y="3035"/>
                  </a:lnTo>
                  <a:lnTo>
                    <a:pt x="1821" y="2993"/>
                  </a:lnTo>
                  <a:lnTo>
                    <a:pt x="1821" y="2846"/>
                  </a:lnTo>
                  <a:lnTo>
                    <a:pt x="1737" y="2784"/>
                  </a:lnTo>
                  <a:lnTo>
                    <a:pt x="1633" y="2742"/>
                  </a:lnTo>
                  <a:lnTo>
                    <a:pt x="1612" y="2637"/>
                  </a:lnTo>
                  <a:lnTo>
                    <a:pt x="1633" y="2574"/>
                  </a:lnTo>
                  <a:lnTo>
                    <a:pt x="1612" y="2407"/>
                  </a:lnTo>
                  <a:lnTo>
                    <a:pt x="1465" y="2302"/>
                  </a:lnTo>
                  <a:lnTo>
                    <a:pt x="1402" y="2219"/>
                  </a:lnTo>
                  <a:lnTo>
                    <a:pt x="1319" y="2198"/>
                  </a:lnTo>
                  <a:lnTo>
                    <a:pt x="1319" y="2093"/>
                  </a:lnTo>
                  <a:lnTo>
                    <a:pt x="1235" y="1947"/>
                  </a:lnTo>
                  <a:lnTo>
                    <a:pt x="1193" y="1863"/>
                  </a:lnTo>
                  <a:lnTo>
                    <a:pt x="1235" y="1779"/>
                  </a:lnTo>
                  <a:lnTo>
                    <a:pt x="1214" y="1361"/>
                  </a:lnTo>
                  <a:lnTo>
                    <a:pt x="1193" y="1131"/>
                  </a:lnTo>
                  <a:lnTo>
                    <a:pt x="1235" y="1005"/>
                  </a:lnTo>
                  <a:lnTo>
                    <a:pt x="1298" y="796"/>
                  </a:lnTo>
                  <a:lnTo>
                    <a:pt x="1277" y="691"/>
                  </a:lnTo>
                  <a:lnTo>
                    <a:pt x="1235" y="545"/>
                  </a:lnTo>
                  <a:lnTo>
                    <a:pt x="1319" y="691"/>
                  </a:lnTo>
                  <a:lnTo>
                    <a:pt x="1486" y="754"/>
                  </a:lnTo>
                  <a:lnTo>
                    <a:pt x="1570" y="921"/>
                  </a:lnTo>
                  <a:lnTo>
                    <a:pt x="1633" y="963"/>
                  </a:lnTo>
                  <a:lnTo>
                    <a:pt x="1737" y="963"/>
                  </a:lnTo>
                  <a:lnTo>
                    <a:pt x="1800" y="921"/>
                  </a:lnTo>
                  <a:lnTo>
                    <a:pt x="1884" y="1026"/>
                  </a:lnTo>
                  <a:lnTo>
                    <a:pt x="1925" y="1068"/>
                  </a:lnTo>
                  <a:lnTo>
                    <a:pt x="2030" y="1068"/>
                  </a:lnTo>
                  <a:lnTo>
                    <a:pt x="2156" y="1152"/>
                  </a:lnTo>
                  <a:lnTo>
                    <a:pt x="2156" y="1214"/>
                  </a:lnTo>
                  <a:lnTo>
                    <a:pt x="2093" y="1319"/>
                  </a:lnTo>
                  <a:lnTo>
                    <a:pt x="2093" y="1382"/>
                  </a:lnTo>
                  <a:lnTo>
                    <a:pt x="2135" y="1549"/>
                  </a:lnTo>
                  <a:lnTo>
                    <a:pt x="2156" y="1737"/>
                  </a:lnTo>
                  <a:lnTo>
                    <a:pt x="2218" y="1842"/>
                  </a:lnTo>
                  <a:lnTo>
                    <a:pt x="2239" y="1968"/>
                  </a:lnTo>
                  <a:lnTo>
                    <a:pt x="2218" y="2051"/>
                  </a:lnTo>
                  <a:lnTo>
                    <a:pt x="2239" y="2156"/>
                  </a:lnTo>
                  <a:lnTo>
                    <a:pt x="2407" y="2323"/>
                  </a:lnTo>
                  <a:lnTo>
                    <a:pt x="2365" y="2386"/>
                  </a:lnTo>
                  <a:lnTo>
                    <a:pt x="2344" y="2470"/>
                  </a:lnTo>
                  <a:lnTo>
                    <a:pt x="2407" y="2533"/>
                  </a:lnTo>
                  <a:lnTo>
                    <a:pt x="2428" y="2533"/>
                  </a:lnTo>
                  <a:lnTo>
                    <a:pt x="2469" y="2595"/>
                  </a:lnTo>
                  <a:lnTo>
                    <a:pt x="2532" y="2784"/>
                  </a:lnTo>
                  <a:lnTo>
                    <a:pt x="2616" y="2805"/>
                  </a:lnTo>
                  <a:lnTo>
                    <a:pt x="2658" y="2909"/>
                  </a:lnTo>
                  <a:lnTo>
                    <a:pt x="2658" y="3035"/>
                  </a:lnTo>
                  <a:lnTo>
                    <a:pt x="2721" y="3097"/>
                  </a:lnTo>
                  <a:lnTo>
                    <a:pt x="2783" y="3118"/>
                  </a:lnTo>
                  <a:lnTo>
                    <a:pt x="2846" y="3244"/>
                  </a:lnTo>
                  <a:lnTo>
                    <a:pt x="2867" y="3349"/>
                  </a:lnTo>
                  <a:lnTo>
                    <a:pt x="2951" y="3411"/>
                  </a:lnTo>
                  <a:lnTo>
                    <a:pt x="2972" y="3453"/>
                  </a:lnTo>
                  <a:lnTo>
                    <a:pt x="3055" y="3453"/>
                  </a:lnTo>
                  <a:lnTo>
                    <a:pt x="3097" y="3516"/>
                  </a:lnTo>
                  <a:lnTo>
                    <a:pt x="3181" y="3453"/>
                  </a:lnTo>
                  <a:lnTo>
                    <a:pt x="3244" y="3516"/>
                  </a:lnTo>
                  <a:lnTo>
                    <a:pt x="3244" y="3642"/>
                  </a:lnTo>
                  <a:lnTo>
                    <a:pt x="3181" y="3725"/>
                  </a:lnTo>
                  <a:lnTo>
                    <a:pt x="3202" y="3872"/>
                  </a:lnTo>
                  <a:lnTo>
                    <a:pt x="3390" y="4060"/>
                  </a:lnTo>
                  <a:lnTo>
                    <a:pt x="3474" y="4039"/>
                  </a:lnTo>
                  <a:lnTo>
                    <a:pt x="3558" y="4060"/>
                  </a:lnTo>
                  <a:lnTo>
                    <a:pt x="3516" y="4165"/>
                  </a:lnTo>
                  <a:lnTo>
                    <a:pt x="3578" y="4269"/>
                  </a:lnTo>
                  <a:lnTo>
                    <a:pt x="3683" y="4290"/>
                  </a:lnTo>
                  <a:lnTo>
                    <a:pt x="3767" y="4290"/>
                  </a:lnTo>
                  <a:lnTo>
                    <a:pt x="3850" y="4395"/>
                  </a:lnTo>
                  <a:lnTo>
                    <a:pt x="3892" y="4499"/>
                  </a:lnTo>
                  <a:lnTo>
                    <a:pt x="3976" y="4520"/>
                  </a:lnTo>
                  <a:lnTo>
                    <a:pt x="3997" y="4499"/>
                  </a:lnTo>
                  <a:lnTo>
                    <a:pt x="4018" y="4520"/>
                  </a:lnTo>
                  <a:lnTo>
                    <a:pt x="4039" y="4604"/>
                  </a:lnTo>
                  <a:lnTo>
                    <a:pt x="3997" y="4667"/>
                  </a:lnTo>
                  <a:lnTo>
                    <a:pt x="3934" y="4604"/>
                  </a:lnTo>
                  <a:lnTo>
                    <a:pt x="3850" y="4625"/>
                  </a:lnTo>
                  <a:lnTo>
                    <a:pt x="3767" y="4730"/>
                  </a:lnTo>
                  <a:lnTo>
                    <a:pt x="3704" y="4897"/>
                  </a:lnTo>
                  <a:lnTo>
                    <a:pt x="3725" y="5002"/>
                  </a:lnTo>
                  <a:lnTo>
                    <a:pt x="3809" y="5085"/>
                  </a:lnTo>
                  <a:lnTo>
                    <a:pt x="3913" y="5085"/>
                  </a:lnTo>
                  <a:lnTo>
                    <a:pt x="3997" y="5148"/>
                  </a:lnTo>
                  <a:lnTo>
                    <a:pt x="4206" y="5315"/>
                  </a:lnTo>
                  <a:lnTo>
                    <a:pt x="4353" y="5357"/>
                  </a:lnTo>
                  <a:lnTo>
                    <a:pt x="4415" y="5357"/>
                  </a:lnTo>
                  <a:lnTo>
                    <a:pt x="4436" y="5420"/>
                  </a:lnTo>
                  <a:lnTo>
                    <a:pt x="4499" y="5525"/>
                  </a:lnTo>
                  <a:lnTo>
                    <a:pt x="4541" y="5608"/>
                  </a:lnTo>
                  <a:lnTo>
                    <a:pt x="4499" y="5713"/>
                  </a:lnTo>
                  <a:lnTo>
                    <a:pt x="4415" y="5734"/>
                  </a:lnTo>
                  <a:lnTo>
                    <a:pt x="4436" y="5776"/>
                  </a:lnTo>
                  <a:lnTo>
                    <a:pt x="4520" y="5838"/>
                  </a:lnTo>
                  <a:lnTo>
                    <a:pt x="4708" y="5880"/>
                  </a:lnTo>
                  <a:lnTo>
                    <a:pt x="4708" y="5964"/>
                  </a:lnTo>
                  <a:lnTo>
                    <a:pt x="4750" y="5985"/>
                  </a:lnTo>
                  <a:lnTo>
                    <a:pt x="4897" y="6131"/>
                  </a:lnTo>
                  <a:lnTo>
                    <a:pt x="5085" y="6362"/>
                  </a:lnTo>
                  <a:lnTo>
                    <a:pt x="5231" y="6592"/>
                  </a:lnTo>
                  <a:lnTo>
                    <a:pt x="5399" y="6801"/>
                  </a:lnTo>
                  <a:lnTo>
                    <a:pt x="5399" y="6906"/>
                  </a:lnTo>
                  <a:lnTo>
                    <a:pt x="5608" y="7178"/>
                  </a:lnTo>
                  <a:lnTo>
                    <a:pt x="5650" y="7282"/>
                  </a:lnTo>
                  <a:lnTo>
                    <a:pt x="5587" y="7408"/>
                  </a:lnTo>
                  <a:lnTo>
                    <a:pt x="5650" y="7491"/>
                  </a:lnTo>
                  <a:lnTo>
                    <a:pt x="5692" y="7638"/>
                  </a:lnTo>
                  <a:lnTo>
                    <a:pt x="5817" y="7952"/>
                  </a:lnTo>
                  <a:lnTo>
                    <a:pt x="5817" y="8077"/>
                  </a:lnTo>
                  <a:lnTo>
                    <a:pt x="5775" y="8182"/>
                  </a:lnTo>
                  <a:lnTo>
                    <a:pt x="5650" y="8287"/>
                  </a:lnTo>
                  <a:lnTo>
                    <a:pt x="5608" y="8370"/>
                  </a:lnTo>
                  <a:lnTo>
                    <a:pt x="5671" y="8370"/>
                  </a:lnTo>
                  <a:lnTo>
                    <a:pt x="5754" y="8454"/>
                  </a:lnTo>
                  <a:lnTo>
                    <a:pt x="5692" y="8496"/>
                  </a:lnTo>
                  <a:lnTo>
                    <a:pt x="5566" y="8496"/>
                  </a:lnTo>
                  <a:lnTo>
                    <a:pt x="5482" y="8538"/>
                  </a:lnTo>
                  <a:lnTo>
                    <a:pt x="5482" y="8579"/>
                  </a:lnTo>
                  <a:lnTo>
                    <a:pt x="5566" y="8789"/>
                  </a:lnTo>
                  <a:lnTo>
                    <a:pt x="5650" y="8872"/>
                  </a:lnTo>
                  <a:lnTo>
                    <a:pt x="5650" y="8956"/>
                  </a:lnTo>
                  <a:lnTo>
                    <a:pt x="5754" y="9103"/>
                  </a:lnTo>
                  <a:lnTo>
                    <a:pt x="5796" y="9228"/>
                  </a:lnTo>
                  <a:lnTo>
                    <a:pt x="5859" y="9291"/>
                  </a:lnTo>
                  <a:lnTo>
                    <a:pt x="5922" y="9291"/>
                  </a:lnTo>
                  <a:lnTo>
                    <a:pt x="5943" y="9333"/>
                  </a:lnTo>
                  <a:lnTo>
                    <a:pt x="6131" y="9395"/>
                  </a:lnTo>
                  <a:lnTo>
                    <a:pt x="6278" y="9375"/>
                  </a:lnTo>
                  <a:lnTo>
                    <a:pt x="6340" y="9375"/>
                  </a:lnTo>
                  <a:lnTo>
                    <a:pt x="6299" y="9437"/>
                  </a:lnTo>
                  <a:lnTo>
                    <a:pt x="6299" y="9500"/>
                  </a:lnTo>
                  <a:lnTo>
                    <a:pt x="6424" y="9542"/>
                  </a:lnTo>
                  <a:lnTo>
                    <a:pt x="6591" y="9688"/>
                  </a:lnTo>
                  <a:lnTo>
                    <a:pt x="6696" y="9835"/>
                  </a:lnTo>
                  <a:lnTo>
                    <a:pt x="6759" y="9960"/>
                  </a:lnTo>
                  <a:lnTo>
                    <a:pt x="6863" y="10023"/>
                  </a:lnTo>
                  <a:lnTo>
                    <a:pt x="6926" y="10002"/>
                  </a:lnTo>
                  <a:lnTo>
                    <a:pt x="7031" y="10044"/>
                  </a:lnTo>
                  <a:lnTo>
                    <a:pt x="7115" y="10044"/>
                  </a:lnTo>
                  <a:lnTo>
                    <a:pt x="7345" y="10149"/>
                  </a:lnTo>
                  <a:lnTo>
                    <a:pt x="7428" y="10149"/>
                  </a:lnTo>
                  <a:lnTo>
                    <a:pt x="7449" y="10107"/>
                  </a:lnTo>
                  <a:lnTo>
                    <a:pt x="7512" y="10107"/>
                  </a:lnTo>
                  <a:lnTo>
                    <a:pt x="7575" y="10170"/>
                  </a:lnTo>
                  <a:lnTo>
                    <a:pt x="7847" y="10442"/>
                  </a:lnTo>
                  <a:lnTo>
                    <a:pt x="7910" y="10442"/>
                  </a:lnTo>
                  <a:lnTo>
                    <a:pt x="8098" y="10630"/>
                  </a:lnTo>
                  <a:lnTo>
                    <a:pt x="8328" y="10735"/>
                  </a:lnTo>
                  <a:lnTo>
                    <a:pt x="8621" y="10756"/>
                  </a:lnTo>
                  <a:lnTo>
                    <a:pt x="8747" y="10839"/>
                  </a:lnTo>
                  <a:lnTo>
                    <a:pt x="8830" y="10965"/>
                  </a:lnTo>
                  <a:lnTo>
                    <a:pt x="8998" y="10965"/>
                  </a:lnTo>
                  <a:lnTo>
                    <a:pt x="9144" y="11048"/>
                  </a:lnTo>
                  <a:lnTo>
                    <a:pt x="9228" y="10986"/>
                  </a:lnTo>
                  <a:lnTo>
                    <a:pt x="9249" y="11007"/>
                  </a:lnTo>
                  <a:lnTo>
                    <a:pt x="9332" y="11153"/>
                  </a:lnTo>
                  <a:lnTo>
                    <a:pt x="9479" y="11216"/>
                  </a:lnTo>
                  <a:lnTo>
                    <a:pt x="9625" y="11216"/>
                  </a:lnTo>
                  <a:lnTo>
                    <a:pt x="9730" y="11279"/>
                  </a:lnTo>
                  <a:lnTo>
                    <a:pt x="9960" y="11362"/>
                  </a:lnTo>
                  <a:lnTo>
                    <a:pt x="10148" y="11362"/>
                  </a:lnTo>
                  <a:lnTo>
                    <a:pt x="10295" y="11467"/>
                  </a:lnTo>
                  <a:lnTo>
                    <a:pt x="10588" y="11572"/>
                  </a:lnTo>
                  <a:lnTo>
                    <a:pt x="10692" y="11530"/>
                  </a:lnTo>
                  <a:lnTo>
                    <a:pt x="11006" y="11404"/>
                  </a:lnTo>
                  <a:lnTo>
                    <a:pt x="11111" y="11404"/>
                  </a:lnTo>
                  <a:lnTo>
                    <a:pt x="11299" y="11300"/>
                  </a:lnTo>
                  <a:lnTo>
                    <a:pt x="11404" y="11279"/>
                  </a:lnTo>
                  <a:lnTo>
                    <a:pt x="11613" y="11279"/>
                  </a:lnTo>
                  <a:lnTo>
                    <a:pt x="11613" y="11258"/>
                  </a:lnTo>
                  <a:lnTo>
                    <a:pt x="11467" y="11216"/>
                  </a:lnTo>
                  <a:lnTo>
                    <a:pt x="11404" y="11216"/>
                  </a:lnTo>
                  <a:lnTo>
                    <a:pt x="11404" y="11174"/>
                  </a:lnTo>
                  <a:lnTo>
                    <a:pt x="11529" y="11090"/>
                  </a:lnTo>
                  <a:lnTo>
                    <a:pt x="11550" y="11111"/>
                  </a:lnTo>
                  <a:lnTo>
                    <a:pt x="11550" y="11195"/>
                  </a:lnTo>
                  <a:lnTo>
                    <a:pt x="11634" y="11153"/>
                  </a:lnTo>
                  <a:lnTo>
                    <a:pt x="11718" y="11153"/>
                  </a:lnTo>
                  <a:lnTo>
                    <a:pt x="11718" y="11195"/>
                  </a:lnTo>
                  <a:lnTo>
                    <a:pt x="11655" y="11195"/>
                  </a:lnTo>
                  <a:lnTo>
                    <a:pt x="11634" y="11216"/>
                  </a:lnTo>
                  <a:lnTo>
                    <a:pt x="11655" y="11258"/>
                  </a:lnTo>
                  <a:lnTo>
                    <a:pt x="11760" y="11258"/>
                  </a:lnTo>
                  <a:lnTo>
                    <a:pt x="11864" y="11279"/>
                  </a:lnTo>
                  <a:lnTo>
                    <a:pt x="12032" y="11404"/>
                  </a:lnTo>
                  <a:lnTo>
                    <a:pt x="12094" y="11467"/>
                  </a:lnTo>
                  <a:lnTo>
                    <a:pt x="12094" y="11425"/>
                  </a:lnTo>
                  <a:lnTo>
                    <a:pt x="11969" y="11300"/>
                  </a:lnTo>
                  <a:lnTo>
                    <a:pt x="11780" y="11216"/>
                  </a:lnTo>
                  <a:lnTo>
                    <a:pt x="11780" y="11174"/>
                  </a:lnTo>
                  <a:lnTo>
                    <a:pt x="11822" y="11174"/>
                  </a:lnTo>
                  <a:lnTo>
                    <a:pt x="11843" y="11195"/>
                  </a:lnTo>
                  <a:lnTo>
                    <a:pt x="11948" y="11216"/>
                  </a:lnTo>
                  <a:lnTo>
                    <a:pt x="12053" y="11300"/>
                  </a:lnTo>
                  <a:lnTo>
                    <a:pt x="12157" y="11425"/>
                  </a:lnTo>
                  <a:lnTo>
                    <a:pt x="12157" y="11488"/>
                  </a:lnTo>
                  <a:lnTo>
                    <a:pt x="12199" y="11530"/>
                  </a:lnTo>
                  <a:lnTo>
                    <a:pt x="12597" y="11885"/>
                  </a:lnTo>
                  <a:lnTo>
                    <a:pt x="12722" y="11906"/>
                  </a:lnTo>
                  <a:lnTo>
                    <a:pt x="12764" y="11990"/>
                  </a:lnTo>
                  <a:lnTo>
                    <a:pt x="12910" y="12116"/>
                  </a:lnTo>
                  <a:lnTo>
                    <a:pt x="12994" y="12220"/>
                  </a:lnTo>
                  <a:lnTo>
                    <a:pt x="13015" y="12199"/>
                  </a:lnTo>
                  <a:lnTo>
                    <a:pt x="13036" y="12136"/>
                  </a:lnTo>
                  <a:lnTo>
                    <a:pt x="13099" y="12095"/>
                  </a:lnTo>
                  <a:lnTo>
                    <a:pt x="13099" y="12053"/>
                  </a:lnTo>
                  <a:lnTo>
                    <a:pt x="13078" y="12032"/>
                  </a:lnTo>
                  <a:lnTo>
                    <a:pt x="13036" y="11990"/>
                  </a:lnTo>
                  <a:lnTo>
                    <a:pt x="13078" y="11927"/>
                  </a:lnTo>
                  <a:lnTo>
                    <a:pt x="13036" y="11906"/>
                  </a:lnTo>
                  <a:lnTo>
                    <a:pt x="13036" y="11802"/>
                  </a:lnTo>
                  <a:lnTo>
                    <a:pt x="13392" y="11258"/>
                  </a:lnTo>
                  <a:lnTo>
                    <a:pt x="14124" y="11258"/>
                  </a:lnTo>
                  <a:lnTo>
                    <a:pt x="14187" y="11195"/>
                  </a:lnTo>
                  <a:lnTo>
                    <a:pt x="14187" y="11111"/>
                  </a:lnTo>
                  <a:lnTo>
                    <a:pt x="14124" y="11090"/>
                  </a:lnTo>
                  <a:lnTo>
                    <a:pt x="14019" y="11069"/>
                  </a:lnTo>
                  <a:lnTo>
                    <a:pt x="13977" y="11048"/>
                  </a:lnTo>
                  <a:lnTo>
                    <a:pt x="13957" y="10944"/>
                  </a:lnTo>
                  <a:lnTo>
                    <a:pt x="13936" y="10881"/>
                  </a:lnTo>
                  <a:lnTo>
                    <a:pt x="13852" y="10881"/>
                  </a:lnTo>
                  <a:lnTo>
                    <a:pt x="13768" y="10797"/>
                  </a:lnTo>
                  <a:lnTo>
                    <a:pt x="13664" y="10693"/>
                  </a:lnTo>
                  <a:lnTo>
                    <a:pt x="13643" y="10651"/>
                  </a:lnTo>
                  <a:lnTo>
                    <a:pt x="13559" y="10567"/>
                  </a:lnTo>
                  <a:lnTo>
                    <a:pt x="13810" y="10546"/>
                  </a:lnTo>
                  <a:lnTo>
                    <a:pt x="13831" y="10232"/>
                  </a:lnTo>
                  <a:lnTo>
                    <a:pt x="14814" y="10253"/>
                  </a:lnTo>
                  <a:lnTo>
                    <a:pt x="14856" y="10170"/>
                  </a:lnTo>
                  <a:lnTo>
                    <a:pt x="14898" y="10128"/>
                  </a:lnTo>
                  <a:lnTo>
                    <a:pt x="14982" y="10128"/>
                  </a:lnTo>
                  <a:lnTo>
                    <a:pt x="14982" y="10170"/>
                  </a:lnTo>
                  <a:lnTo>
                    <a:pt x="15003" y="10212"/>
                  </a:lnTo>
                  <a:lnTo>
                    <a:pt x="15024" y="10170"/>
                  </a:lnTo>
                  <a:lnTo>
                    <a:pt x="15086" y="10149"/>
                  </a:lnTo>
                  <a:lnTo>
                    <a:pt x="15086" y="10128"/>
                  </a:lnTo>
                  <a:lnTo>
                    <a:pt x="15170" y="10044"/>
                  </a:lnTo>
                  <a:lnTo>
                    <a:pt x="15191" y="9940"/>
                  </a:lnTo>
                  <a:lnTo>
                    <a:pt x="15212" y="9898"/>
                  </a:lnTo>
                  <a:lnTo>
                    <a:pt x="15317" y="9898"/>
                  </a:lnTo>
                  <a:lnTo>
                    <a:pt x="15421" y="9793"/>
                  </a:lnTo>
                  <a:lnTo>
                    <a:pt x="15526" y="9647"/>
                  </a:lnTo>
                  <a:lnTo>
                    <a:pt x="15610" y="9626"/>
                  </a:lnTo>
                  <a:lnTo>
                    <a:pt x="15610" y="9626"/>
                  </a:lnTo>
                  <a:lnTo>
                    <a:pt x="15589" y="9730"/>
                  </a:lnTo>
                  <a:lnTo>
                    <a:pt x="15526" y="9793"/>
                  </a:lnTo>
                  <a:lnTo>
                    <a:pt x="15547" y="9835"/>
                  </a:lnTo>
                  <a:lnTo>
                    <a:pt x="15651" y="9919"/>
                  </a:lnTo>
                  <a:lnTo>
                    <a:pt x="15714" y="10023"/>
                  </a:lnTo>
                  <a:lnTo>
                    <a:pt x="15735" y="10002"/>
                  </a:lnTo>
                  <a:lnTo>
                    <a:pt x="15840" y="9814"/>
                  </a:lnTo>
                  <a:lnTo>
                    <a:pt x="15944" y="9437"/>
                  </a:lnTo>
                  <a:lnTo>
                    <a:pt x="16007" y="9333"/>
                  </a:lnTo>
                  <a:lnTo>
                    <a:pt x="15944" y="9375"/>
                  </a:lnTo>
                  <a:lnTo>
                    <a:pt x="15902" y="9416"/>
                  </a:lnTo>
                  <a:lnTo>
                    <a:pt x="15840" y="9395"/>
                  </a:lnTo>
                  <a:lnTo>
                    <a:pt x="15840" y="9333"/>
                  </a:lnTo>
                  <a:lnTo>
                    <a:pt x="15965" y="9207"/>
                  </a:lnTo>
                  <a:lnTo>
                    <a:pt x="16007" y="9123"/>
                  </a:lnTo>
                  <a:lnTo>
                    <a:pt x="15902" y="9123"/>
                  </a:lnTo>
                  <a:lnTo>
                    <a:pt x="15819" y="9061"/>
                  </a:lnTo>
                  <a:lnTo>
                    <a:pt x="15840" y="9019"/>
                  </a:lnTo>
                  <a:lnTo>
                    <a:pt x="15965" y="8956"/>
                  </a:lnTo>
                  <a:lnTo>
                    <a:pt x="15965" y="8789"/>
                  </a:lnTo>
                  <a:lnTo>
                    <a:pt x="16028" y="8705"/>
                  </a:lnTo>
                  <a:lnTo>
                    <a:pt x="16279" y="8475"/>
                  </a:lnTo>
                  <a:lnTo>
                    <a:pt x="16426" y="8266"/>
                  </a:lnTo>
                  <a:lnTo>
                    <a:pt x="16488" y="8119"/>
                  </a:lnTo>
                  <a:lnTo>
                    <a:pt x="16488" y="8015"/>
                  </a:lnTo>
                  <a:lnTo>
                    <a:pt x="16321" y="7763"/>
                  </a:lnTo>
                  <a:lnTo>
                    <a:pt x="16216" y="7805"/>
                  </a:lnTo>
                  <a:lnTo>
                    <a:pt x="16237" y="7847"/>
                  </a:lnTo>
                  <a:lnTo>
                    <a:pt x="16174" y="7868"/>
                  </a:lnTo>
                  <a:lnTo>
                    <a:pt x="15923" y="7826"/>
                  </a:lnTo>
                  <a:lnTo>
                    <a:pt x="15693" y="7826"/>
                  </a:lnTo>
                  <a:lnTo>
                    <a:pt x="15693" y="7868"/>
                  </a:lnTo>
                  <a:lnTo>
                    <a:pt x="15547" y="7952"/>
                  </a:lnTo>
                  <a:lnTo>
                    <a:pt x="15505" y="7910"/>
                  </a:lnTo>
                  <a:lnTo>
                    <a:pt x="15379" y="7931"/>
                  </a:lnTo>
                  <a:lnTo>
                    <a:pt x="15275" y="8035"/>
                  </a:lnTo>
                  <a:lnTo>
                    <a:pt x="14793" y="8035"/>
                  </a:lnTo>
                  <a:lnTo>
                    <a:pt x="14396" y="8119"/>
                  </a:lnTo>
                  <a:lnTo>
                    <a:pt x="14396" y="8182"/>
                  </a:lnTo>
                  <a:lnTo>
                    <a:pt x="14501" y="8224"/>
                  </a:lnTo>
                  <a:lnTo>
                    <a:pt x="14291" y="8454"/>
                  </a:lnTo>
                  <a:lnTo>
                    <a:pt x="14270" y="8810"/>
                  </a:lnTo>
                  <a:lnTo>
                    <a:pt x="14291" y="8851"/>
                  </a:lnTo>
                  <a:lnTo>
                    <a:pt x="14082" y="9082"/>
                  </a:lnTo>
                  <a:lnTo>
                    <a:pt x="14082" y="9270"/>
                  </a:lnTo>
                  <a:lnTo>
                    <a:pt x="13957" y="9395"/>
                  </a:lnTo>
                  <a:lnTo>
                    <a:pt x="13873" y="9416"/>
                  </a:lnTo>
                  <a:lnTo>
                    <a:pt x="13622" y="9542"/>
                  </a:lnTo>
                  <a:lnTo>
                    <a:pt x="13643" y="9584"/>
                  </a:lnTo>
                  <a:lnTo>
                    <a:pt x="13747" y="9500"/>
                  </a:lnTo>
                  <a:lnTo>
                    <a:pt x="13726" y="9605"/>
                  </a:lnTo>
                  <a:lnTo>
                    <a:pt x="13726" y="9793"/>
                  </a:lnTo>
                  <a:lnTo>
                    <a:pt x="13622" y="9919"/>
                  </a:lnTo>
                  <a:lnTo>
                    <a:pt x="13538" y="9919"/>
                  </a:lnTo>
                  <a:lnTo>
                    <a:pt x="13517" y="9960"/>
                  </a:lnTo>
                  <a:lnTo>
                    <a:pt x="13454" y="9919"/>
                  </a:lnTo>
                  <a:lnTo>
                    <a:pt x="13329" y="9835"/>
                  </a:lnTo>
                  <a:lnTo>
                    <a:pt x="13350" y="9793"/>
                  </a:lnTo>
                  <a:lnTo>
                    <a:pt x="13454" y="9730"/>
                  </a:lnTo>
                  <a:lnTo>
                    <a:pt x="13308" y="9688"/>
                  </a:lnTo>
                  <a:lnTo>
                    <a:pt x="13245" y="9730"/>
                  </a:lnTo>
                  <a:lnTo>
                    <a:pt x="13120" y="9709"/>
                  </a:lnTo>
                  <a:lnTo>
                    <a:pt x="12973" y="9709"/>
                  </a:lnTo>
                  <a:lnTo>
                    <a:pt x="12869" y="9793"/>
                  </a:lnTo>
                  <a:lnTo>
                    <a:pt x="12722" y="9814"/>
                  </a:lnTo>
                  <a:lnTo>
                    <a:pt x="12513" y="9814"/>
                  </a:lnTo>
                  <a:lnTo>
                    <a:pt x="12492" y="9856"/>
                  </a:lnTo>
                  <a:lnTo>
                    <a:pt x="12262" y="10002"/>
                  </a:lnTo>
                  <a:lnTo>
                    <a:pt x="12178" y="10002"/>
                  </a:lnTo>
                  <a:lnTo>
                    <a:pt x="12157" y="9940"/>
                  </a:lnTo>
                  <a:lnTo>
                    <a:pt x="11948" y="10002"/>
                  </a:lnTo>
                  <a:lnTo>
                    <a:pt x="11822" y="10044"/>
                  </a:lnTo>
                  <a:lnTo>
                    <a:pt x="11760" y="9919"/>
                  </a:lnTo>
                  <a:lnTo>
                    <a:pt x="11634" y="9730"/>
                  </a:lnTo>
                  <a:lnTo>
                    <a:pt x="11467" y="9647"/>
                  </a:lnTo>
                  <a:lnTo>
                    <a:pt x="11425" y="9605"/>
                  </a:lnTo>
                  <a:lnTo>
                    <a:pt x="11257" y="9605"/>
                  </a:lnTo>
                  <a:lnTo>
                    <a:pt x="11216" y="9626"/>
                  </a:lnTo>
                  <a:lnTo>
                    <a:pt x="11132" y="9521"/>
                  </a:lnTo>
                  <a:lnTo>
                    <a:pt x="10902" y="9270"/>
                  </a:lnTo>
                  <a:lnTo>
                    <a:pt x="10881" y="9165"/>
                  </a:lnTo>
                  <a:lnTo>
                    <a:pt x="10881" y="9082"/>
                  </a:lnTo>
                  <a:lnTo>
                    <a:pt x="10776" y="8914"/>
                  </a:lnTo>
                  <a:lnTo>
                    <a:pt x="10713" y="8789"/>
                  </a:lnTo>
                  <a:lnTo>
                    <a:pt x="10400" y="8454"/>
                  </a:lnTo>
                  <a:lnTo>
                    <a:pt x="10379" y="8328"/>
                  </a:lnTo>
                  <a:lnTo>
                    <a:pt x="10316" y="8245"/>
                  </a:lnTo>
                  <a:lnTo>
                    <a:pt x="10358" y="8161"/>
                  </a:lnTo>
                  <a:lnTo>
                    <a:pt x="10316" y="8077"/>
                  </a:lnTo>
                  <a:lnTo>
                    <a:pt x="10253" y="7847"/>
                  </a:lnTo>
                  <a:lnTo>
                    <a:pt x="10169" y="7763"/>
                  </a:lnTo>
                  <a:lnTo>
                    <a:pt x="10190" y="7638"/>
                  </a:lnTo>
                  <a:lnTo>
                    <a:pt x="10316" y="7805"/>
                  </a:lnTo>
                  <a:lnTo>
                    <a:pt x="10316" y="8015"/>
                  </a:lnTo>
                  <a:lnTo>
                    <a:pt x="10379" y="7973"/>
                  </a:lnTo>
                  <a:lnTo>
                    <a:pt x="10379" y="7805"/>
                  </a:lnTo>
                  <a:lnTo>
                    <a:pt x="10211" y="7554"/>
                  </a:lnTo>
                  <a:lnTo>
                    <a:pt x="10253" y="7429"/>
                  </a:lnTo>
                  <a:lnTo>
                    <a:pt x="10190" y="7219"/>
                  </a:lnTo>
                  <a:lnTo>
                    <a:pt x="10169" y="7115"/>
                  </a:lnTo>
                  <a:lnTo>
                    <a:pt x="10253" y="7010"/>
                  </a:lnTo>
                  <a:lnTo>
                    <a:pt x="10295" y="6717"/>
                  </a:lnTo>
                  <a:lnTo>
                    <a:pt x="10253" y="6571"/>
                  </a:lnTo>
                  <a:lnTo>
                    <a:pt x="10316" y="6278"/>
                  </a:lnTo>
                  <a:lnTo>
                    <a:pt x="10316" y="6173"/>
                  </a:lnTo>
                  <a:lnTo>
                    <a:pt x="10358" y="6090"/>
                  </a:lnTo>
                  <a:lnTo>
                    <a:pt x="10316" y="6048"/>
                  </a:lnTo>
                  <a:lnTo>
                    <a:pt x="10316" y="5922"/>
                  </a:lnTo>
                  <a:lnTo>
                    <a:pt x="10379" y="5859"/>
                  </a:lnTo>
                  <a:lnTo>
                    <a:pt x="10400" y="5713"/>
                  </a:lnTo>
                  <a:lnTo>
                    <a:pt x="10420" y="5650"/>
                  </a:lnTo>
                  <a:lnTo>
                    <a:pt x="10358" y="5608"/>
                  </a:lnTo>
                  <a:lnTo>
                    <a:pt x="10420" y="5504"/>
                  </a:lnTo>
                  <a:lnTo>
                    <a:pt x="10420" y="5336"/>
                  </a:lnTo>
                  <a:lnTo>
                    <a:pt x="10525" y="5336"/>
                  </a:lnTo>
                  <a:lnTo>
                    <a:pt x="10504" y="5441"/>
                  </a:lnTo>
                  <a:lnTo>
                    <a:pt x="10504" y="5525"/>
                  </a:lnTo>
                  <a:lnTo>
                    <a:pt x="10567" y="5504"/>
                  </a:lnTo>
                  <a:lnTo>
                    <a:pt x="10588" y="5399"/>
                  </a:lnTo>
                  <a:lnTo>
                    <a:pt x="10672" y="5294"/>
                  </a:lnTo>
                  <a:lnTo>
                    <a:pt x="10692" y="5148"/>
                  </a:lnTo>
                  <a:lnTo>
                    <a:pt x="10734" y="5106"/>
                  </a:lnTo>
                  <a:lnTo>
                    <a:pt x="10776" y="4939"/>
                  </a:lnTo>
                  <a:lnTo>
                    <a:pt x="10776" y="4897"/>
                  </a:lnTo>
                  <a:lnTo>
                    <a:pt x="10692" y="4939"/>
                  </a:lnTo>
                  <a:lnTo>
                    <a:pt x="10672" y="5127"/>
                  </a:lnTo>
                  <a:lnTo>
                    <a:pt x="10567" y="5190"/>
                  </a:lnTo>
                  <a:lnTo>
                    <a:pt x="10588" y="5106"/>
                  </a:lnTo>
                  <a:lnTo>
                    <a:pt x="10525" y="5085"/>
                  </a:lnTo>
                  <a:lnTo>
                    <a:pt x="10504" y="5002"/>
                  </a:lnTo>
                  <a:lnTo>
                    <a:pt x="10400" y="5002"/>
                  </a:lnTo>
                  <a:lnTo>
                    <a:pt x="10295" y="4918"/>
                  </a:lnTo>
                  <a:lnTo>
                    <a:pt x="10107" y="4876"/>
                  </a:lnTo>
                  <a:lnTo>
                    <a:pt x="10002" y="4771"/>
                  </a:lnTo>
                  <a:lnTo>
                    <a:pt x="9939" y="4730"/>
                  </a:lnTo>
                  <a:lnTo>
                    <a:pt x="9856" y="4730"/>
                  </a:lnTo>
                  <a:lnTo>
                    <a:pt x="9793" y="4709"/>
                  </a:lnTo>
                  <a:lnTo>
                    <a:pt x="9772" y="4709"/>
                  </a:lnTo>
                  <a:lnTo>
                    <a:pt x="9730" y="4667"/>
                  </a:lnTo>
                  <a:lnTo>
                    <a:pt x="9751" y="4499"/>
                  </a:lnTo>
                  <a:lnTo>
                    <a:pt x="9625" y="4165"/>
                  </a:lnTo>
                  <a:lnTo>
                    <a:pt x="9625" y="4144"/>
                  </a:lnTo>
                  <a:lnTo>
                    <a:pt x="9625" y="4081"/>
                  </a:lnTo>
                  <a:lnTo>
                    <a:pt x="9625" y="3976"/>
                  </a:lnTo>
                  <a:lnTo>
                    <a:pt x="9646" y="3872"/>
                  </a:lnTo>
                  <a:lnTo>
                    <a:pt x="9542" y="3788"/>
                  </a:lnTo>
                  <a:lnTo>
                    <a:pt x="9479" y="3683"/>
                  </a:lnTo>
                  <a:lnTo>
                    <a:pt x="9458" y="3579"/>
                  </a:lnTo>
                  <a:lnTo>
                    <a:pt x="9374" y="3537"/>
                  </a:lnTo>
                  <a:lnTo>
                    <a:pt x="9353" y="3453"/>
                  </a:lnTo>
                  <a:lnTo>
                    <a:pt x="9312" y="3432"/>
                  </a:lnTo>
                  <a:lnTo>
                    <a:pt x="9228" y="3223"/>
                  </a:lnTo>
                  <a:lnTo>
                    <a:pt x="9207" y="3139"/>
                  </a:lnTo>
                  <a:lnTo>
                    <a:pt x="9123" y="3118"/>
                  </a:lnTo>
                  <a:lnTo>
                    <a:pt x="9123" y="2951"/>
                  </a:lnTo>
                  <a:lnTo>
                    <a:pt x="9123" y="2888"/>
                  </a:lnTo>
                  <a:lnTo>
                    <a:pt x="9060" y="2825"/>
                  </a:lnTo>
                  <a:lnTo>
                    <a:pt x="9040" y="2721"/>
                  </a:lnTo>
                  <a:lnTo>
                    <a:pt x="8935" y="2574"/>
                  </a:lnTo>
                  <a:lnTo>
                    <a:pt x="8830" y="2491"/>
                  </a:lnTo>
                  <a:lnTo>
                    <a:pt x="8788" y="2386"/>
                  </a:lnTo>
                  <a:lnTo>
                    <a:pt x="8705" y="2365"/>
                  </a:lnTo>
                  <a:lnTo>
                    <a:pt x="8621" y="2365"/>
                  </a:lnTo>
                  <a:lnTo>
                    <a:pt x="8600" y="2323"/>
                  </a:lnTo>
                  <a:lnTo>
                    <a:pt x="8579" y="2302"/>
                  </a:lnTo>
                  <a:lnTo>
                    <a:pt x="8475" y="2323"/>
                  </a:lnTo>
                  <a:lnTo>
                    <a:pt x="8370" y="2302"/>
                  </a:lnTo>
                  <a:lnTo>
                    <a:pt x="8265" y="2302"/>
                  </a:lnTo>
                  <a:lnTo>
                    <a:pt x="8223" y="2386"/>
                  </a:lnTo>
                  <a:lnTo>
                    <a:pt x="8182" y="2386"/>
                  </a:lnTo>
                  <a:lnTo>
                    <a:pt x="8161" y="2365"/>
                  </a:lnTo>
                  <a:lnTo>
                    <a:pt x="8119" y="2365"/>
                  </a:lnTo>
                  <a:lnTo>
                    <a:pt x="8035" y="2386"/>
                  </a:lnTo>
                  <a:lnTo>
                    <a:pt x="7993" y="2428"/>
                  </a:lnTo>
                  <a:lnTo>
                    <a:pt x="7910" y="2595"/>
                  </a:lnTo>
                  <a:lnTo>
                    <a:pt x="7868" y="2679"/>
                  </a:lnTo>
                  <a:lnTo>
                    <a:pt x="7868" y="2700"/>
                  </a:lnTo>
                  <a:lnTo>
                    <a:pt x="7868" y="2742"/>
                  </a:lnTo>
                  <a:lnTo>
                    <a:pt x="7805" y="2742"/>
                  </a:lnTo>
                  <a:lnTo>
                    <a:pt x="7700" y="2825"/>
                  </a:lnTo>
                  <a:lnTo>
                    <a:pt x="7700" y="2846"/>
                  </a:lnTo>
                  <a:lnTo>
                    <a:pt x="7659" y="2888"/>
                  </a:lnTo>
                  <a:lnTo>
                    <a:pt x="7596" y="2888"/>
                  </a:lnTo>
                  <a:lnTo>
                    <a:pt x="7575" y="2825"/>
                  </a:lnTo>
                  <a:lnTo>
                    <a:pt x="7449" y="2784"/>
                  </a:lnTo>
                  <a:lnTo>
                    <a:pt x="7366" y="2742"/>
                  </a:lnTo>
                  <a:lnTo>
                    <a:pt x="7345" y="2700"/>
                  </a:lnTo>
                  <a:lnTo>
                    <a:pt x="7219" y="2637"/>
                  </a:lnTo>
                  <a:lnTo>
                    <a:pt x="7156" y="2637"/>
                  </a:lnTo>
                  <a:lnTo>
                    <a:pt x="7115" y="2595"/>
                  </a:lnTo>
                  <a:lnTo>
                    <a:pt x="7115" y="2574"/>
                  </a:lnTo>
                  <a:lnTo>
                    <a:pt x="7073" y="2512"/>
                  </a:lnTo>
                  <a:lnTo>
                    <a:pt x="7031" y="2491"/>
                  </a:lnTo>
                  <a:lnTo>
                    <a:pt x="6989" y="2491"/>
                  </a:lnTo>
                  <a:lnTo>
                    <a:pt x="6947" y="2470"/>
                  </a:lnTo>
                  <a:lnTo>
                    <a:pt x="6926" y="2470"/>
                  </a:lnTo>
                  <a:lnTo>
                    <a:pt x="6926" y="2428"/>
                  </a:lnTo>
                  <a:lnTo>
                    <a:pt x="6905" y="2323"/>
                  </a:lnTo>
                  <a:lnTo>
                    <a:pt x="6822" y="2261"/>
                  </a:lnTo>
                  <a:lnTo>
                    <a:pt x="6717" y="2114"/>
                  </a:lnTo>
                  <a:lnTo>
                    <a:pt x="6717" y="2093"/>
                  </a:lnTo>
                  <a:lnTo>
                    <a:pt x="6801" y="2072"/>
                  </a:lnTo>
                  <a:lnTo>
                    <a:pt x="6822" y="2051"/>
                  </a:lnTo>
                  <a:lnTo>
                    <a:pt x="6822" y="1968"/>
                  </a:lnTo>
                  <a:lnTo>
                    <a:pt x="6738" y="1884"/>
                  </a:lnTo>
                  <a:lnTo>
                    <a:pt x="6717" y="1863"/>
                  </a:lnTo>
                  <a:lnTo>
                    <a:pt x="6696" y="1842"/>
                  </a:lnTo>
                  <a:lnTo>
                    <a:pt x="6654" y="1800"/>
                  </a:lnTo>
                  <a:lnTo>
                    <a:pt x="6633" y="1675"/>
                  </a:lnTo>
                  <a:lnTo>
                    <a:pt x="6591" y="1591"/>
                  </a:lnTo>
                  <a:lnTo>
                    <a:pt x="6508" y="1549"/>
                  </a:lnTo>
                  <a:lnTo>
                    <a:pt x="6424" y="1528"/>
                  </a:lnTo>
                  <a:lnTo>
                    <a:pt x="6466" y="1465"/>
                  </a:lnTo>
                  <a:lnTo>
                    <a:pt x="6466" y="1424"/>
                  </a:lnTo>
                  <a:lnTo>
                    <a:pt x="6403" y="1340"/>
                  </a:lnTo>
                  <a:lnTo>
                    <a:pt x="6299" y="1319"/>
                  </a:lnTo>
                  <a:lnTo>
                    <a:pt x="6319" y="1256"/>
                  </a:lnTo>
                  <a:lnTo>
                    <a:pt x="6278" y="1173"/>
                  </a:lnTo>
                  <a:lnTo>
                    <a:pt x="6215" y="1173"/>
                  </a:lnTo>
                  <a:lnTo>
                    <a:pt x="6194" y="1131"/>
                  </a:lnTo>
                  <a:lnTo>
                    <a:pt x="6131" y="1068"/>
                  </a:lnTo>
                  <a:lnTo>
                    <a:pt x="6068" y="942"/>
                  </a:lnTo>
                  <a:lnTo>
                    <a:pt x="5943" y="859"/>
                  </a:lnTo>
                  <a:lnTo>
                    <a:pt x="5022" y="838"/>
                  </a:lnTo>
                  <a:lnTo>
                    <a:pt x="4980" y="1047"/>
                  </a:lnTo>
                  <a:lnTo>
                    <a:pt x="3327" y="1005"/>
                  </a:lnTo>
                  <a:lnTo>
                    <a:pt x="1402" y="105"/>
                  </a:lnTo>
                  <a:lnTo>
                    <a:pt x="1402" y="64"/>
                  </a:lnTo>
                  <a:lnTo>
                    <a:pt x="138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1"/>
            <p:cNvSpPr/>
            <p:nvPr/>
          </p:nvSpPr>
          <p:spPr>
            <a:xfrm>
              <a:off x="2916800" y="3161675"/>
              <a:ext cx="40825" cy="58600"/>
            </a:xfrm>
            <a:custGeom>
              <a:avLst/>
              <a:gdLst/>
              <a:ahLst/>
              <a:cxnLst/>
              <a:rect l="l" t="t" r="r" b="b"/>
              <a:pathLst>
                <a:path w="1633" h="2344" extrusionOk="0">
                  <a:moveTo>
                    <a:pt x="336" y="0"/>
                  </a:moveTo>
                  <a:lnTo>
                    <a:pt x="231" y="84"/>
                  </a:lnTo>
                  <a:lnTo>
                    <a:pt x="126" y="147"/>
                  </a:lnTo>
                  <a:lnTo>
                    <a:pt x="85" y="209"/>
                  </a:lnTo>
                  <a:lnTo>
                    <a:pt x="1" y="314"/>
                  </a:lnTo>
                  <a:lnTo>
                    <a:pt x="1" y="460"/>
                  </a:lnTo>
                  <a:lnTo>
                    <a:pt x="64" y="607"/>
                  </a:lnTo>
                  <a:lnTo>
                    <a:pt x="22" y="732"/>
                  </a:lnTo>
                  <a:lnTo>
                    <a:pt x="22" y="816"/>
                  </a:lnTo>
                  <a:lnTo>
                    <a:pt x="126" y="879"/>
                  </a:lnTo>
                  <a:lnTo>
                    <a:pt x="189" y="963"/>
                  </a:lnTo>
                  <a:lnTo>
                    <a:pt x="231" y="1067"/>
                  </a:lnTo>
                  <a:lnTo>
                    <a:pt x="273" y="1193"/>
                  </a:lnTo>
                  <a:lnTo>
                    <a:pt x="294" y="1256"/>
                  </a:lnTo>
                  <a:lnTo>
                    <a:pt x="273" y="1360"/>
                  </a:lnTo>
                  <a:lnTo>
                    <a:pt x="189" y="1444"/>
                  </a:lnTo>
                  <a:lnTo>
                    <a:pt x="189" y="1590"/>
                  </a:lnTo>
                  <a:lnTo>
                    <a:pt x="231" y="1653"/>
                  </a:lnTo>
                  <a:lnTo>
                    <a:pt x="189" y="1779"/>
                  </a:lnTo>
                  <a:lnTo>
                    <a:pt x="64" y="1883"/>
                  </a:lnTo>
                  <a:lnTo>
                    <a:pt x="1" y="1883"/>
                  </a:lnTo>
                  <a:lnTo>
                    <a:pt x="22" y="1925"/>
                  </a:lnTo>
                  <a:lnTo>
                    <a:pt x="85" y="2009"/>
                  </a:lnTo>
                  <a:lnTo>
                    <a:pt x="106" y="2030"/>
                  </a:lnTo>
                  <a:lnTo>
                    <a:pt x="106" y="2113"/>
                  </a:lnTo>
                  <a:lnTo>
                    <a:pt x="189" y="2197"/>
                  </a:lnTo>
                  <a:lnTo>
                    <a:pt x="294" y="2218"/>
                  </a:lnTo>
                  <a:lnTo>
                    <a:pt x="336" y="2134"/>
                  </a:lnTo>
                  <a:lnTo>
                    <a:pt x="419" y="2113"/>
                  </a:lnTo>
                  <a:lnTo>
                    <a:pt x="503" y="2113"/>
                  </a:lnTo>
                  <a:lnTo>
                    <a:pt x="503" y="2176"/>
                  </a:lnTo>
                  <a:lnTo>
                    <a:pt x="545" y="2197"/>
                  </a:lnTo>
                  <a:lnTo>
                    <a:pt x="545" y="2323"/>
                  </a:lnTo>
                  <a:lnTo>
                    <a:pt x="608" y="2344"/>
                  </a:lnTo>
                  <a:lnTo>
                    <a:pt x="712" y="2281"/>
                  </a:lnTo>
                  <a:lnTo>
                    <a:pt x="733" y="2197"/>
                  </a:lnTo>
                  <a:lnTo>
                    <a:pt x="817" y="2134"/>
                  </a:lnTo>
                  <a:lnTo>
                    <a:pt x="880" y="2113"/>
                  </a:lnTo>
                  <a:lnTo>
                    <a:pt x="963" y="1988"/>
                  </a:lnTo>
                  <a:lnTo>
                    <a:pt x="1068" y="1820"/>
                  </a:lnTo>
                  <a:lnTo>
                    <a:pt x="1173" y="1590"/>
                  </a:lnTo>
                  <a:lnTo>
                    <a:pt x="1173" y="1486"/>
                  </a:lnTo>
                  <a:lnTo>
                    <a:pt x="1340" y="1297"/>
                  </a:lnTo>
                  <a:lnTo>
                    <a:pt x="1466" y="1130"/>
                  </a:lnTo>
                  <a:lnTo>
                    <a:pt x="1528" y="1046"/>
                  </a:lnTo>
                  <a:lnTo>
                    <a:pt x="1633" y="921"/>
                  </a:lnTo>
                  <a:lnTo>
                    <a:pt x="1591" y="774"/>
                  </a:lnTo>
                  <a:lnTo>
                    <a:pt x="1487" y="649"/>
                  </a:lnTo>
                  <a:lnTo>
                    <a:pt x="1466" y="711"/>
                  </a:lnTo>
                  <a:lnTo>
                    <a:pt x="1382" y="649"/>
                  </a:lnTo>
                  <a:lnTo>
                    <a:pt x="1361" y="544"/>
                  </a:lnTo>
                  <a:lnTo>
                    <a:pt x="1173" y="335"/>
                  </a:lnTo>
                  <a:lnTo>
                    <a:pt x="1131" y="335"/>
                  </a:lnTo>
                  <a:lnTo>
                    <a:pt x="963" y="209"/>
                  </a:lnTo>
                  <a:lnTo>
                    <a:pt x="650" y="105"/>
                  </a:lnTo>
                  <a:lnTo>
                    <a:pt x="524" y="21"/>
                  </a:lnTo>
                  <a:lnTo>
                    <a:pt x="33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1"/>
            <p:cNvSpPr/>
            <p:nvPr/>
          </p:nvSpPr>
          <p:spPr>
            <a:xfrm>
              <a:off x="2866075" y="3155900"/>
              <a:ext cx="58075" cy="63325"/>
            </a:xfrm>
            <a:custGeom>
              <a:avLst/>
              <a:gdLst/>
              <a:ahLst/>
              <a:cxnLst/>
              <a:rect l="l" t="t" r="r" b="b"/>
              <a:pathLst>
                <a:path w="2323" h="2533" extrusionOk="0">
                  <a:moveTo>
                    <a:pt x="1632" y="1"/>
                  </a:moveTo>
                  <a:lnTo>
                    <a:pt x="1528" y="43"/>
                  </a:lnTo>
                  <a:lnTo>
                    <a:pt x="1339" y="22"/>
                  </a:lnTo>
                  <a:lnTo>
                    <a:pt x="1151" y="64"/>
                  </a:lnTo>
                  <a:lnTo>
                    <a:pt x="963" y="22"/>
                  </a:lnTo>
                  <a:lnTo>
                    <a:pt x="691" y="22"/>
                  </a:lnTo>
                  <a:lnTo>
                    <a:pt x="544" y="64"/>
                  </a:lnTo>
                  <a:lnTo>
                    <a:pt x="544" y="210"/>
                  </a:lnTo>
                  <a:lnTo>
                    <a:pt x="482" y="336"/>
                  </a:lnTo>
                  <a:lnTo>
                    <a:pt x="523" y="419"/>
                  </a:lnTo>
                  <a:lnTo>
                    <a:pt x="440" y="524"/>
                  </a:lnTo>
                  <a:lnTo>
                    <a:pt x="335" y="566"/>
                  </a:lnTo>
                  <a:lnTo>
                    <a:pt x="168" y="566"/>
                  </a:lnTo>
                  <a:lnTo>
                    <a:pt x="105" y="691"/>
                  </a:lnTo>
                  <a:lnTo>
                    <a:pt x="105" y="838"/>
                  </a:lnTo>
                  <a:lnTo>
                    <a:pt x="0" y="1068"/>
                  </a:lnTo>
                  <a:lnTo>
                    <a:pt x="21" y="1152"/>
                  </a:lnTo>
                  <a:lnTo>
                    <a:pt x="126" y="1194"/>
                  </a:lnTo>
                  <a:lnTo>
                    <a:pt x="168" y="1277"/>
                  </a:lnTo>
                  <a:lnTo>
                    <a:pt x="210" y="1319"/>
                  </a:lnTo>
                  <a:lnTo>
                    <a:pt x="272" y="1424"/>
                  </a:lnTo>
                  <a:lnTo>
                    <a:pt x="272" y="1507"/>
                  </a:lnTo>
                  <a:lnTo>
                    <a:pt x="335" y="1570"/>
                  </a:lnTo>
                  <a:lnTo>
                    <a:pt x="419" y="1570"/>
                  </a:lnTo>
                  <a:lnTo>
                    <a:pt x="461" y="1591"/>
                  </a:lnTo>
                  <a:lnTo>
                    <a:pt x="482" y="1696"/>
                  </a:lnTo>
                  <a:lnTo>
                    <a:pt x="523" y="1842"/>
                  </a:lnTo>
                  <a:lnTo>
                    <a:pt x="523" y="1989"/>
                  </a:lnTo>
                  <a:lnTo>
                    <a:pt x="586" y="2010"/>
                  </a:lnTo>
                  <a:lnTo>
                    <a:pt x="670" y="2135"/>
                  </a:lnTo>
                  <a:lnTo>
                    <a:pt x="691" y="2219"/>
                  </a:lnTo>
                  <a:lnTo>
                    <a:pt x="795" y="2261"/>
                  </a:lnTo>
                  <a:lnTo>
                    <a:pt x="795" y="2323"/>
                  </a:lnTo>
                  <a:lnTo>
                    <a:pt x="858" y="2407"/>
                  </a:lnTo>
                  <a:lnTo>
                    <a:pt x="942" y="2449"/>
                  </a:lnTo>
                  <a:lnTo>
                    <a:pt x="984" y="2449"/>
                  </a:lnTo>
                  <a:lnTo>
                    <a:pt x="1005" y="2470"/>
                  </a:lnTo>
                  <a:lnTo>
                    <a:pt x="1172" y="2533"/>
                  </a:lnTo>
                  <a:lnTo>
                    <a:pt x="1256" y="2533"/>
                  </a:lnTo>
                  <a:lnTo>
                    <a:pt x="1277" y="2470"/>
                  </a:lnTo>
                  <a:lnTo>
                    <a:pt x="1214" y="2344"/>
                  </a:lnTo>
                  <a:lnTo>
                    <a:pt x="1193" y="2303"/>
                  </a:lnTo>
                  <a:lnTo>
                    <a:pt x="1088" y="2198"/>
                  </a:lnTo>
                  <a:lnTo>
                    <a:pt x="1109" y="2093"/>
                  </a:lnTo>
                  <a:lnTo>
                    <a:pt x="1214" y="2010"/>
                  </a:lnTo>
                  <a:lnTo>
                    <a:pt x="1339" y="2031"/>
                  </a:lnTo>
                  <a:lnTo>
                    <a:pt x="1591" y="2031"/>
                  </a:lnTo>
                  <a:lnTo>
                    <a:pt x="1695" y="1989"/>
                  </a:lnTo>
                  <a:lnTo>
                    <a:pt x="1842" y="1989"/>
                  </a:lnTo>
                  <a:lnTo>
                    <a:pt x="1946" y="2093"/>
                  </a:lnTo>
                  <a:lnTo>
                    <a:pt x="2030" y="2114"/>
                  </a:lnTo>
                  <a:lnTo>
                    <a:pt x="2093" y="2114"/>
                  </a:lnTo>
                  <a:lnTo>
                    <a:pt x="2218" y="2010"/>
                  </a:lnTo>
                  <a:lnTo>
                    <a:pt x="2260" y="1884"/>
                  </a:lnTo>
                  <a:lnTo>
                    <a:pt x="2218" y="1821"/>
                  </a:lnTo>
                  <a:lnTo>
                    <a:pt x="2218" y="1675"/>
                  </a:lnTo>
                  <a:lnTo>
                    <a:pt x="2302" y="1591"/>
                  </a:lnTo>
                  <a:lnTo>
                    <a:pt x="2323" y="1487"/>
                  </a:lnTo>
                  <a:lnTo>
                    <a:pt x="2302" y="1424"/>
                  </a:lnTo>
                  <a:lnTo>
                    <a:pt x="2260" y="1298"/>
                  </a:lnTo>
                  <a:lnTo>
                    <a:pt x="2218" y="1194"/>
                  </a:lnTo>
                  <a:lnTo>
                    <a:pt x="2155" y="1110"/>
                  </a:lnTo>
                  <a:lnTo>
                    <a:pt x="2051" y="1047"/>
                  </a:lnTo>
                  <a:lnTo>
                    <a:pt x="2051" y="963"/>
                  </a:lnTo>
                  <a:lnTo>
                    <a:pt x="2093" y="838"/>
                  </a:lnTo>
                  <a:lnTo>
                    <a:pt x="2030" y="691"/>
                  </a:lnTo>
                  <a:lnTo>
                    <a:pt x="2030" y="545"/>
                  </a:lnTo>
                  <a:lnTo>
                    <a:pt x="2114" y="440"/>
                  </a:lnTo>
                  <a:lnTo>
                    <a:pt x="2155" y="378"/>
                  </a:lnTo>
                  <a:lnTo>
                    <a:pt x="2260" y="231"/>
                  </a:lnTo>
                  <a:lnTo>
                    <a:pt x="2260" y="147"/>
                  </a:lnTo>
                  <a:lnTo>
                    <a:pt x="2135" y="106"/>
                  </a:lnTo>
                  <a:lnTo>
                    <a:pt x="1946" y="64"/>
                  </a:lnTo>
                  <a:lnTo>
                    <a:pt x="171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1"/>
            <p:cNvSpPr/>
            <p:nvPr/>
          </p:nvSpPr>
          <p:spPr>
            <a:xfrm>
              <a:off x="2816900" y="3119825"/>
              <a:ext cx="72725" cy="109350"/>
            </a:xfrm>
            <a:custGeom>
              <a:avLst/>
              <a:gdLst/>
              <a:ahLst/>
              <a:cxnLst/>
              <a:rect l="l" t="t" r="r" b="b"/>
              <a:pathLst>
                <a:path w="2909" h="4374" extrusionOk="0">
                  <a:moveTo>
                    <a:pt x="879" y="0"/>
                  </a:moveTo>
                  <a:lnTo>
                    <a:pt x="858" y="84"/>
                  </a:lnTo>
                  <a:lnTo>
                    <a:pt x="712" y="251"/>
                  </a:lnTo>
                  <a:lnTo>
                    <a:pt x="565" y="356"/>
                  </a:lnTo>
                  <a:lnTo>
                    <a:pt x="503" y="335"/>
                  </a:lnTo>
                  <a:lnTo>
                    <a:pt x="335" y="544"/>
                  </a:lnTo>
                  <a:lnTo>
                    <a:pt x="356" y="628"/>
                  </a:lnTo>
                  <a:lnTo>
                    <a:pt x="419" y="733"/>
                  </a:lnTo>
                  <a:lnTo>
                    <a:pt x="565" y="753"/>
                  </a:lnTo>
                  <a:lnTo>
                    <a:pt x="649" y="837"/>
                  </a:lnTo>
                  <a:lnTo>
                    <a:pt x="649" y="963"/>
                  </a:lnTo>
                  <a:lnTo>
                    <a:pt x="461" y="1046"/>
                  </a:lnTo>
                  <a:lnTo>
                    <a:pt x="398" y="1025"/>
                  </a:lnTo>
                  <a:lnTo>
                    <a:pt x="293" y="1046"/>
                  </a:lnTo>
                  <a:lnTo>
                    <a:pt x="210" y="1025"/>
                  </a:lnTo>
                  <a:lnTo>
                    <a:pt x="126" y="1088"/>
                  </a:lnTo>
                  <a:lnTo>
                    <a:pt x="105" y="1277"/>
                  </a:lnTo>
                  <a:lnTo>
                    <a:pt x="1" y="1381"/>
                  </a:lnTo>
                  <a:lnTo>
                    <a:pt x="42" y="1507"/>
                  </a:lnTo>
                  <a:lnTo>
                    <a:pt x="189" y="1716"/>
                  </a:lnTo>
                  <a:lnTo>
                    <a:pt x="419" y="1904"/>
                  </a:lnTo>
                  <a:lnTo>
                    <a:pt x="419" y="1925"/>
                  </a:lnTo>
                  <a:lnTo>
                    <a:pt x="461" y="1925"/>
                  </a:lnTo>
                  <a:lnTo>
                    <a:pt x="524" y="1988"/>
                  </a:lnTo>
                  <a:lnTo>
                    <a:pt x="565" y="1925"/>
                  </a:lnTo>
                  <a:lnTo>
                    <a:pt x="712" y="1967"/>
                  </a:lnTo>
                  <a:lnTo>
                    <a:pt x="817" y="2072"/>
                  </a:lnTo>
                  <a:lnTo>
                    <a:pt x="817" y="2218"/>
                  </a:lnTo>
                  <a:lnTo>
                    <a:pt x="733" y="2344"/>
                  </a:lnTo>
                  <a:lnTo>
                    <a:pt x="670" y="2406"/>
                  </a:lnTo>
                  <a:lnTo>
                    <a:pt x="775" y="2448"/>
                  </a:lnTo>
                  <a:lnTo>
                    <a:pt x="879" y="2448"/>
                  </a:lnTo>
                  <a:lnTo>
                    <a:pt x="942" y="2532"/>
                  </a:lnTo>
                  <a:lnTo>
                    <a:pt x="984" y="2616"/>
                  </a:lnTo>
                  <a:lnTo>
                    <a:pt x="1089" y="2616"/>
                  </a:lnTo>
                  <a:lnTo>
                    <a:pt x="1089" y="2657"/>
                  </a:lnTo>
                  <a:lnTo>
                    <a:pt x="984" y="2804"/>
                  </a:lnTo>
                  <a:lnTo>
                    <a:pt x="963" y="2950"/>
                  </a:lnTo>
                  <a:lnTo>
                    <a:pt x="837" y="3160"/>
                  </a:lnTo>
                  <a:lnTo>
                    <a:pt x="858" y="3264"/>
                  </a:lnTo>
                  <a:lnTo>
                    <a:pt x="817" y="3369"/>
                  </a:lnTo>
                  <a:lnTo>
                    <a:pt x="817" y="3474"/>
                  </a:lnTo>
                  <a:lnTo>
                    <a:pt x="837" y="3536"/>
                  </a:lnTo>
                  <a:lnTo>
                    <a:pt x="817" y="3599"/>
                  </a:lnTo>
                  <a:lnTo>
                    <a:pt x="817" y="3704"/>
                  </a:lnTo>
                  <a:lnTo>
                    <a:pt x="921" y="3808"/>
                  </a:lnTo>
                  <a:lnTo>
                    <a:pt x="1047" y="3955"/>
                  </a:lnTo>
                  <a:lnTo>
                    <a:pt x="1047" y="4018"/>
                  </a:lnTo>
                  <a:lnTo>
                    <a:pt x="1130" y="4122"/>
                  </a:lnTo>
                  <a:lnTo>
                    <a:pt x="1361" y="4331"/>
                  </a:lnTo>
                  <a:lnTo>
                    <a:pt x="1444" y="4373"/>
                  </a:lnTo>
                  <a:lnTo>
                    <a:pt x="1507" y="4290"/>
                  </a:lnTo>
                  <a:lnTo>
                    <a:pt x="1591" y="4269"/>
                  </a:lnTo>
                  <a:lnTo>
                    <a:pt x="1612" y="4290"/>
                  </a:lnTo>
                  <a:lnTo>
                    <a:pt x="1758" y="4290"/>
                  </a:lnTo>
                  <a:lnTo>
                    <a:pt x="1821" y="4185"/>
                  </a:lnTo>
                  <a:lnTo>
                    <a:pt x="1863" y="4122"/>
                  </a:lnTo>
                  <a:lnTo>
                    <a:pt x="1967" y="4101"/>
                  </a:lnTo>
                  <a:lnTo>
                    <a:pt x="2198" y="4101"/>
                  </a:lnTo>
                  <a:lnTo>
                    <a:pt x="2260" y="3913"/>
                  </a:lnTo>
                  <a:lnTo>
                    <a:pt x="2386" y="3871"/>
                  </a:lnTo>
                  <a:lnTo>
                    <a:pt x="2553" y="3871"/>
                  </a:lnTo>
                  <a:lnTo>
                    <a:pt x="2616" y="3913"/>
                  </a:lnTo>
                  <a:lnTo>
                    <a:pt x="2721" y="3892"/>
                  </a:lnTo>
                  <a:lnTo>
                    <a:pt x="2909" y="3892"/>
                  </a:lnTo>
                  <a:lnTo>
                    <a:pt x="2825" y="3850"/>
                  </a:lnTo>
                  <a:lnTo>
                    <a:pt x="2762" y="3766"/>
                  </a:lnTo>
                  <a:lnTo>
                    <a:pt x="2762" y="3704"/>
                  </a:lnTo>
                  <a:lnTo>
                    <a:pt x="2658" y="3662"/>
                  </a:lnTo>
                  <a:lnTo>
                    <a:pt x="2637" y="3578"/>
                  </a:lnTo>
                  <a:lnTo>
                    <a:pt x="2553" y="3453"/>
                  </a:lnTo>
                  <a:lnTo>
                    <a:pt x="2490" y="3432"/>
                  </a:lnTo>
                  <a:lnTo>
                    <a:pt x="2490" y="3285"/>
                  </a:lnTo>
                  <a:lnTo>
                    <a:pt x="2449" y="3139"/>
                  </a:lnTo>
                  <a:lnTo>
                    <a:pt x="2428" y="3034"/>
                  </a:lnTo>
                  <a:lnTo>
                    <a:pt x="2386" y="3013"/>
                  </a:lnTo>
                  <a:lnTo>
                    <a:pt x="2302" y="3013"/>
                  </a:lnTo>
                  <a:lnTo>
                    <a:pt x="2239" y="2950"/>
                  </a:lnTo>
                  <a:lnTo>
                    <a:pt x="2239" y="2867"/>
                  </a:lnTo>
                  <a:lnTo>
                    <a:pt x="2177" y="2762"/>
                  </a:lnTo>
                  <a:lnTo>
                    <a:pt x="2135" y="2720"/>
                  </a:lnTo>
                  <a:lnTo>
                    <a:pt x="2093" y="2637"/>
                  </a:lnTo>
                  <a:lnTo>
                    <a:pt x="1988" y="2595"/>
                  </a:lnTo>
                  <a:lnTo>
                    <a:pt x="1967" y="2511"/>
                  </a:lnTo>
                  <a:lnTo>
                    <a:pt x="2072" y="2281"/>
                  </a:lnTo>
                  <a:lnTo>
                    <a:pt x="2072" y="2134"/>
                  </a:lnTo>
                  <a:lnTo>
                    <a:pt x="2135" y="2009"/>
                  </a:lnTo>
                  <a:lnTo>
                    <a:pt x="2302" y="2009"/>
                  </a:lnTo>
                  <a:lnTo>
                    <a:pt x="2407" y="1967"/>
                  </a:lnTo>
                  <a:lnTo>
                    <a:pt x="2490" y="1862"/>
                  </a:lnTo>
                  <a:lnTo>
                    <a:pt x="2449" y="1779"/>
                  </a:lnTo>
                  <a:lnTo>
                    <a:pt x="2511" y="1653"/>
                  </a:lnTo>
                  <a:lnTo>
                    <a:pt x="2449" y="1549"/>
                  </a:lnTo>
                  <a:lnTo>
                    <a:pt x="2449" y="1381"/>
                  </a:lnTo>
                  <a:lnTo>
                    <a:pt x="2428" y="1297"/>
                  </a:lnTo>
                  <a:lnTo>
                    <a:pt x="2218" y="1256"/>
                  </a:lnTo>
                  <a:lnTo>
                    <a:pt x="2009" y="1046"/>
                  </a:lnTo>
                  <a:lnTo>
                    <a:pt x="1905" y="963"/>
                  </a:lnTo>
                  <a:lnTo>
                    <a:pt x="1863" y="984"/>
                  </a:lnTo>
                  <a:lnTo>
                    <a:pt x="1716" y="1046"/>
                  </a:lnTo>
                  <a:lnTo>
                    <a:pt x="1653" y="1130"/>
                  </a:lnTo>
                  <a:lnTo>
                    <a:pt x="1612" y="1235"/>
                  </a:lnTo>
                  <a:lnTo>
                    <a:pt x="1591" y="1088"/>
                  </a:lnTo>
                  <a:lnTo>
                    <a:pt x="1612" y="921"/>
                  </a:lnTo>
                  <a:lnTo>
                    <a:pt x="1674" y="816"/>
                  </a:lnTo>
                  <a:lnTo>
                    <a:pt x="1612" y="628"/>
                  </a:lnTo>
                  <a:lnTo>
                    <a:pt x="1507" y="565"/>
                  </a:lnTo>
                  <a:lnTo>
                    <a:pt x="1298" y="419"/>
                  </a:lnTo>
                  <a:lnTo>
                    <a:pt x="1151" y="251"/>
                  </a:lnTo>
                  <a:lnTo>
                    <a:pt x="1130" y="147"/>
                  </a:lnTo>
                  <a:lnTo>
                    <a:pt x="1026" y="42"/>
                  </a:lnTo>
                  <a:lnTo>
                    <a:pt x="921" y="21"/>
                  </a:lnTo>
                  <a:lnTo>
                    <a:pt x="87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2646900" y="3064375"/>
              <a:ext cx="192000" cy="172650"/>
            </a:xfrm>
            <a:custGeom>
              <a:avLst/>
              <a:gdLst/>
              <a:ahLst/>
              <a:cxnLst/>
              <a:rect l="l" t="t" r="r" b="b"/>
              <a:pathLst>
                <a:path w="7680" h="6906" extrusionOk="0">
                  <a:moveTo>
                    <a:pt x="1988" y="0"/>
                  </a:moveTo>
                  <a:lnTo>
                    <a:pt x="1821" y="63"/>
                  </a:lnTo>
                  <a:lnTo>
                    <a:pt x="1674" y="251"/>
                  </a:lnTo>
                  <a:lnTo>
                    <a:pt x="1695" y="377"/>
                  </a:lnTo>
                  <a:lnTo>
                    <a:pt x="1758" y="440"/>
                  </a:lnTo>
                  <a:lnTo>
                    <a:pt x="1863" y="356"/>
                  </a:lnTo>
                  <a:lnTo>
                    <a:pt x="1967" y="377"/>
                  </a:lnTo>
                  <a:lnTo>
                    <a:pt x="2072" y="461"/>
                  </a:lnTo>
                  <a:lnTo>
                    <a:pt x="2030" y="544"/>
                  </a:lnTo>
                  <a:lnTo>
                    <a:pt x="1925" y="565"/>
                  </a:lnTo>
                  <a:lnTo>
                    <a:pt x="1821" y="523"/>
                  </a:lnTo>
                  <a:lnTo>
                    <a:pt x="1779" y="482"/>
                  </a:lnTo>
                  <a:lnTo>
                    <a:pt x="1758" y="523"/>
                  </a:lnTo>
                  <a:lnTo>
                    <a:pt x="1758" y="565"/>
                  </a:lnTo>
                  <a:lnTo>
                    <a:pt x="1611" y="649"/>
                  </a:lnTo>
                  <a:lnTo>
                    <a:pt x="1360" y="670"/>
                  </a:lnTo>
                  <a:lnTo>
                    <a:pt x="1088" y="774"/>
                  </a:lnTo>
                  <a:lnTo>
                    <a:pt x="1026" y="879"/>
                  </a:lnTo>
                  <a:lnTo>
                    <a:pt x="1026" y="984"/>
                  </a:lnTo>
                  <a:lnTo>
                    <a:pt x="1088" y="1088"/>
                  </a:lnTo>
                  <a:lnTo>
                    <a:pt x="1088" y="1318"/>
                  </a:lnTo>
                  <a:lnTo>
                    <a:pt x="1130" y="1486"/>
                  </a:lnTo>
                  <a:lnTo>
                    <a:pt x="1151" y="1611"/>
                  </a:lnTo>
                  <a:lnTo>
                    <a:pt x="1067" y="1800"/>
                  </a:lnTo>
                  <a:lnTo>
                    <a:pt x="879" y="1925"/>
                  </a:lnTo>
                  <a:lnTo>
                    <a:pt x="775" y="1904"/>
                  </a:lnTo>
                  <a:lnTo>
                    <a:pt x="775" y="1737"/>
                  </a:lnTo>
                  <a:lnTo>
                    <a:pt x="649" y="1611"/>
                  </a:lnTo>
                  <a:lnTo>
                    <a:pt x="628" y="1486"/>
                  </a:lnTo>
                  <a:lnTo>
                    <a:pt x="733" y="1402"/>
                  </a:lnTo>
                  <a:lnTo>
                    <a:pt x="754" y="1318"/>
                  </a:lnTo>
                  <a:lnTo>
                    <a:pt x="963" y="1109"/>
                  </a:lnTo>
                  <a:lnTo>
                    <a:pt x="963" y="942"/>
                  </a:lnTo>
                  <a:lnTo>
                    <a:pt x="879" y="795"/>
                  </a:lnTo>
                  <a:lnTo>
                    <a:pt x="921" y="754"/>
                  </a:lnTo>
                  <a:lnTo>
                    <a:pt x="879" y="670"/>
                  </a:lnTo>
                  <a:lnTo>
                    <a:pt x="816" y="628"/>
                  </a:lnTo>
                  <a:lnTo>
                    <a:pt x="754" y="523"/>
                  </a:lnTo>
                  <a:lnTo>
                    <a:pt x="775" y="440"/>
                  </a:lnTo>
                  <a:lnTo>
                    <a:pt x="921" y="377"/>
                  </a:lnTo>
                  <a:lnTo>
                    <a:pt x="1067" y="356"/>
                  </a:lnTo>
                  <a:lnTo>
                    <a:pt x="1172" y="210"/>
                  </a:lnTo>
                  <a:lnTo>
                    <a:pt x="1130" y="210"/>
                  </a:lnTo>
                  <a:lnTo>
                    <a:pt x="1088" y="230"/>
                  </a:lnTo>
                  <a:lnTo>
                    <a:pt x="775" y="356"/>
                  </a:lnTo>
                  <a:lnTo>
                    <a:pt x="628" y="628"/>
                  </a:lnTo>
                  <a:lnTo>
                    <a:pt x="565" y="670"/>
                  </a:lnTo>
                  <a:lnTo>
                    <a:pt x="461" y="691"/>
                  </a:lnTo>
                  <a:lnTo>
                    <a:pt x="356" y="837"/>
                  </a:lnTo>
                  <a:lnTo>
                    <a:pt x="293" y="900"/>
                  </a:lnTo>
                  <a:lnTo>
                    <a:pt x="105" y="1172"/>
                  </a:lnTo>
                  <a:lnTo>
                    <a:pt x="84" y="1298"/>
                  </a:lnTo>
                  <a:lnTo>
                    <a:pt x="105" y="1402"/>
                  </a:lnTo>
                  <a:lnTo>
                    <a:pt x="84" y="1590"/>
                  </a:lnTo>
                  <a:lnTo>
                    <a:pt x="0" y="1779"/>
                  </a:lnTo>
                  <a:lnTo>
                    <a:pt x="0" y="1821"/>
                  </a:lnTo>
                  <a:lnTo>
                    <a:pt x="147" y="1821"/>
                  </a:lnTo>
                  <a:lnTo>
                    <a:pt x="398" y="2239"/>
                  </a:lnTo>
                  <a:lnTo>
                    <a:pt x="503" y="2407"/>
                  </a:lnTo>
                  <a:lnTo>
                    <a:pt x="523" y="2511"/>
                  </a:lnTo>
                  <a:lnTo>
                    <a:pt x="461" y="2637"/>
                  </a:lnTo>
                  <a:lnTo>
                    <a:pt x="461" y="2720"/>
                  </a:lnTo>
                  <a:lnTo>
                    <a:pt x="440" y="2762"/>
                  </a:lnTo>
                  <a:lnTo>
                    <a:pt x="440" y="2867"/>
                  </a:lnTo>
                  <a:lnTo>
                    <a:pt x="565" y="2971"/>
                  </a:lnTo>
                  <a:lnTo>
                    <a:pt x="733" y="3034"/>
                  </a:lnTo>
                  <a:lnTo>
                    <a:pt x="837" y="3055"/>
                  </a:lnTo>
                  <a:lnTo>
                    <a:pt x="963" y="3097"/>
                  </a:lnTo>
                  <a:lnTo>
                    <a:pt x="1047" y="3055"/>
                  </a:lnTo>
                  <a:lnTo>
                    <a:pt x="1193" y="3055"/>
                  </a:lnTo>
                  <a:lnTo>
                    <a:pt x="1339" y="3097"/>
                  </a:lnTo>
                  <a:lnTo>
                    <a:pt x="1381" y="3076"/>
                  </a:lnTo>
                  <a:lnTo>
                    <a:pt x="1549" y="3055"/>
                  </a:lnTo>
                  <a:lnTo>
                    <a:pt x="1716" y="3076"/>
                  </a:lnTo>
                  <a:lnTo>
                    <a:pt x="1821" y="3139"/>
                  </a:lnTo>
                  <a:lnTo>
                    <a:pt x="2281" y="3557"/>
                  </a:lnTo>
                  <a:lnTo>
                    <a:pt x="2427" y="3515"/>
                  </a:lnTo>
                  <a:lnTo>
                    <a:pt x="2448" y="3557"/>
                  </a:lnTo>
                  <a:lnTo>
                    <a:pt x="2511" y="3515"/>
                  </a:lnTo>
                  <a:lnTo>
                    <a:pt x="2637" y="3578"/>
                  </a:lnTo>
                  <a:lnTo>
                    <a:pt x="2699" y="3599"/>
                  </a:lnTo>
                  <a:lnTo>
                    <a:pt x="2825" y="3557"/>
                  </a:lnTo>
                  <a:lnTo>
                    <a:pt x="2930" y="3557"/>
                  </a:lnTo>
                  <a:lnTo>
                    <a:pt x="3076" y="3578"/>
                  </a:lnTo>
                  <a:lnTo>
                    <a:pt x="3118" y="3515"/>
                  </a:lnTo>
                  <a:lnTo>
                    <a:pt x="3223" y="3515"/>
                  </a:lnTo>
                  <a:lnTo>
                    <a:pt x="3285" y="3578"/>
                  </a:lnTo>
                  <a:lnTo>
                    <a:pt x="3348" y="3808"/>
                  </a:lnTo>
                  <a:lnTo>
                    <a:pt x="3285" y="3892"/>
                  </a:lnTo>
                  <a:lnTo>
                    <a:pt x="3285" y="3997"/>
                  </a:lnTo>
                  <a:lnTo>
                    <a:pt x="3264" y="4080"/>
                  </a:lnTo>
                  <a:lnTo>
                    <a:pt x="3118" y="4101"/>
                  </a:lnTo>
                  <a:lnTo>
                    <a:pt x="3055" y="4185"/>
                  </a:lnTo>
                  <a:lnTo>
                    <a:pt x="3076" y="4394"/>
                  </a:lnTo>
                  <a:lnTo>
                    <a:pt x="3118" y="4457"/>
                  </a:lnTo>
                  <a:lnTo>
                    <a:pt x="3055" y="4624"/>
                  </a:lnTo>
                  <a:lnTo>
                    <a:pt x="3055" y="4813"/>
                  </a:lnTo>
                  <a:lnTo>
                    <a:pt x="3139" y="4875"/>
                  </a:lnTo>
                  <a:lnTo>
                    <a:pt x="3139" y="4959"/>
                  </a:lnTo>
                  <a:lnTo>
                    <a:pt x="3244" y="5252"/>
                  </a:lnTo>
                  <a:lnTo>
                    <a:pt x="3055" y="5587"/>
                  </a:lnTo>
                  <a:lnTo>
                    <a:pt x="3076" y="5692"/>
                  </a:lnTo>
                  <a:lnTo>
                    <a:pt x="3139" y="5692"/>
                  </a:lnTo>
                  <a:lnTo>
                    <a:pt x="3223" y="5671"/>
                  </a:lnTo>
                  <a:lnTo>
                    <a:pt x="3223" y="5692"/>
                  </a:lnTo>
                  <a:lnTo>
                    <a:pt x="3244" y="5775"/>
                  </a:lnTo>
                  <a:lnTo>
                    <a:pt x="3327" y="5817"/>
                  </a:lnTo>
                  <a:lnTo>
                    <a:pt x="3369" y="5922"/>
                  </a:lnTo>
                  <a:lnTo>
                    <a:pt x="3348" y="5984"/>
                  </a:lnTo>
                  <a:lnTo>
                    <a:pt x="3390" y="6131"/>
                  </a:lnTo>
                  <a:lnTo>
                    <a:pt x="3536" y="6424"/>
                  </a:lnTo>
                  <a:lnTo>
                    <a:pt x="3536" y="6528"/>
                  </a:lnTo>
                  <a:lnTo>
                    <a:pt x="3746" y="6696"/>
                  </a:lnTo>
                  <a:lnTo>
                    <a:pt x="3976" y="6863"/>
                  </a:lnTo>
                  <a:lnTo>
                    <a:pt x="4101" y="6905"/>
                  </a:lnTo>
                  <a:lnTo>
                    <a:pt x="4332" y="6863"/>
                  </a:lnTo>
                  <a:lnTo>
                    <a:pt x="4478" y="6717"/>
                  </a:lnTo>
                  <a:lnTo>
                    <a:pt x="4687" y="6591"/>
                  </a:lnTo>
                  <a:lnTo>
                    <a:pt x="4750" y="6487"/>
                  </a:lnTo>
                  <a:lnTo>
                    <a:pt x="5064" y="6319"/>
                  </a:lnTo>
                  <a:lnTo>
                    <a:pt x="5127" y="6173"/>
                  </a:lnTo>
                  <a:lnTo>
                    <a:pt x="5168" y="6110"/>
                  </a:lnTo>
                  <a:lnTo>
                    <a:pt x="5210" y="6068"/>
                  </a:lnTo>
                  <a:lnTo>
                    <a:pt x="5482" y="6005"/>
                  </a:lnTo>
                  <a:lnTo>
                    <a:pt x="5629" y="5964"/>
                  </a:lnTo>
                  <a:lnTo>
                    <a:pt x="5587" y="5817"/>
                  </a:lnTo>
                  <a:lnTo>
                    <a:pt x="5440" y="5796"/>
                  </a:lnTo>
                  <a:lnTo>
                    <a:pt x="5252" y="5817"/>
                  </a:lnTo>
                  <a:lnTo>
                    <a:pt x="4959" y="5712"/>
                  </a:lnTo>
                  <a:lnTo>
                    <a:pt x="5022" y="5545"/>
                  </a:lnTo>
                  <a:lnTo>
                    <a:pt x="5001" y="5482"/>
                  </a:lnTo>
                  <a:lnTo>
                    <a:pt x="4938" y="5440"/>
                  </a:lnTo>
                  <a:lnTo>
                    <a:pt x="5127" y="5168"/>
                  </a:lnTo>
                  <a:lnTo>
                    <a:pt x="5064" y="5064"/>
                  </a:lnTo>
                  <a:lnTo>
                    <a:pt x="4938" y="4938"/>
                  </a:lnTo>
                  <a:lnTo>
                    <a:pt x="4834" y="4917"/>
                  </a:lnTo>
                  <a:lnTo>
                    <a:pt x="4750" y="4750"/>
                  </a:lnTo>
                  <a:lnTo>
                    <a:pt x="4917" y="4813"/>
                  </a:lnTo>
                  <a:lnTo>
                    <a:pt x="5106" y="4834"/>
                  </a:lnTo>
                  <a:lnTo>
                    <a:pt x="5273" y="4938"/>
                  </a:lnTo>
                  <a:lnTo>
                    <a:pt x="5461" y="4938"/>
                  </a:lnTo>
                  <a:lnTo>
                    <a:pt x="5733" y="4875"/>
                  </a:lnTo>
                  <a:lnTo>
                    <a:pt x="5796" y="4938"/>
                  </a:lnTo>
                  <a:lnTo>
                    <a:pt x="5985" y="4875"/>
                  </a:lnTo>
                  <a:lnTo>
                    <a:pt x="6173" y="4708"/>
                  </a:lnTo>
                  <a:lnTo>
                    <a:pt x="6319" y="4708"/>
                  </a:lnTo>
                  <a:lnTo>
                    <a:pt x="6424" y="4729"/>
                  </a:lnTo>
                  <a:lnTo>
                    <a:pt x="6675" y="4624"/>
                  </a:lnTo>
                  <a:lnTo>
                    <a:pt x="6884" y="4624"/>
                  </a:lnTo>
                  <a:lnTo>
                    <a:pt x="7156" y="4394"/>
                  </a:lnTo>
                  <a:lnTo>
                    <a:pt x="7219" y="4248"/>
                  </a:lnTo>
                  <a:lnTo>
                    <a:pt x="7219" y="4143"/>
                  </a:lnTo>
                  <a:lnTo>
                    <a:pt x="7219" y="4122"/>
                  </a:lnTo>
                  <a:lnTo>
                    <a:pt x="6989" y="3934"/>
                  </a:lnTo>
                  <a:lnTo>
                    <a:pt x="6842" y="3725"/>
                  </a:lnTo>
                  <a:lnTo>
                    <a:pt x="6801" y="3599"/>
                  </a:lnTo>
                  <a:lnTo>
                    <a:pt x="6905" y="3495"/>
                  </a:lnTo>
                  <a:lnTo>
                    <a:pt x="6926" y="3306"/>
                  </a:lnTo>
                  <a:lnTo>
                    <a:pt x="7010" y="3243"/>
                  </a:lnTo>
                  <a:lnTo>
                    <a:pt x="7093" y="3264"/>
                  </a:lnTo>
                  <a:lnTo>
                    <a:pt x="7198" y="3243"/>
                  </a:lnTo>
                  <a:lnTo>
                    <a:pt x="7261" y="3264"/>
                  </a:lnTo>
                  <a:lnTo>
                    <a:pt x="7449" y="3181"/>
                  </a:lnTo>
                  <a:lnTo>
                    <a:pt x="7449" y="3055"/>
                  </a:lnTo>
                  <a:lnTo>
                    <a:pt x="7365" y="2971"/>
                  </a:lnTo>
                  <a:lnTo>
                    <a:pt x="7219" y="2951"/>
                  </a:lnTo>
                  <a:lnTo>
                    <a:pt x="7156" y="2846"/>
                  </a:lnTo>
                  <a:lnTo>
                    <a:pt x="7135" y="2762"/>
                  </a:lnTo>
                  <a:lnTo>
                    <a:pt x="7303" y="2553"/>
                  </a:lnTo>
                  <a:lnTo>
                    <a:pt x="7365" y="2574"/>
                  </a:lnTo>
                  <a:lnTo>
                    <a:pt x="7512" y="2469"/>
                  </a:lnTo>
                  <a:lnTo>
                    <a:pt x="7658" y="2302"/>
                  </a:lnTo>
                  <a:lnTo>
                    <a:pt x="7679" y="2218"/>
                  </a:lnTo>
                  <a:lnTo>
                    <a:pt x="7658" y="2218"/>
                  </a:lnTo>
                  <a:lnTo>
                    <a:pt x="7428" y="2114"/>
                  </a:lnTo>
                  <a:lnTo>
                    <a:pt x="7345" y="2114"/>
                  </a:lnTo>
                  <a:lnTo>
                    <a:pt x="7261" y="2135"/>
                  </a:lnTo>
                  <a:lnTo>
                    <a:pt x="7156" y="2114"/>
                  </a:lnTo>
                  <a:lnTo>
                    <a:pt x="7093" y="2114"/>
                  </a:lnTo>
                  <a:lnTo>
                    <a:pt x="7010" y="2155"/>
                  </a:lnTo>
                  <a:lnTo>
                    <a:pt x="6821" y="2197"/>
                  </a:lnTo>
                  <a:lnTo>
                    <a:pt x="6675" y="2155"/>
                  </a:lnTo>
                  <a:lnTo>
                    <a:pt x="6612" y="2155"/>
                  </a:lnTo>
                  <a:lnTo>
                    <a:pt x="6717" y="2135"/>
                  </a:lnTo>
                  <a:lnTo>
                    <a:pt x="6801" y="2135"/>
                  </a:lnTo>
                  <a:lnTo>
                    <a:pt x="6884" y="2093"/>
                  </a:lnTo>
                  <a:lnTo>
                    <a:pt x="6926" y="2009"/>
                  </a:lnTo>
                  <a:lnTo>
                    <a:pt x="7052" y="1904"/>
                  </a:lnTo>
                  <a:lnTo>
                    <a:pt x="7093" y="1842"/>
                  </a:lnTo>
                  <a:lnTo>
                    <a:pt x="7010" y="1800"/>
                  </a:lnTo>
                  <a:lnTo>
                    <a:pt x="7010" y="1779"/>
                  </a:lnTo>
                  <a:lnTo>
                    <a:pt x="6989" y="1674"/>
                  </a:lnTo>
                  <a:lnTo>
                    <a:pt x="6821" y="1590"/>
                  </a:lnTo>
                  <a:lnTo>
                    <a:pt x="6612" y="1528"/>
                  </a:lnTo>
                  <a:lnTo>
                    <a:pt x="6570" y="1486"/>
                  </a:lnTo>
                  <a:lnTo>
                    <a:pt x="6487" y="1423"/>
                  </a:lnTo>
                  <a:lnTo>
                    <a:pt x="6382" y="1423"/>
                  </a:lnTo>
                  <a:lnTo>
                    <a:pt x="6361" y="1381"/>
                  </a:lnTo>
                  <a:lnTo>
                    <a:pt x="6215" y="1318"/>
                  </a:lnTo>
                  <a:lnTo>
                    <a:pt x="6173" y="1318"/>
                  </a:lnTo>
                  <a:lnTo>
                    <a:pt x="6173" y="1423"/>
                  </a:lnTo>
                  <a:lnTo>
                    <a:pt x="6089" y="1318"/>
                  </a:lnTo>
                  <a:lnTo>
                    <a:pt x="6047" y="1214"/>
                  </a:lnTo>
                  <a:lnTo>
                    <a:pt x="5943" y="1172"/>
                  </a:lnTo>
                  <a:lnTo>
                    <a:pt x="5901" y="1088"/>
                  </a:lnTo>
                  <a:lnTo>
                    <a:pt x="5964" y="1046"/>
                  </a:lnTo>
                  <a:lnTo>
                    <a:pt x="6215" y="1067"/>
                  </a:lnTo>
                  <a:lnTo>
                    <a:pt x="6319" y="984"/>
                  </a:lnTo>
                  <a:lnTo>
                    <a:pt x="6487" y="984"/>
                  </a:lnTo>
                  <a:lnTo>
                    <a:pt x="6487" y="879"/>
                  </a:lnTo>
                  <a:lnTo>
                    <a:pt x="6361" y="900"/>
                  </a:lnTo>
                  <a:lnTo>
                    <a:pt x="6089" y="858"/>
                  </a:lnTo>
                  <a:lnTo>
                    <a:pt x="5901" y="879"/>
                  </a:lnTo>
                  <a:lnTo>
                    <a:pt x="5775" y="879"/>
                  </a:lnTo>
                  <a:lnTo>
                    <a:pt x="5524" y="963"/>
                  </a:lnTo>
                  <a:lnTo>
                    <a:pt x="5440" y="942"/>
                  </a:lnTo>
                  <a:lnTo>
                    <a:pt x="5336" y="942"/>
                  </a:lnTo>
                  <a:lnTo>
                    <a:pt x="5127" y="1088"/>
                  </a:lnTo>
                  <a:lnTo>
                    <a:pt x="5022" y="1109"/>
                  </a:lnTo>
                  <a:lnTo>
                    <a:pt x="4896" y="1172"/>
                  </a:lnTo>
                  <a:lnTo>
                    <a:pt x="4834" y="1256"/>
                  </a:lnTo>
                  <a:lnTo>
                    <a:pt x="4645" y="1277"/>
                  </a:lnTo>
                  <a:lnTo>
                    <a:pt x="4604" y="1298"/>
                  </a:lnTo>
                  <a:lnTo>
                    <a:pt x="4520" y="1277"/>
                  </a:lnTo>
                  <a:lnTo>
                    <a:pt x="4269" y="1088"/>
                  </a:lnTo>
                  <a:lnTo>
                    <a:pt x="4206" y="984"/>
                  </a:lnTo>
                  <a:lnTo>
                    <a:pt x="3871" y="984"/>
                  </a:lnTo>
                  <a:lnTo>
                    <a:pt x="3327" y="1088"/>
                  </a:lnTo>
                  <a:lnTo>
                    <a:pt x="3055" y="1088"/>
                  </a:lnTo>
                  <a:lnTo>
                    <a:pt x="2951" y="1046"/>
                  </a:lnTo>
                  <a:lnTo>
                    <a:pt x="2909" y="963"/>
                  </a:lnTo>
                  <a:lnTo>
                    <a:pt x="2909" y="858"/>
                  </a:lnTo>
                  <a:lnTo>
                    <a:pt x="2972" y="858"/>
                  </a:lnTo>
                  <a:lnTo>
                    <a:pt x="2951" y="733"/>
                  </a:lnTo>
                  <a:lnTo>
                    <a:pt x="2846" y="565"/>
                  </a:lnTo>
                  <a:lnTo>
                    <a:pt x="2741" y="544"/>
                  </a:lnTo>
                  <a:lnTo>
                    <a:pt x="2448" y="565"/>
                  </a:lnTo>
                  <a:lnTo>
                    <a:pt x="2323" y="482"/>
                  </a:lnTo>
                  <a:lnTo>
                    <a:pt x="2239" y="482"/>
                  </a:lnTo>
                  <a:lnTo>
                    <a:pt x="2176" y="523"/>
                  </a:lnTo>
                  <a:lnTo>
                    <a:pt x="2072" y="356"/>
                  </a:lnTo>
                  <a:lnTo>
                    <a:pt x="2072" y="210"/>
                  </a:lnTo>
                  <a:lnTo>
                    <a:pt x="2030" y="21"/>
                  </a:lnTo>
                  <a:lnTo>
                    <a:pt x="1988"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2561625" y="3060700"/>
              <a:ext cx="173700" cy="247450"/>
            </a:xfrm>
            <a:custGeom>
              <a:avLst/>
              <a:gdLst/>
              <a:ahLst/>
              <a:cxnLst/>
              <a:rect l="l" t="t" r="r" b="b"/>
              <a:pathLst>
                <a:path w="6948" h="9898" extrusionOk="0">
                  <a:moveTo>
                    <a:pt x="4353" y="1"/>
                  </a:moveTo>
                  <a:lnTo>
                    <a:pt x="4332" y="64"/>
                  </a:lnTo>
                  <a:lnTo>
                    <a:pt x="4290" y="105"/>
                  </a:lnTo>
                  <a:lnTo>
                    <a:pt x="4227" y="147"/>
                  </a:lnTo>
                  <a:lnTo>
                    <a:pt x="4165" y="168"/>
                  </a:lnTo>
                  <a:lnTo>
                    <a:pt x="4060" y="168"/>
                  </a:lnTo>
                  <a:lnTo>
                    <a:pt x="3976" y="189"/>
                  </a:lnTo>
                  <a:lnTo>
                    <a:pt x="3955" y="252"/>
                  </a:lnTo>
                  <a:lnTo>
                    <a:pt x="3976" y="294"/>
                  </a:lnTo>
                  <a:lnTo>
                    <a:pt x="3955" y="357"/>
                  </a:lnTo>
                  <a:lnTo>
                    <a:pt x="3809" y="419"/>
                  </a:lnTo>
                  <a:lnTo>
                    <a:pt x="3621" y="566"/>
                  </a:lnTo>
                  <a:lnTo>
                    <a:pt x="3495" y="670"/>
                  </a:lnTo>
                  <a:lnTo>
                    <a:pt x="3328" y="691"/>
                  </a:lnTo>
                  <a:lnTo>
                    <a:pt x="2972" y="691"/>
                  </a:lnTo>
                  <a:lnTo>
                    <a:pt x="2867" y="733"/>
                  </a:lnTo>
                  <a:lnTo>
                    <a:pt x="2867" y="817"/>
                  </a:lnTo>
                  <a:lnTo>
                    <a:pt x="2888" y="901"/>
                  </a:lnTo>
                  <a:lnTo>
                    <a:pt x="2888" y="1005"/>
                  </a:lnTo>
                  <a:lnTo>
                    <a:pt x="2805" y="1089"/>
                  </a:lnTo>
                  <a:lnTo>
                    <a:pt x="2721" y="1047"/>
                  </a:lnTo>
                  <a:lnTo>
                    <a:pt x="2763" y="942"/>
                  </a:lnTo>
                  <a:lnTo>
                    <a:pt x="2763" y="921"/>
                  </a:lnTo>
                  <a:lnTo>
                    <a:pt x="2825" y="901"/>
                  </a:lnTo>
                  <a:lnTo>
                    <a:pt x="2700" y="880"/>
                  </a:lnTo>
                  <a:lnTo>
                    <a:pt x="2574" y="817"/>
                  </a:lnTo>
                  <a:lnTo>
                    <a:pt x="2491" y="817"/>
                  </a:lnTo>
                  <a:lnTo>
                    <a:pt x="2302" y="942"/>
                  </a:lnTo>
                  <a:lnTo>
                    <a:pt x="2261" y="1026"/>
                  </a:lnTo>
                  <a:lnTo>
                    <a:pt x="2135" y="1152"/>
                  </a:lnTo>
                  <a:lnTo>
                    <a:pt x="1968" y="1465"/>
                  </a:lnTo>
                  <a:lnTo>
                    <a:pt x="1947" y="1549"/>
                  </a:lnTo>
                  <a:lnTo>
                    <a:pt x="1947" y="1549"/>
                  </a:lnTo>
                  <a:lnTo>
                    <a:pt x="1989" y="1528"/>
                  </a:lnTo>
                  <a:lnTo>
                    <a:pt x="2051" y="1570"/>
                  </a:lnTo>
                  <a:lnTo>
                    <a:pt x="2051" y="1654"/>
                  </a:lnTo>
                  <a:lnTo>
                    <a:pt x="2030" y="1758"/>
                  </a:lnTo>
                  <a:lnTo>
                    <a:pt x="1947" y="1821"/>
                  </a:lnTo>
                  <a:lnTo>
                    <a:pt x="1842" y="1821"/>
                  </a:lnTo>
                  <a:lnTo>
                    <a:pt x="1737" y="1863"/>
                  </a:lnTo>
                  <a:lnTo>
                    <a:pt x="1612" y="1989"/>
                  </a:lnTo>
                  <a:lnTo>
                    <a:pt x="1528" y="2051"/>
                  </a:lnTo>
                  <a:lnTo>
                    <a:pt x="1424" y="2198"/>
                  </a:lnTo>
                  <a:lnTo>
                    <a:pt x="1340" y="2198"/>
                  </a:lnTo>
                  <a:lnTo>
                    <a:pt x="1256" y="2240"/>
                  </a:lnTo>
                  <a:lnTo>
                    <a:pt x="1298" y="2344"/>
                  </a:lnTo>
                  <a:lnTo>
                    <a:pt x="1403" y="2449"/>
                  </a:lnTo>
                  <a:lnTo>
                    <a:pt x="1403" y="2574"/>
                  </a:lnTo>
                  <a:lnTo>
                    <a:pt x="1340" y="2700"/>
                  </a:lnTo>
                  <a:lnTo>
                    <a:pt x="1256" y="2700"/>
                  </a:lnTo>
                  <a:lnTo>
                    <a:pt x="1152" y="2616"/>
                  </a:lnTo>
                  <a:lnTo>
                    <a:pt x="1193" y="2574"/>
                  </a:lnTo>
                  <a:lnTo>
                    <a:pt x="1214" y="2512"/>
                  </a:lnTo>
                  <a:lnTo>
                    <a:pt x="1131" y="2470"/>
                  </a:lnTo>
                  <a:lnTo>
                    <a:pt x="1089" y="2365"/>
                  </a:lnTo>
                  <a:lnTo>
                    <a:pt x="984" y="2261"/>
                  </a:lnTo>
                  <a:lnTo>
                    <a:pt x="942" y="2365"/>
                  </a:lnTo>
                  <a:lnTo>
                    <a:pt x="942" y="2407"/>
                  </a:lnTo>
                  <a:lnTo>
                    <a:pt x="1005" y="2574"/>
                  </a:lnTo>
                  <a:lnTo>
                    <a:pt x="921" y="2721"/>
                  </a:lnTo>
                  <a:lnTo>
                    <a:pt x="901" y="2867"/>
                  </a:lnTo>
                  <a:lnTo>
                    <a:pt x="817" y="2909"/>
                  </a:lnTo>
                  <a:lnTo>
                    <a:pt x="775" y="2909"/>
                  </a:lnTo>
                  <a:lnTo>
                    <a:pt x="691" y="3098"/>
                  </a:lnTo>
                  <a:lnTo>
                    <a:pt x="712" y="3118"/>
                  </a:lnTo>
                  <a:lnTo>
                    <a:pt x="733" y="3244"/>
                  </a:lnTo>
                  <a:lnTo>
                    <a:pt x="733" y="3390"/>
                  </a:lnTo>
                  <a:lnTo>
                    <a:pt x="880" y="3516"/>
                  </a:lnTo>
                  <a:lnTo>
                    <a:pt x="901" y="3516"/>
                  </a:lnTo>
                  <a:lnTo>
                    <a:pt x="942" y="3495"/>
                  </a:lnTo>
                  <a:lnTo>
                    <a:pt x="1005" y="3537"/>
                  </a:lnTo>
                  <a:lnTo>
                    <a:pt x="1005" y="3662"/>
                  </a:lnTo>
                  <a:lnTo>
                    <a:pt x="921" y="3746"/>
                  </a:lnTo>
                  <a:lnTo>
                    <a:pt x="921" y="3809"/>
                  </a:lnTo>
                  <a:lnTo>
                    <a:pt x="1005" y="3872"/>
                  </a:lnTo>
                  <a:lnTo>
                    <a:pt x="1005" y="4039"/>
                  </a:lnTo>
                  <a:lnTo>
                    <a:pt x="921" y="4081"/>
                  </a:lnTo>
                  <a:lnTo>
                    <a:pt x="880" y="4165"/>
                  </a:lnTo>
                  <a:lnTo>
                    <a:pt x="921" y="4186"/>
                  </a:lnTo>
                  <a:lnTo>
                    <a:pt x="984" y="4290"/>
                  </a:lnTo>
                  <a:lnTo>
                    <a:pt x="942" y="4478"/>
                  </a:lnTo>
                  <a:lnTo>
                    <a:pt x="984" y="4771"/>
                  </a:lnTo>
                  <a:lnTo>
                    <a:pt x="901" y="4855"/>
                  </a:lnTo>
                  <a:lnTo>
                    <a:pt x="880" y="4918"/>
                  </a:lnTo>
                  <a:lnTo>
                    <a:pt x="942" y="5022"/>
                  </a:lnTo>
                  <a:lnTo>
                    <a:pt x="1047" y="4981"/>
                  </a:lnTo>
                  <a:lnTo>
                    <a:pt x="1047" y="4981"/>
                  </a:lnTo>
                  <a:lnTo>
                    <a:pt x="1026" y="5064"/>
                  </a:lnTo>
                  <a:lnTo>
                    <a:pt x="1089" y="5127"/>
                  </a:lnTo>
                  <a:lnTo>
                    <a:pt x="1152" y="5127"/>
                  </a:lnTo>
                  <a:lnTo>
                    <a:pt x="1152" y="5190"/>
                  </a:lnTo>
                  <a:lnTo>
                    <a:pt x="1110" y="5274"/>
                  </a:lnTo>
                  <a:lnTo>
                    <a:pt x="1047" y="5378"/>
                  </a:lnTo>
                  <a:lnTo>
                    <a:pt x="817" y="5608"/>
                  </a:lnTo>
                  <a:lnTo>
                    <a:pt x="775" y="5713"/>
                  </a:lnTo>
                  <a:lnTo>
                    <a:pt x="608" y="5859"/>
                  </a:lnTo>
                  <a:lnTo>
                    <a:pt x="398" y="5922"/>
                  </a:lnTo>
                  <a:lnTo>
                    <a:pt x="210" y="6048"/>
                  </a:lnTo>
                  <a:lnTo>
                    <a:pt x="64" y="6278"/>
                  </a:lnTo>
                  <a:lnTo>
                    <a:pt x="43" y="6466"/>
                  </a:lnTo>
                  <a:lnTo>
                    <a:pt x="1" y="6571"/>
                  </a:lnTo>
                  <a:lnTo>
                    <a:pt x="189" y="6655"/>
                  </a:lnTo>
                  <a:lnTo>
                    <a:pt x="377" y="6780"/>
                  </a:lnTo>
                  <a:lnTo>
                    <a:pt x="629" y="6947"/>
                  </a:lnTo>
                  <a:lnTo>
                    <a:pt x="733" y="6947"/>
                  </a:lnTo>
                  <a:lnTo>
                    <a:pt x="880" y="7094"/>
                  </a:lnTo>
                  <a:lnTo>
                    <a:pt x="838" y="7178"/>
                  </a:lnTo>
                  <a:lnTo>
                    <a:pt x="880" y="7261"/>
                  </a:lnTo>
                  <a:lnTo>
                    <a:pt x="1047" y="7282"/>
                  </a:lnTo>
                  <a:lnTo>
                    <a:pt x="1256" y="7366"/>
                  </a:lnTo>
                  <a:lnTo>
                    <a:pt x="1319" y="7408"/>
                  </a:lnTo>
                  <a:lnTo>
                    <a:pt x="1507" y="7471"/>
                  </a:lnTo>
                  <a:lnTo>
                    <a:pt x="1570" y="7387"/>
                  </a:lnTo>
                  <a:lnTo>
                    <a:pt x="1570" y="7282"/>
                  </a:lnTo>
                  <a:lnTo>
                    <a:pt x="1654" y="7199"/>
                  </a:lnTo>
                  <a:lnTo>
                    <a:pt x="1717" y="7199"/>
                  </a:lnTo>
                  <a:lnTo>
                    <a:pt x="1863" y="7282"/>
                  </a:lnTo>
                  <a:lnTo>
                    <a:pt x="1968" y="7303"/>
                  </a:lnTo>
                  <a:lnTo>
                    <a:pt x="1989" y="7387"/>
                  </a:lnTo>
                  <a:lnTo>
                    <a:pt x="2072" y="7429"/>
                  </a:lnTo>
                  <a:lnTo>
                    <a:pt x="2135" y="7429"/>
                  </a:lnTo>
                  <a:lnTo>
                    <a:pt x="2177" y="7512"/>
                  </a:lnTo>
                  <a:lnTo>
                    <a:pt x="2386" y="7575"/>
                  </a:lnTo>
                  <a:lnTo>
                    <a:pt x="2512" y="7596"/>
                  </a:lnTo>
                  <a:lnTo>
                    <a:pt x="2553" y="7638"/>
                  </a:lnTo>
                  <a:lnTo>
                    <a:pt x="2700" y="7805"/>
                  </a:lnTo>
                  <a:lnTo>
                    <a:pt x="2700" y="7910"/>
                  </a:lnTo>
                  <a:lnTo>
                    <a:pt x="2805" y="8098"/>
                  </a:lnTo>
                  <a:lnTo>
                    <a:pt x="2888" y="8098"/>
                  </a:lnTo>
                  <a:lnTo>
                    <a:pt x="3139" y="8203"/>
                  </a:lnTo>
                  <a:lnTo>
                    <a:pt x="3244" y="8349"/>
                  </a:lnTo>
                  <a:lnTo>
                    <a:pt x="3244" y="8517"/>
                  </a:lnTo>
                  <a:lnTo>
                    <a:pt x="3307" y="8517"/>
                  </a:lnTo>
                  <a:lnTo>
                    <a:pt x="3411" y="8559"/>
                  </a:lnTo>
                  <a:lnTo>
                    <a:pt x="3432" y="8684"/>
                  </a:lnTo>
                  <a:lnTo>
                    <a:pt x="3411" y="8768"/>
                  </a:lnTo>
                  <a:lnTo>
                    <a:pt x="3432" y="8852"/>
                  </a:lnTo>
                  <a:lnTo>
                    <a:pt x="3537" y="8872"/>
                  </a:lnTo>
                  <a:lnTo>
                    <a:pt x="3662" y="8852"/>
                  </a:lnTo>
                  <a:lnTo>
                    <a:pt x="3767" y="8872"/>
                  </a:lnTo>
                  <a:lnTo>
                    <a:pt x="3914" y="8872"/>
                  </a:lnTo>
                  <a:lnTo>
                    <a:pt x="3955" y="8831"/>
                  </a:lnTo>
                  <a:lnTo>
                    <a:pt x="4144" y="8747"/>
                  </a:lnTo>
                  <a:lnTo>
                    <a:pt x="4290" y="8768"/>
                  </a:lnTo>
                  <a:lnTo>
                    <a:pt x="4458" y="8852"/>
                  </a:lnTo>
                  <a:lnTo>
                    <a:pt x="4646" y="8747"/>
                  </a:lnTo>
                  <a:lnTo>
                    <a:pt x="4750" y="8747"/>
                  </a:lnTo>
                  <a:lnTo>
                    <a:pt x="4792" y="8831"/>
                  </a:lnTo>
                  <a:lnTo>
                    <a:pt x="4876" y="8831"/>
                  </a:lnTo>
                  <a:lnTo>
                    <a:pt x="4981" y="8872"/>
                  </a:lnTo>
                  <a:lnTo>
                    <a:pt x="5064" y="8956"/>
                  </a:lnTo>
                  <a:lnTo>
                    <a:pt x="5169" y="8935"/>
                  </a:lnTo>
                  <a:lnTo>
                    <a:pt x="5169" y="8998"/>
                  </a:lnTo>
                  <a:lnTo>
                    <a:pt x="4792" y="9626"/>
                  </a:lnTo>
                  <a:lnTo>
                    <a:pt x="4813" y="9709"/>
                  </a:lnTo>
                  <a:lnTo>
                    <a:pt x="4960" y="9688"/>
                  </a:lnTo>
                  <a:lnTo>
                    <a:pt x="5085" y="9688"/>
                  </a:lnTo>
                  <a:lnTo>
                    <a:pt x="5190" y="9772"/>
                  </a:lnTo>
                  <a:lnTo>
                    <a:pt x="5211" y="9898"/>
                  </a:lnTo>
                  <a:lnTo>
                    <a:pt x="5294" y="9584"/>
                  </a:lnTo>
                  <a:lnTo>
                    <a:pt x="5629" y="8370"/>
                  </a:lnTo>
                  <a:lnTo>
                    <a:pt x="5629" y="8308"/>
                  </a:lnTo>
                  <a:lnTo>
                    <a:pt x="5629" y="8098"/>
                  </a:lnTo>
                  <a:lnTo>
                    <a:pt x="5504" y="7847"/>
                  </a:lnTo>
                  <a:lnTo>
                    <a:pt x="5294" y="7680"/>
                  </a:lnTo>
                  <a:lnTo>
                    <a:pt x="5190" y="7533"/>
                  </a:lnTo>
                  <a:lnTo>
                    <a:pt x="5169" y="7219"/>
                  </a:lnTo>
                  <a:lnTo>
                    <a:pt x="5546" y="7094"/>
                  </a:lnTo>
                  <a:lnTo>
                    <a:pt x="5692" y="7199"/>
                  </a:lnTo>
                  <a:lnTo>
                    <a:pt x="5713" y="7094"/>
                  </a:lnTo>
                  <a:lnTo>
                    <a:pt x="5650" y="7010"/>
                  </a:lnTo>
                  <a:lnTo>
                    <a:pt x="5713" y="6968"/>
                  </a:lnTo>
                  <a:lnTo>
                    <a:pt x="5629" y="6801"/>
                  </a:lnTo>
                  <a:lnTo>
                    <a:pt x="5420" y="6738"/>
                  </a:lnTo>
                  <a:lnTo>
                    <a:pt x="5336" y="6592"/>
                  </a:lnTo>
                  <a:lnTo>
                    <a:pt x="5399" y="6424"/>
                  </a:lnTo>
                  <a:lnTo>
                    <a:pt x="6048" y="6424"/>
                  </a:lnTo>
                  <a:lnTo>
                    <a:pt x="6131" y="6341"/>
                  </a:lnTo>
                  <a:lnTo>
                    <a:pt x="6236" y="6341"/>
                  </a:lnTo>
                  <a:lnTo>
                    <a:pt x="6278" y="6383"/>
                  </a:lnTo>
                  <a:lnTo>
                    <a:pt x="6362" y="6383"/>
                  </a:lnTo>
                  <a:lnTo>
                    <a:pt x="6466" y="6257"/>
                  </a:lnTo>
                  <a:lnTo>
                    <a:pt x="6634" y="6215"/>
                  </a:lnTo>
                  <a:lnTo>
                    <a:pt x="6675" y="6320"/>
                  </a:lnTo>
                  <a:lnTo>
                    <a:pt x="6759" y="6424"/>
                  </a:lnTo>
                  <a:lnTo>
                    <a:pt x="6780" y="6550"/>
                  </a:lnTo>
                  <a:lnTo>
                    <a:pt x="6780" y="6696"/>
                  </a:lnTo>
                  <a:lnTo>
                    <a:pt x="6947" y="6675"/>
                  </a:lnTo>
                  <a:lnTo>
                    <a:pt x="6947" y="6571"/>
                  </a:lnTo>
                  <a:lnTo>
                    <a:pt x="6801" y="6278"/>
                  </a:lnTo>
                  <a:lnTo>
                    <a:pt x="6759" y="6131"/>
                  </a:lnTo>
                  <a:lnTo>
                    <a:pt x="6780" y="6069"/>
                  </a:lnTo>
                  <a:lnTo>
                    <a:pt x="6738" y="5964"/>
                  </a:lnTo>
                  <a:lnTo>
                    <a:pt x="6655" y="5922"/>
                  </a:lnTo>
                  <a:lnTo>
                    <a:pt x="6634" y="5839"/>
                  </a:lnTo>
                  <a:lnTo>
                    <a:pt x="6634" y="5818"/>
                  </a:lnTo>
                  <a:lnTo>
                    <a:pt x="6550" y="5839"/>
                  </a:lnTo>
                  <a:lnTo>
                    <a:pt x="6487" y="5839"/>
                  </a:lnTo>
                  <a:lnTo>
                    <a:pt x="6466" y="5734"/>
                  </a:lnTo>
                  <a:lnTo>
                    <a:pt x="6655" y="5399"/>
                  </a:lnTo>
                  <a:lnTo>
                    <a:pt x="6550" y="5106"/>
                  </a:lnTo>
                  <a:lnTo>
                    <a:pt x="6550" y="5022"/>
                  </a:lnTo>
                  <a:lnTo>
                    <a:pt x="6466" y="4960"/>
                  </a:lnTo>
                  <a:lnTo>
                    <a:pt x="6466" y="4771"/>
                  </a:lnTo>
                  <a:lnTo>
                    <a:pt x="6529" y="4604"/>
                  </a:lnTo>
                  <a:lnTo>
                    <a:pt x="6487" y="4541"/>
                  </a:lnTo>
                  <a:lnTo>
                    <a:pt x="6466" y="4332"/>
                  </a:lnTo>
                  <a:lnTo>
                    <a:pt x="6529" y="4248"/>
                  </a:lnTo>
                  <a:lnTo>
                    <a:pt x="6675" y="4227"/>
                  </a:lnTo>
                  <a:lnTo>
                    <a:pt x="6696" y="4144"/>
                  </a:lnTo>
                  <a:lnTo>
                    <a:pt x="6696" y="4039"/>
                  </a:lnTo>
                  <a:lnTo>
                    <a:pt x="6759" y="3955"/>
                  </a:lnTo>
                  <a:lnTo>
                    <a:pt x="6696" y="3725"/>
                  </a:lnTo>
                  <a:lnTo>
                    <a:pt x="6634" y="3662"/>
                  </a:lnTo>
                  <a:lnTo>
                    <a:pt x="6529" y="3662"/>
                  </a:lnTo>
                  <a:lnTo>
                    <a:pt x="6487" y="3725"/>
                  </a:lnTo>
                  <a:lnTo>
                    <a:pt x="6341" y="3704"/>
                  </a:lnTo>
                  <a:lnTo>
                    <a:pt x="6236" y="3704"/>
                  </a:lnTo>
                  <a:lnTo>
                    <a:pt x="6110" y="3746"/>
                  </a:lnTo>
                  <a:lnTo>
                    <a:pt x="6048" y="3725"/>
                  </a:lnTo>
                  <a:lnTo>
                    <a:pt x="5922" y="3662"/>
                  </a:lnTo>
                  <a:lnTo>
                    <a:pt x="5859" y="3704"/>
                  </a:lnTo>
                  <a:lnTo>
                    <a:pt x="5838" y="3662"/>
                  </a:lnTo>
                  <a:lnTo>
                    <a:pt x="5692" y="3704"/>
                  </a:lnTo>
                  <a:lnTo>
                    <a:pt x="5232" y="3286"/>
                  </a:lnTo>
                  <a:lnTo>
                    <a:pt x="5127" y="3223"/>
                  </a:lnTo>
                  <a:lnTo>
                    <a:pt x="4960" y="3202"/>
                  </a:lnTo>
                  <a:lnTo>
                    <a:pt x="4792" y="3223"/>
                  </a:lnTo>
                  <a:lnTo>
                    <a:pt x="4750" y="3244"/>
                  </a:lnTo>
                  <a:lnTo>
                    <a:pt x="4604" y="3202"/>
                  </a:lnTo>
                  <a:lnTo>
                    <a:pt x="4458" y="3202"/>
                  </a:lnTo>
                  <a:lnTo>
                    <a:pt x="4374" y="3244"/>
                  </a:lnTo>
                  <a:lnTo>
                    <a:pt x="4248" y="3202"/>
                  </a:lnTo>
                  <a:lnTo>
                    <a:pt x="4144" y="3181"/>
                  </a:lnTo>
                  <a:lnTo>
                    <a:pt x="3976" y="3118"/>
                  </a:lnTo>
                  <a:lnTo>
                    <a:pt x="3851" y="3014"/>
                  </a:lnTo>
                  <a:lnTo>
                    <a:pt x="3851" y="2909"/>
                  </a:lnTo>
                  <a:lnTo>
                    <a:pt x="3872" y="2867"/>
                  </a:lnTo>
                  <a:lnTo>
                    <a:pt x="3872" y="2784"/>
                  </a:lnTo>
                  <a:lnTo>
                    <a:pt x="3934" y="2658"/>
                  </a:lnTo>
                  <a:lnTo>
                    <a:pt x="3914" y="2554"/>
                  </a:lnTo>
                  <a:lnTo>
                    <a:pt x="3809" y="2386"/>
                  </a:lnTo>
                  <a:lnTo>
                    <a:pt x="3558" y="1968"/>
                  </a:lnTo>
                  <a:lnTo>
                    <a:pt x="3411" y="1968"/>
                  </a:lnTo>
                  <a:lnTo>
                    <a:pt x="3411" y="1926"/>
                  </a:lnTo>
                  <a:lnTo>
                    <a:pt x="3495" y="1737"/>
                  </a:lnTo>
                  <a:lnTo>
                    <a:pt x="3516" y="1549"/>
                  </a:lnTo>
                  <a:lnTo>
                    <a:pt x="3495" y="1445"/>
                  </a:lnTo>
                  <a:lnTo>
                    <a:pt x="3516" y="1319"/>
                  </a:lnTo>
                  <a:lnTo>
                    <a:pt x="3704" y="1047"/>
                  </a:lnTo>
                  <a:lnTo>
                    <a:pt x="3767" y="984"/>
                  </a:lnTo>
                  <a:lnTo>
                    <a:pt x="3872" y="838"/>
                  </a:lnTo>
                  <a:lnTo>
                    <a:pt x="3976" y="817"/>
                  </a:lnTo>
                  <a:lnTo>
                    <a:pt x="4039" y="775"/>
                  </a:lnTo>
                  <a:lnTo>
                    <a:pt x="4186" y="503"/>
                  </a:lnTo>
                  <a:lnTo>
                    <a:pt x="4499" y="377"/>
                  </a:lnTo>
                  <a:lnTo>
                    <a:pt x="4541" y="357"/>
                  </a:lnTo>
                  <a:lnTo>
                    <a:pt x="4604" y="357"/>
                  </a:lnTo>
                  <a:lnTo>
                    <a:pt x="4667" y="294"/>
                  </a:lnTo>
                  <a:lnTo>
                    <a:pt x="4688" y="210"/>
                  </a:lnTo>
                  <a:lnTo>
                    <a:pt x="4646" y="147"/>
                  </a:lnTo>
                  <a:lnTo>
                    <a:pt x="4437" y="43"/>
                  </a:lnTo>
                  <a:lnTo>
                    <a:pt x="435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2531825" y="3224950"/>
              <a:ext cx="85800" cy="94200"/>
            </a:xfrm>
            <a:custGeom>
              <a:avLst/>
              <a:gdLst/>
              <a:ahLst/>
              <a:cxnLst/>
              <a:rect l="l" t="t" r="r" b="b"/>
              <a:pathLst>
                <a:path w="3432" h="3768" extrusionOk="0">
                  <a:moveTo>
                    <a:pt x="1193" y="1"/>
                  </a:moveTo>
                  <a:lnTo>
                    <a:pt x="1172" y="168"/>
                  </a:lnTo>
                  <a:lnTo>
                    <a:pt x="1025" y="168"/>
                  </a:lnTo>
                  <a:lnTo>
                    <a:pt x="732" y="336"/>
                  </a:lnTo>
                  <a:lnTo>
                    <a:pt x="607" y="377"/>
                  </a:lnTo>
                  <a:lnTo>
                    <a:pt x="440" y="440"/>
                  </a:lnTo>
                  <a:lnTo>
                    <a:pt x="523" y="587"/>
                  </a:lnTo>
                  <a:lnTo>
                    <a:pt x="523" y="649"/>
                  </a:lnTo>
                  <a:lnTo>
                    <a:pt x="565" y="733"/>
                  </a:lnTo>
                  <a:lnTo>
                    <a:pt x="544" y="901"/>
                  </a:lnTo>
                  <a:lnTo>
                    <a:pt x="335" y="1131"/>
                  </a:lnTo>
                  <a:lnTo>
                    <a:pt x="314" y="1235"/>
                  </a:lnTo>
                  <a:lnTo>
                    <a:pt x="356" y="1277"/>
                  </a:lnTo>
                  <a:lnTo>
                    <a:pt x="251" y="1445"/>
                  </a:lnTo>
                  <a:lnTo>
                    <a:pt x="126" y="1465"/>
                  </a:lnTo>
                  <a:lnTo>
                    <a:pt x="21" y="1591"/>
                  </a:lnTo>
                  <a:lnTo>
                    <a:pt x="84" y="1696"/>
                  </a:lnTo>
                  <a:lnTo>
                    <a:pt x="126" y="1800"/>
                  </a:lnTo>
                  <a:lnTo>
                    <a:pt x="105" y="1905"/>
                  </a:lnTo>
                  <a:lnTo>
                    <a:pt x="126" y="2072"/>
                  </a:lnTo>
                  <a:lnTo>
                    <a:pt x="84" y="2198"/>
                  </a:lnTo>
                  <a:lnTo>
                    <a:pt x="0" y="2261"/>
                  </a:lnTo>
                  <a:lnTo>
                    <a:pt x="84" y="2323"/>
                  </a:lnTo>
                  <a:lnTo>
                    <a:pt x="209" y="2386"/>
                  </a:lnTo>
                  <a:lnTo>
                    <a:pt x="314" y="2491"/>
                  </a:lnTo>
                  <a:lnTo>
                    <a:pt x="419" y="2574"/>
                  </a:lnTo>
                  <a:lnTo>
                    <a:pt x="440" y="2533"/>
                  </a:lnTo>
                  <a:lnTo>
                    <a:pt x="502" y="2386"/>
                  </a:lnTo>
                  <a:lnTo>
                    <a:pt x="544" y="2323"/>
                  </a:lnTo>
                  <a:lnTo>
                    <a:pt x="628" y="2219"/>
                  </a:lnTo>
                  <a:lnTo>
                    <a:pt x="628" y="2323"/>
                  </a:lnTo>
                  <a:lnTo>
                    <a:pt x="649" y="2428"/>
                  </a:lnTo>
                  <a:lnTo>
                    <a:pt x="649" y="2365"/>
                  </a:lnTo>
                  <a:lnTo>
                    <a:pt x="649" y="2282"/>
                  </a:lnTo>
                  <a:lnTo>
                    <a:pt x="712" y="2282"/>
                  </a:lnTo>
                  <a:lnTo>
                    <a:pt x="732" y="2428"/>
                  </a:lnTo>
                  <a:lnTo>
                    <a:pt x="712" y="2595"/>
                  </a:lnTo>
                  <a:lnTo>
                    <a:pt x="712" y="2700"/>
                  </a:lnTo>
                  <a:lnTo>
                    <a:pt x="649" y="2826"/>
                  </a:lnTo>
                  <a:lnTo>
                    <a:pt x="502" y="2951"/>
                  </a:lnTo>
                  <a:lnTo>
                    <a:pt x="544" y="2993"/>
                  </a:lnTo>
                  <a:lnTo>
                    <a:pt x="607" y="3139"/>
                  </a:lnTo>
                  <a:lnTo>
                    <a:pt x="502" y="3202"/>
                  </a:lnTo>
                  <a:lnTo>
                    <a:pt x="398" y="3328"/>
                  </a:lnTo>
                  <a:lnTo>
                    <a:pt x="419" y="3432"/>
                  </a:lnTo>
                  <a:lnTo>
                    <a:pt x="523" y="3432"/>
                  </a:lnTo>
                  <a:lnTo>
                    <a:pt x="649" y="3370"/>
                  </a:lnTo>
                  <a:lnTo>
                    <a:pt x="712" y="3453"/>
                  </a:lnTo>
                  <a:lnTo>
                    <a:pt x="879" y="3516"/>
                  </a:lnTo>
                  <a:lnTo>
                    <a:pt x="984" y="3537"/>
                  </a:lnTo>
                  <a:lnTo>
                    <a:pt x="1151" y="3767"/>
                  </a:lnTo>
                  <a:lnTo>
                    <a:pt x="1235" y="3767"/>
                  </a:lnTo>
                  <a:lnTo>
                    <a:pt x="1339" y="3662"/>
                  </a:lnTo>
                  <a:lnTo>
                    <a:pt x="1779" y="2721"/>
                  </a:lnTo>
                  <a:lnTo>
                    <a:pt x="1883" y="2637"/>
                  </a:lnTo>
                  <a:lnTo>
                    <a:pt x="2448" y="2470"/>
                  </a:lnTo>
                  <a:lnTo>
                    <a:pt x="2720" y="2282"/>
                  </a:lnTo>
                  <a:lnTo>
                    <a:pt x="3118" y="1905"/>
                  </a:lnTo>
                  <a:lnTo>
                    <a:pt x="3264" y="1549"/>
                  </a:lnTo>
                  <a:lnTo>
                    <a:pt x="3369" y="1549"/>
                  </a:lnTo>
                  <a:lnTo>
                    <a:pt x="3390" y="1486"/>
                  </a:lnTo>
                  <a:lnTo>
                    <a:pt x="3432" y="1361"/>
                  </a:lnTo>
                  <a:lnTo>
                    <a:pt x="3390" y="1235"/>
                  </a:lnTo>
                  <a:lnTo>
                    <a:pt x="3285" y="1026"/>
                  </a:lnTo>
                  <a:lnTo>
                    <a:pt x="3285" y="963"/>
                  </a:lnTo>
                  <a:lnTo>
                    <a:pt x="3264" y="859"/>
                  </a:lnTo>
                  <a:lnTo>
                    <a:pt x="3181" y="817"/>
                  </a:lnTo>
                  <a:lnTo>
                    <a:pt x="3160" y="733"/>
                  </a:lnTo>
                  <a:lnTo>
                    <a:pt x="3055" y="712"/>
                  </a:lnTo>
                  <a:lnTo>
                    <a:pt x="2909" y="629"/>
                  </a:lnTo>
                  <a:lnTo>
                    <a:pt x="2846" y="629"/>
                  </a:lnTo>
                  <a:lnTo>
                    <a:pt x="2762" y="712"/>
                  </a:lnTo>
                  <a:lnTo>
                    <a:pt x="2762" y="817"/>
                  </a:lnTo>
                  <a:lnTo>
                    <a:pt x="2699" y="901"/>
                  </a:lnTo>
                  <a:lnTo>
                    <a:pt x="2511" y="838"/>
                  </a:lnTo>
                  <a:lnTo>
                    <a:pt x="2448" y="796"/>
                  </a:lnTo>
                  <a:lnTo>
                    <a:pt x="2239" y="712"/>
                  </a:lnTo>
                  <a:lnTo>
                    <a:pt x="2072" y="691"/>
                  </a:lnTo>
                  <a:lnTo>
                    <a:pt x="2030" y="608"/>
                  </a:lnTo>
                  <a:lnTo>
                    <a:pt x="2072" y="524"/>
                  </a:lnTo>
                  <a:lnTo>
                    <a:pt x="1925" y="377"/>
                  </a:lnTo>
                  <a:lnTo>
                    <a:pt x="1821" y="377"/>
                  </a:lnTo>
                  <a:lnTo>
                    <a:pt x="1569" y="210"/>
                  </a:lnTo>
                  <a:lnTo>
                    <a:pt x="1381" y="85"/>
                  </a:lnTo>
                  <a:lnTo>
                    <a:pt x="119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2527100" y="3246400"/>
              <a:ext cx="186250" cy="274650"/>
            </a:xfrm>
            <a:custGeom>
              <a:avLst/>
              <a:gdLst/>
              <a:ahLst/>
              <a:cxnLst/>
              <a:rect l="l" t="t" r="r" b="b"/>
              <a:pathLst>
                <a:path w="7450" h="10986" extrusionOk="0">
                  <a:moveTo>
                    <a:pt x="3453" y="1"/>
                  </a:moveTo>
                  <a:lnTo>
                    <a:pt x="3474" y="105"/>
                  </a:lnTo>
                  <a:lnTo>
                    <a:pt x="3474" y="168"/>
                  </a:lnTo>
                  <a:lnTo>
                    <a:pt x="3579" y="377"/>
                  </a:lnTo>
                  <a:lnTo>
                    <a:pt x="3621" y="503"/>
                  </a:lnTo>
                  <a:lnTo>
                    <a:pt x="3579" y="628"/>
                  </a:lnTo>
                  <a:lnTo>
                    <a:pt x="3558" y="691"/>
                  </a:lnTo>
                  <a:lnTo>
                    <a:pt x="3453" y="691"/>
                  </a:lnTo>
                  <a:lnTo>
                    <a:pt x="3307" y="1047"/>
                  </a:lnTo>
                  <a:lnTo>
                    <a:pt x="2909" y="1424"/>
                  </a:lnTo>
                  <a:lnTo>
                    <a:pt x="2637" y="1612"/>
                  </a:lnTo>
                  <a:lnTo>
                    <a:pt x="2072" y="1779"/>
                  </a:lnTo>
                  <a:lnTo>
                    <a:pt x="1968" y="1863"/>
                  </a:lnTo>
                  <a:lnTo>
                    <a:pt x="1528" y="2804"/>
                  </a:lnTo>
                  <a:lnTo>
                    <a:pt x="1424" y="2909"/>
                  </a:lnTo>
                  <a:lnTo>
                    <a:pt x="1340" y="2909"/>
                  </a:lnTo>
                  <a:lnTo>
                    <a:pt x="1173" y="2679"/>
                  </a:lnTo>
                  <a:lnTo>
                    <a:pt x="1068" y="2658"/>
                  </a:lnTo>
                  <a:lnTo>
                    <a:pt x="901" y="2595"/>
                  </a:lnTo>
                  <a:lnTo>
                    <a:pt x="838" y="2512"/>
                  </a:lnTo>
                  <a:lnTo>
                    <a:pt x="712" y="2574"/>
                  </a:lnTo>
                  <a:lnTo>
                    <a:pt x="608" y="2574"/>
                  </a:lnTo>
                  <a:lnTo>
                    <a:pt x="587" y="2470"/>
                  </a:lnTo>
                  <a:lnTo>
                    <a:pt x="691" y="2344"/>
                  </a:lnTo>
                  <a:lnTo>
                    <a:pt x="796" y="2281"/>
                  </a:lnTo>
                  <a:lnTo>
                    <a:pt x="733" y="2135"/>
                  </a:lnTo>
                  <a:lnTo>
                    <a:pt x="691" y="2093"/>
                  </a:lnTo>
                  <a:lnTo>
                    <a:pt x="398" y="2240"/>
                  </a:lnTo>
                  <a:lnTo>
                    <a:pt x="294" y="2344"/>
                  </a:lnTo>
                  <a:lnTo>
                    <a:pt x="105" y="2512"/>
                  </a:lnTo>
                  <a:lnTo>
                    <a:pt x="64" y="2679"/>
                  </a:lnTo>
                  <a:lnTo>
                    <a:pt x="1" y="2784"/>
                  </a:lnTo>
                  <a:lnTo>
                    <a:pt x="22" y="2825"/>
                  </a:lnTo>
                  <a:lnTo>
                    <a:pt x="105" y="2909"/>
                  </a:lnTo>
                  <a:lnTo>
                    <a:pt x="126" y="2993"/>
                  </a:lnTo>
                  <a:lnTo>
                    <a:pt x="64" y="3035"/>
                  </a:lnTo>
                  <a:lnTo>
                    <a:pt x="64" y="3097"/>
                  </a:lnTo>
                  <a:lnTo>
                    <a:pt x="189" y="3202"/>
                  </a:lnTo>
                  <a:lnTo>
                    <a:pt x="273" y="3348"/>
                  </a:lnTo>
                  <a:lnTo>
                    <a:pt x="231" y="3495"/>
                  </a:lnTo>
                  <a:lnTo>
                    <a:pt x="168" y="3495"/>
                  </a:lnTo>
                  <a:lnTo>
                    <a:pt x="85" y="3516"/>
                  </a:lnTo>
                  <a:lnTo>
                    <a:pt x="22" y="3621"/>
                  </a:lnTo>
                  <a:lnTo>
                    <a:pt x="126" y="3704"/>
                  </a:lnTo>
                  <a:lnTo>
                    <a:pt x="231" y="3746"/>
                  </a:lnTo>
                  <a:lnTo>
                    <a:pt x="419" y="3872"/>
                  </a:lnTo>
                  <a:lnTo>
                    <a:pt x="587" y="3913"/>
                  </a:lnTo>
                  <a:lnTo>
                    <a:pt x="817" y="4060"/>
                  </a:lnTo>
                  <a:lnTo>
                    <a:pt x="921" y="4081"/>
                  </a:lnTo>
                  <a:lnTo>
                    <a:pt x="963" y="4185"/>
                  </a:lnTo>
                  <a:lnTo>
                    <a:pt x="1068" y="4374"/>
                  </a:lnTo>
                  <a:lnTo>
                    <a:pt x="1110" y="4541"/>
                  </a:lnTo>
                  <a:lnTo>
                    <a:pt x="1173" y="4667"/>
                  </a:lnTo>
                  <a:lnTo>
                    <a:pt x="1424" y="4771"/>
                  </a:lnTo>
                  <a:lnTo>
                    <a:pt x="1486" y="4960"/>
                  </a:lnTo>
                  <a:lnTo>
                    <a:pt x="1549" y="5106"/>
                  </a:lnTo>
                  <a:lnTo>
                    <a:pt x="1591" y="5211"/>
                  </a:lnTo>
                  <a:lnTo>
                    <a:pt x="1633" y="5399"/>
                  </a:lnTo>
                  <a:lnTo>
                    <a:pt x="1696" y="5525"/>
                  </a:lnTo>
                  <a:lnTo>
                    <a:pt x="1800" y="5587"/>
                  </a:lnTo>
                  <a:lnTo>
                    <a:pt x="1905" y="5797"/>
                  </a:lnTo>
                  <a:lnTo>
                    <a:pt x="1905" y="5922"/>
                  </a:lnTo>
                  <a:lnTo>
                    <a:pt x="1884" y="5964"/>
                  </a:lnTo>
                  <a:lnTo>
                    <a:pt x="1989" y="6152"/>
                  </a:lnTo>
                  <a:lnTo>
                    <a:pt x="2177" y="6382"/>
                  </a:lnTo>
                  <a:lnTo>
                    <a:pt x="2219" y="6487"/>
                  </a:lnTo>
                  <a:lnTo>
                    <a:pt x="2198" y="6592"/>
                  </a:lnTo>
                  <a:lnTo>
                    <a:pt x="2219" y="6675"/>
                  </a:lnTo>
                  <a:lnTo>
                    <a:pt x="2302" y="6696"/>
                  </a:lnTo>
                  <a:lnTo>
                    <a:pt x="2491" y="6885"/>
                  </a:lnTo>
                  <a:lnTo>
                    <a:pt x="2533" y="6989"/>
                  </a:lnTo>
                  <a:lnTo>
                    <a:pt x="2574" y="7157"/>
                  </a:lnTo>
                  <a:lnTo>
                    <a:pt x="2616" y="7219"/>
                  </a:lnTo>
                  <a:lnTo>
                    <a:pt x="2784" y="7282"/>
                  </a:lnTo>
                  <a:lnTo>
                    <a:pt x="2805" y="7408"/>
                  </a:lnTo>
                  <a:lnTo>
                    <a:pt x="2951" y="7680"/>
                  </a:lnTo>
                  <a:lnTo>
                    <a:pt x="3014" y="7805"/>
                  </a:lnTo>
                  <a:lnTo>
                    <a:pt x="3202" y="8056"/>
                  </a:lnTo>
                  <a:lnTo>
                    <a:pt x="3202" y="8203"/>
                  </a:lnTo>
                  <a:lnTo>
                    <a:pt x="3139" y="8203"/>
                  </a:lnTo>
                  <a:lnTo>
                    <a:pt x="3098" y="8161"/>
                  </a:lnTo>
                  <a:lnTo>
                    <a:pt x="3098" y="8224"/>
                  </a:lnTo>
                  <a:lnTo>
                    <a:pt x="3118" y="8328"/>
                  </a:lnTo>
                  <a:lnTo>
                    <a:pt x="3118" y="8412"/>
                  </a:lnTo>
                  <a:lnTo>
                    <a:pt x="3160" y="8412"/>
                  </a:lnTo>
                  <a:lnTo>
                    <a:pt x="3244" y="8454"/>
                  </a:lnTo>
                  <a:lnTo>
                    <a:pt x="3265" y="8538"/>
                  </a:lnTo>
                  <a:lnTo>
                    <a:pt x="3244" y="8579"/>
                  </a:lnTo>
                  <a:lnTo>
                    <a:pt x="3432" y="8726"/>
                  </a:lnTo>
                  <a:lnTo>
                    <a:pt x="3621" y="8789"/>
                  </a:lnTo>
                  <a:lnTo>
                    <a:pt x="3642" y="8872"/>
                  </a:lnTo>
                  <a:lnTo>
                    <a:pt x="3725" y="8977"/>
                  </a:lnTo>
                  <a:lnTo>
                    <a:pt x="3830" y="8998"/>
                  </a:lnTo>
                  <a:lnTo>
                    <a:pt x="3872" y="9061"/>
                  </a:lnTo>
                  <a:lnTo>
                    <a:pt x="3893" y="9165"/>
                  </a:lnTo>
                  <a:lnTo>
                    <a:pt x="3976" y="9207"/>
                  </a:lnTo>
                  <a:lnTo>
                    <a:pt x="4165" y="9186"/>
                  </a:lnTo>
                  <a:lnTo>
                    <a:pt x="4206" y="9144"/>
                  </a:lnTo>
                  <a:lnTo>
                    <a:pt x="4186" y="9207"/>
                  </a:lnTo>
                  <a:lnTo>
                    <a:pt x="4269" y="9354"/>
                  </a:lnTo>
                  <a:lnTo>
                    <a:pt x="4458" y="9416"/>
                  </a:lnTo>
                  <a:lnTo>
                    <a:pt x="4562" y="9500"/>
                  </a:lnTo>
                  <a:lnTo>
                    <a:pt x="4562" y="9605"/>
                  </a:lnTo>
                  <a:lnTo>
                    <a:pt x="4667" y="9667"/>
                  </a:lnTo>
                  <a:lnTo>
                    <a:pt x="4792" y="9709"/>
                  </a:lnTo>
                  <a:lnTo>
                    <a:pt x="4834" y="9688"/>
                  </a:lnTo>
                  <a:lnTo>
                    <a:pt x="4939" y="9709"/>
                  </a:lnTo>
                  <a:lnTo>
                    <a:pt x="5148" y="9835"/>
                  </a:lnTo>
                  <a:lnTo>
                    <a:pt x="5315" y="9919"/>
                  </a:lnTo>
                  <a:lnTo>
                    <a:pt x="5420" y="9919"/>
                  </a:lnTo>
                  <a:lnTo>
                    <a:pt x="5462" y="9939"/>
                  </a:lnTo>
                  <a:lnTo>
                    <a:pt x="5504" y="10023"/>
                  </a:lnTo>
                  <a:lnTo>
                    <a:pt x="5650" y="10128"/>
                  </a:lnTo>
                  <a:lnTo>
                    <a:pt x="5755" y="10191"/>
                  </a:lnTo>
                  <a:lnTo>
                    <a:pt x="5859" y="10316"/>
                  </a:lnTo>
                  <a:lnTo>
                    <a:pt x="5943" y="10337"/>
                  </a:lnTo>
                  <a:lnTo>
                    <a:pt x="5985" y="10421"/>
                  </a:lnTo>
                  <a:lnTo>
                    <a:pt x="5964" y="10463"/>
                  </a:lnTo>
                  <a:lnTo>
                    <a:pt x="5964" y="10546"/>
                  </a:lnTo>
                  <a:lnTo>
                    <a:pt x="6090" y="10567"/>
                  </a:lnTo>
                  <a:lnTo>
                    <a:pt x="6236" y="10630"/>
                  </a:lnTo>
                  <a:lnTo>
                    <a:pt x="6403" y="10776"/>
                  </a:lnTo>
                  <a:lnTo>
                    <a:pt x="6550" y="10944"/>
                  </a:lnTo>
                  <a:lnTo>
                    <a:pt x="6655" y="10965"/>
                  </a:lnTo>
                  <a:lnTo>
                    <a:pt x="6675" y="10986"/>
                  </a:lnTo>
                  <a:lnTo>
                    <a:pt x="6801" y="10923"/>
                  </a:lnTo>
                  <a:lnTo>
                    <a:pt x="6927" y="10839"/>
                  </a:lnTo>
                  <a:lnTo>
                    <a:pt x="7010" y="10839"/>
                  </a:lnTo>
                  <a:lnTo>
                    <a:pt x="7115" y="10776"/>
                  </a:lnTo>
                  <a:lnTo>
                    <a:pt x="7178" y="10672"/>
                  </a:lnTo>
                  <a:lnTo>
                    <a:pt x="7073" y="10567"/>
                  </a:lnTo>
                  <a:lnTo>
                    <a:pt x="7094" y="10463"/>
                  </a:lnTo>
                  <a:lnTo>
                    <a:pt x="7136" y="10400"/>
                  </a:lnTo>
                  <a:lnTo>
                    <a:pt x="7240" y="10421"/>
                  </a:lnTo>
                  <a:lnTo>
                    <a:pt x="7219" y="10337"/>
                  </a:lnTo>
                  <a:lnTo>
                    <a:pt x="7136" y="10316"/>
                  </a:lnTo>
                  <a:lnTo>
                    <a:pt x="7094" y="10253"/>
                  </a:lnTo>
                  <a:lnTo>
                    <a:pt x="7199" y="10086"/>
                  </a:lnTo>
                  <a:lnTo>
                    <a:pt x="7324" y="10002"/>
                  </a:lnTo>
                  <a:lnTo>
                    <a:pt x="7429" y="9835"/>
                  </a:lnTo>
                  <a:lnTo>
                    <a:pt x="7450" y="9709"/>
                  </a:lnTo>
                  <a:lnTo>
                    <a:pt x="7282" y="9312"/>
                  </a:lnTo>
                  <a:lnTo>
                    <a:pt x="7324" y="9207"/>
                  </a:lnTo>
                  <a:lnTo>
                    <a:pt x="7324" y="9082"/>
                  </a:lnTo>
                  <a:lnTo>
                    <a:pt x="7303" y="8998"/>
                  </a:lnTo>
                  <a:lnTo>
                    <a:pt x="7282" y="8872"/>
                  </a:lnTo>
                  <a:lnTo>
                    <a:pt x="7324" y="8789"/>
                  </a:lnTo>
                  <a:lnTo>
                    <a:pt x="7387" y="8621"/>
                  </a:lnTo>
                  <a:lnTo>
                    <a:pt x="7345" y="8245"/>
                  </a:lnTo>
                  <a:lnTo>
                    <a:pt x="7303" y="8098"/>
                  </a:lnTo>
                  <a:lnTo>
                    <a:pt x="7387" y="7910"/>
                  </a:lnTo>
                  <a:lnTo>
                    <a:pt x="7387" y="7491"/>
                  </a:lnTo>
                  <a:lnTo>
                    <a:pt x="7450" y="7324"/>
                  </a:lnTo>
                  <a:lnTo>
                    <a:pt x="7450" y="7261"/>
                  </a:lnTo>
                  <a:lnTo>
                    <a:pt x="6927" y="6487"/>
                  </a:lnTo>
                  <a:lnTo>
                    <a:pt x="6906" y="6487"/>
                  </a:lnTo>
                  <a:lnTo>
                    <a:pt x="6864" y="6466"/>
                  </a:lnTo>
                  <a:lnTo>
                    <a:pt x="6675" y="6466"/>
                  </a:lnTo>
                  <a:lnTo>
                    <a:pt x="6571" y="6529"/>
                  </a:lnTo>
                  <a:lnTo>
                    <a:pt x="6445" y="6529"/>
                  </a:lnTo>
                  <a:lnTo>
                    <a:pt x="6383" y="6466"/>
                  </a:lnTo>
                  <a:lnTo>
                    <a:pt x="6362" y="6341"/>
                  </a:lnTo>
                  <a:lnTo>
                    <a:pt x="6341" y="6006"/>
                  </a:lnTo>
                  <a:lnTo>
                    <a:pt x="6341" y="5797"/>
                  </a:lnTo>
                  <a:lnTo>
                    <a:pt x="6383" y="5734"/>
                  </a:lnTo>
                  <a:lnTo>
                    <a:pt x="6403" y="5608"/>
                  </a:lnTo>
                  <a:lnTo>
                    <a:pt x="6362" y="5545"/>
                  </a:lnTo>
                  <a:lnTo>
                    <a:pt x="6152" y="5650"/>
                  </a:lnTo>
                  <a:lnTo>
                    <a:pt x="5922" y="5901"/>
                  </a:lnTo>
                  <a:lnTo>
                    <a:pt x="5608" y="5859"/>
                  </a:lnTo>
                  <a:lnTo>
                    <a:pt x="5357" y="5859"/>
                  </a:lnTo>
                  <a:lnTo>
                    <a:pt x="5315" y="5713"/>
                  </a:lnTo>
                  <a:lnTo>
                    <a:pt x="5211" y="5525"/>
                  </a:lnTo>
                  <a:lnTo>
                    <a:pt x="5023" y="5483"/>
                  </a:lnTo>
                  <a:lnTo>
                    <a:pt x="4688" y="5525"/>
                  </a:lnTo>
                  <a:lnTo>
                    <a:pt x="4813" y="5336"/>
                  </a:lnTo>
                  <a:lnTo>
                    <a:pt x="4520" y="4876"/>
                  </a:lnTo>
                  <a:lnTo>
                    <a:pt x="4374" y="4709"/>
                  </a:lnTo>
                  <a:lnTo>
                    <a:pt x="4395" y="4646"/>
                  </a:lnTo>
                  <a:lnTo>
                    <a:pt x="4374" y="4541"/>
                  </a:lnTo>
                  <a:lnTo>
                    <a:pt x="4416" y="4437"/>
                  </a:lnTo>
                  <a:lnTo>
                    <a:pt x="4416" y="4290"/>
                  </a:lnTo>
                  <a:lnTo>
                    <a:pt x="4395" y="4227"/>
                  </a:lnTo>
                  <a:lnTo>
                    <a:pt x="4458" y="4165"/>
                  </a:lnTo>
                  <a:lnTo>
                    <a:pt x="4458" y="4039"/>
                  </a:lnTo>
                  <a:lnTo>
                    <a:pt x="4625" y="3934"/>
                  </a:lnTo>
                  <a:lnTo>
                    <a:pt x="4709" y="3955"/>
                  </a:lnTo>
                  <a:lnTo>
                    <a:pt x="4792" y="3851"/>
                  </a:lnTo>
                  <a:lnTo>
                    <a:pt x="4730" y="3746"/>
                  </a:lnTo>
                  <a:lnTo>
                    <a:pt x="4688" y="3558"/>
                  </a:lnTo>
                  <a:lnTo>
                    <a:pt x="4834" y="3411"/>
                  </a:lnTo>
                  <a:lnTo>
                    <a:pt x="4813" y="3307"/>
                  </a:lnTo>
                  <a:lnTo>
                    <a:pt x="4897" y="3223"/>
                  </a:lnTo>
                  <a:lnTo>
                    <a:pt x="4876" y="3076"/>
                  </a:lnTo>
                  <a:lnTo>
                    <a:pt x="4981" y="3014"/>
                  </a:lnTo>
                  <a:lnTo>
                    <a:pt x="5106" y="2930"/>
                  </a:lnTo>
                  <a:lnTo>
                    <a:pt x="5232" y="2825"/>
                  </a:lnTo>
                  <a:lnTo>
                    <a:pt x="5295" y="2804"/>
                  </a:lnTo>
                  <a:lnTo>
                    <a:pt x="5357" y="2721"/>
                  </a:lnTo>
                  <a:lnTo>
                    <a:pt x="5650" y="2679"/>
                  </a:lnTo>
                  <a:lnTo>
                    <a:pt x="6069" y="2553"/>
                  </a:lnTo>
                  <a:lnTo>
                    <a:pt x="6090" y="2449"/>
                  </a:lnTo>
                  <a:lnTo>
                    <a:pt x="6152" y="2470"/>
                  </a:lnTo>
                  <a:lnTo>
                    <a:pt x="6299" y="2470"/>
                  </a:lnTo>
                  <a:lnTo>
                    <a:pt x="6445" y="2553"/>
                  </a:lnTo>
                  <a:lnTo>
                    <a:pt x="6445" y="2574"/>
                  </a:lnTo>
                  <a:lnTo>
                    <a:pt x="6550" y="2595"/>
                  </a:lnTo>
                  <a:lnTo>
                    <a:pt x="6592" y="2512"/>
                  </a:lnTo>
                  <a:lnTo>
                    <a:pt x="6592" y="2470"/>
                  </a:lnTo>
                  <a:lnTo>
                    <a:pt x="6571" y="2344"/>
                  </a:lnTo>
                  <a:lnTo>
                    <a:pt x="6466" y="2260"/>
                  </a:lnTo>
                  <a:lnTo>
                    <a:pt x="6341" y="2260"/>
                  </a:lnTo>
                  <a:lnTo>
                    <a:pt x="6194" y="2281"/>
                  </a:lnTo>
                  <a:lnTo>
                    <a:pt x="6173" y="2198"/>
                  </a:lnTo>
                  <a:lnTo>
                    <a:pt x="6550" y="1570"/>
                  </a:lnTo>
                  <a:lnTo>
                    <a:pt x="6550" y="1507"/>
                  </a:lnTo>
                  <a:lnTo>
                    <a:pt x="6445" y="1528"/>
                  </a:lnTo>
                  <a:lnTo>
                    <a:pt x="6362" y="1444"/>
                  </a:lnTo>
                  <a:lnTo>
                    <a:pt x="6257" y="1403"/>
                  </a:lnTo>
                  <a:lnTo>
                    <a:pt x="6173" y="1403"/>
                  </a:lnTo>
                  <a:lnTo>
                    <a:pt x="6131" y="1319"/>
                  </a:lnTo>
                  <a:lnTo>
                    <a:pt x="6027" y="1319"/>
                  </a:lnTo>
                  <a:lnTo>
                    <a:pt x="5839" y="1424"/>
                  </a:lnTo>
                  <a:lnTo>
                    <a:pt x="5671" y="1340"/>
                  </a:lnTo>
                  <a:lnTo>
                    <a:pt x="5525" y="1319"/>
                  </a:lnTo>
                  <a:lnTo>
                    <a:pt x="5336" y="1403"/>
                  </a:lnTo>
                  <a:lnTo>
                    <a:pt x="5295" y="1444"/>
                  </a:lnTo>
                  <a:lnTo>
                    <a:pt x="5148" y="1444"/>
                  </a:lnTo>
                  <a:lnTo>
                    <a:pt x="5043" y="1424"/>
                  </a:lnTo>
                  <a:lnTo>
                    <a:pt x="4918" y="1444"/>
                  </a:lnTo>
                  <a:lnTo>
                    <a:pt x="4813" y="1424"/>
                  </a:lnTo>
                  <a:lnTo>
                    <a:pt x="4792" y="1340"/>
                  </a:lnTo>
                  <a:lnTo>
                    <a:pt x="4813" y="1256"/>
                  </a:lnTo>
                  <a:lnTo>
                    <a:pt x="4792" y="1131"/>
                  </a:lnTo>
                  <a:lnTo>
                    <a:pt x="4688" y="1089"/>
                  </a:lnTo>
                  <a:lnTo>
                    <a:pt x="4625" y="1089"/>
                  </a:lnTo>
                  <a:lnTo>
                    <a:pt x="4625" y="921"/>
                  </a:lnTo>
                  <a:lnTo>
                    <a:pt x="4520" y="775"/>
                  </a:lnTo>
                  <a:lnTo>
                    <a:pt x="4269" y="670"/>
                  </a:lnTo>
                  <a:lnTo>
                    <a:pt x="4186" y="670"/>
                  </a:lnTo>
                  <a:lnTo>
                    <a:pt x="4081" y="482"/>
                  </a:lnTo>
                  <a:lnTo>
                    <a:pt x="4081" y="377"/>
                  </a:lnTo>
                  <a:lnTo>
                    <a:pt x="3934" y="210"/>
                  </a:lnTo>
                  <a:lnTo>
                    <a:pt x="3893" y="168"/>
                  </a:lnTo>
                  <a:lnTo>
                    <a:pt x="3767" y="147"/>
                  </a:lnTo>
                  <a:lnTo>
                    <a:pt x="3558" y="84"/>
                  </a:lnTo>
                  <a:lnTo>
                    <a:pt x="351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1"/>
            <p:cNvSpPr/>
            <p:nvPr/>
          </p:nvSpPr>
          <p:spPr>
            <a:xfrm>
              <a:off x="2700250" y="3389200"/>
              <a:ext cx="179975" cy="200900"/>
            </a:xfrm>
            <a:custGeom>
              <a:avLst/>
              <a:gdLst/>
              <a:ahLst/>
              <a:cxnLst/>
              <a:rect l="l" t="t" r="r" b="b"/>
              <a:pathLst>
                <a:path w="7199" h="8036" extrusionOk="0">
                  <a:moveTo>
                    <a:pt x="1967" y="1"/>
                  </a:moveTo>
                  <a:lnTo>
                    <a:pt x="1779" y="85"/>
                  </a:lnTo>
                  <a:lnTo>
                    <a:pt x="1612" y="126"/>
                  </a:lnTo>
                  <a:lnTo>
                    <a:pt x="1319" y="294"/>
                  </a:lnTo>
                  <a:lnTo>
                    <a:pt x="1235" y="545"/>
                  </a:lnTo>
                  <a:lnTo>
                    <a:pt x="1047" y="608"/>
                  </a:lnTo>
                  <a:lnTo>
                    <a:pt x="921" y="608"/>
                  </a:lnTo>
                  <a:lnTo>
                    <a:pt x="796" y="712"/>
                  </a:lnTo>
                  <a:lnTo>
                    <a:pt x="712" y="712"/>
                  </a:lnTo>
                  <a:lnTo>
                    <a:pt x="524" y="775"/>
                  </a:lnTo>
                  <a:lnTo>
                    <a:pt x="1" y="775"/>
                  </a:lnTo>
                  <a:lnTo>
                    <a:pt x="524" y="1549"/>
                  </a:lnTo>
                  <a:lnTo>
                    <a:pt x="524" y="1612"/>
                  </a:lnTo>
                  <a:lnTo>
                    <a:pt x="461" y="1779"/>
                  </a:lnTo>
                  <a:lnTo>
                    <a:pt x="461" y="2198"/>
                  </a:lnTo>
                  <a:lnTo>
                    <a:pt x="377" y="2386"/>
                  </a:lnTo>
                  <a:lnTo>
                    <a:pt x="419" y="2533"/>
                  </a:lnTo>
                  <a:lnTo>
                    <a:pt x="461" y="2909"/>
                  </a:lnTo>
                  <a:lnTo>
                    <a:pt x="398" y="3077"/>
                  </a:lnTo>
                  <a:lnTo>
                    <a:pt x="356" y="3160"/>
                  </a:lnTo>
                  <a:lnTo>
                    <a:pt x="377" y="3286"/>
                  </a:lnTo>
                  <a:lnTo>
                    <a:pt x="398" y="3370"/>
                  </a:lnTo>
                  <a:lnTo>
                    <a:pt x="398" y="3495"/>
                  </a:lnTo>
                  <a:lnTo>
                    <a:pt x="356" y="3600"/>
                  </a:lnTo>
                  <a:lnTo>
                    <a:pt x="524" y="3997"/>
                  </a:lnTo>
                  <a:lnTo>
                    <a:pt x="503" y="4123"/>
                  </a:lnTo>
                  <a:lnTo>
                    <a:pt x="398" y="4290"/>
                  </a:lnTo>
                  <a:lnTo>
                    <a:pt x="273" y="4374"/>
                  </a:lnTo>
                  <a:lnTo>
                    <a:pt x="168" y="4541"/>
                  </a:lnTo>
                  <a:lnTo>
                    <a:pt x="210" y="4604"/>
                  </a:lnTo>
                  <a:lnTo>
                    <a:pt x="293" y="4625"/>
                  </a:lnTo>
                  <a:lnTo>
                    <a:pt x="314" y="4709"/>
                  </a:lnTo>
                  <a:lnTo>
                    <a:pt x="356" y="4709"/>
                  </a:lnTo>
                  <a:lnTo>
                    <a:pt x="356" y="4834"/>
                  </a:lnTo>
                  <a:lnTo>
                    <a:pt x="482" y="4939"/>
                  </a:lnTo>
                  <a:lnTo>
                    <a:pt x="524" y="5002"/>
                  </a:lnTo>
                  <a:lnTo>
                    <a:pt x="565" y="5127"/>
                  </a:lnTo>
                  <a:lnTo>
                    <a:pt x="524" y="5232"/>
                  </a:lnTo>
                  <a:lnTo>
                    <a:pt x="524" y="5274"/>
                  </a:lnTo>
                  <a:lnTo>
                    <a:pt x="586" y="5483"/>
                  </a:lnTo>
                  <a:lnTo>
                    <a:pt x="670" y="5629"/>
                  </a:lnTo>
                  <a:lnTo>
                    <a:pt x="921" y="5839"/>
                  </a:lnTo>
                  <a:lnTo>
                    <a:pt x="942" y="5901"/>
                  </a:lnTo>
                  <a:lnTo>
                    <a:pt x="879" y="6090"/>
                  </a:lnTo>
                  <a:lnTo>
                    <a:pt x="921" y="6194"/>
                  </a:lnTo>
                  <a:lnTo>
                    <a:pt x="775" y="6508"/>
                  </a:lnTo>
                  <a:lnTo>
                    <a:pt x="879" y="6613"/>
                  </a:lnTo>
                  <a:lnTo>
                    <a:pt x="1130" y="6885"/>
                  </a:lnTo>
                  <a:lnTo>
                    <a:pt x="1570" y="8036"/>
                  </a:lnTo>
                  <a:lnTo>
                    <a:pt x="1737" y="8036"/>
                  </a:lnTo>
                  <a:lnTo>
                    <a:pt x="1758" y="7952"/>
                  </a:lnTo>
                  <a:lnTo>
                    <a:pt x="1863" y="7931"/>
                  </a:lnTo>
                  <a:lnTo>
                    <a:pt x="1863" y="7952"/>
                  </a:lnTo>
                  <a:lnTo>
                    <a:pt x="1946" y="7847"/>
                  </a:lnTo>
                  <a:lnTo>
                    <a:pt x="2051" y="7638"/>
                  </a:lnTo>
                  <a:lnTo>
                    <a:pt x="2260" y="7408"/>
                  </a:lnTo>
                  <a:lnTo>
                    <a:pt x="2407" y="7345"/>
                  </a:lnTo>
                  <a:lnTo>
                    <a:pt x="2553" y="7471"/>
                  </a:lnTo>
                  <a:lnTo>
                    <a:pt x="2721" y="7450"/>
                  </a:lnTo>
                  <a:lnTo>
                    <a:pt x="2804" y="7429"/>
                  </a:lnTo>
                  <a:lnTo>
                    <a:pt x="2930" y="7471"/>
                  </a:lnTo>
                  <a:lnTo>
                    <a:pt x="3139" y="7429"/>
                  </a:lnTo>
                  <a:lnTo>
                    <a:pt x="3244" y="7450"/>
                  </a:lnTo>
                  <a:lnTo>
                    <a:pt x="3286" y="7575"/>
                  </a:lnTo>
                  <a:lnTo>
                    <a:pt x="3348" y="7847"/>
                  </a:lnTo>
                  <a:lnTo>
                    <a:pt x="3411" y="7889"/>
                  </a:lnTo>
                  <a:lnTo>
                    <a:pt x="3453" y="7847"/>
                  </a:lnTo>
                  <a:lnTo>
                    <a:pt x="3453" y="7743"/>
                  </a:lnTo>
                  <a:lnTo>
                    <a:pt x="3516" y="7617"/>
                  </a:lnTo>
                  <a:lnTo>
                    <a:pt x="3516" y="7512"/>
                  </a:lnTo>
                  <a:lnTo>
                    <a:pt x="3620" y="7366"/>
                  </a:lnTo>
                  <a:lnTo>
                    <a:pt x="4227" y="7366"/>
                  </a:lnTo>
                  <a:lnTo>
                    <a:pt x="4353" y="7471"/>
                  </a:lnTo>
                  <a:lnTo>
                    <a:pt x="4374" y="7303"/>
                  </a:lnTo>
                  <a:lnTo>
                    <a:pt x="4541" y="6989"/>
                  </a:lnTo>
                  <a:lnTo>
                    <a:pt x="4562" y="6822"/>
                  </a:lnTo>
                  <a:lnTo>
                    <a:pt x="4541" y="6675"/>
                  </a:lnTo>
                  <a:lnTo>
                    <a:pt x="4478" y="6592"/>
                  </a:lnTo>
                  <a:lnTo>
                    <a:pt x="4667" y="6299"/>
                  </a:lnTo>
                  <a:lnTo>
                    <a:pt x="4750" y="6090"/>
                  </a:lnTo>
                  <a:lnTo>
                    <a:pt x="4750" y="5985"/>
                  </a:lnTo>
                  <a:lnTo>
                    <a:pt x="4876" y="5901"/>
                  </a:lnTo>
                  <a:lnTo>
                    <a:pt x="5650" y="5692"/>
                  </a:lnTo>
                  <a:lnTo>
                    <a:pt x="6319" y="5692"/>
                  </a:lnTo>
                  <a:lnTo>
                    <a:pt x="6696" y="5985"/>
                  </a:lnTo>
                  <a:lnTo>
                    <a:pt x="6780" y="5985"/>
                  </a:lnTo>
                  <a:lnTo>
                    <a:pt x="6864" y="6069"/>
                  </a:lnTo>
                  <a:lnTo>
                    <a:pt x="6926" y="5964"/>
                  </a:lnTo>
                  <a:lnTo>
                    <a:pt x="6905" y="5880"/>
                  </a:lnTo>
                  <a:lnTo>
                    <a:pt x="7198" y="5315"/>
                  </a:lnTo>
                  <a:lnTo>
                    <a:pt x="7177" y="5043"/>
                  </a:lnTo>
                  <a:lnTo>
                    <a:pt x="6884" y="4499"/>
                  </a:lnTo>
                  <a:lnTo>
                    <a:pt x="6571" y="4437"/>
                  </a:lnTo>
                  <a:lnTo>
                    <a:pt x="6591" y="4207"/>
                  </a:lnTo>
                  <a:lnTo>
                    <a:pt x="6550" y="3851"/>
                  </a:lnTo>
                  <a:lnTo>
                    <a:pt x="5524" y="3809"/>
                  </a:lnTo>
                  <a:lnTo>
                    <a:pt x="5545" y="3558"/>
                  </a:lnTo>
                  <a:lnTo>
                    <a:pt x="5315" y="3181"/>
                  </a:lnTo>
                  <a:lnTo>
                    <a:pt x="5399" y="3056"/>
                  </a:lnTo>
                  <a:lnTo>
                    <a:pt x="5336" y="2846"/>
                  </a:lnTo>
                  <a:lnTo>
                    <a:pt x="5378" y="2554"/>
                  </a:lnTo>
                  <a:lnTo>
                    <a:pt x="5315" y="2491"/>
                  </a:lnTo>
                  <a:lnTo>
                    <a:pt x="5106" y="2323"/>
                  </a:lnTo>
                  <a:lnTo>
                    <a:pt x="4771" y="2386"/>
                  </a:lnTo>
                  <a:lnTo>
                    <a:pt x="4604" y="2302"/>
                  </a:lnTo>
                  <a:lnTo>
                    <a:pt x="4499" y="2240"/>
                  </a:lnTo>
                  <a:lnTo>
                    <a:pt x="4457" y="2093"/>
                  </a:lnTo>
                  <a:lnTo>
                    <a:pt x="4290" y="2030"/>
                  </a:lnTo>
                  <a:lnTo>
                    <a:pt x="4060" y="1968"/>
                  </a:lnTo>
                  <a:lnTo>
                    <a:pt x="3955" y="1968"/>
                  </a:lnTo>
                  <a:lnTo>
                    <a:pt x="3746" y="1717"/>
                  </a:lnTo>
                  <a:lnTo>
                    <a:pt x="3620" y="1779"/>
                  </a:lnTo>
                  <a:lnTo>
                    <a:pt x="3411" y="1570"/>
                  </a:lnTo>
                  <a:lnTo>
                    <a:pt x="3181" y="1612"/>
                  </a:lnTo>
                  <a:lnTo>
                    <a:pt x="3118" y="1696"/>
                  </a:lnTo>
                  <a:lnTo>
                    <a:pt x="2993" y="1570"/>
                  </a:lnTo>
                  <a:lnTo>
                    <a:pt x="2804" y="1466"/>
                  </a:lnTo>
                  <a:lnTo>
                    <a:pt x="2679" y="1382"/>
                  </a:lnTo>
                  <a:lnTo>
                    <a:pt x="2616" y="1235"/>
                  </a:lnTo>
                  <a:lnTo>
                    <a:pt x="2490" y="1152"/>
                  </a:lnTo>
                  <a:lnTo>
                    <a:pt x="2407" y="942"/>
                  </a:lnTo>
                  <a:lnTo>
                    <a:pt x="2449" y="838"/>
                  </a:lnTo>
                  <a:lnTo>
                    <a:pt x="2386" y="545"/>
                  </a:lnTo>
                  <a:lnTo>
                    <a:pt x="2470" y="398"/>
                  </a:lnTo>
                  <a:lnTo>
                    <a:pt x="2407" y="189"/>
                  </a:lnTo>
                  <a:lnTo>
                    <a:pt x="2407" y="43"/>
                  </a:lnTo>
                  <a:lnTo>
                    <a:pt x="2365" y="1"/>
                  </a:lnTo>
                  <a:lnTo>
                    <a:pt x="2239" y="85"/>
                  </a:lnTo>
                  <a:lnTo>
                    <a:pt x="209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2809050" y="3531500"/>
              <a:ext cx="123475" cy="130275"/>
            </a:xfrm>
            <a:custGeom>
              <a:avLst/>
              <a:gdLst/>
              <a:ahLst/>
              <a:cxnLst/>
              <a:rect l="l" t="t" r="r" b="b"/>
              <a:pathLst>
                <a:path w="4939" h="5211" extrusionOk="0">
                  <a:moveTo>
                    <a:pt x="1298" y="0"/>
                  </a:moveTo>
                  <a:lnTo>
                    <a:pt x="524" y="209"/>
                  </a:lnTo>
                  <a:lnTo>
                    <a:pt x="398" y="293"/>
                  </a:lnTo>
                  <a:lnTo>
                    <a:pt x="398" y="398"/>
                  </a:lnTo>
                  <a:lnTo>
                    <a:pt x="315" y="607"/>
                  </a:lnTo>
                  <a:lnTo>
                    <a:pt x="126" y="900"/>
                  </a:lnTo>
                  <a:lnTo>
                    <a:pt x="189" y="983"/>
                  </a:lnTo>
                  <a:lnTo>
                    <a:pt x="210" y="1130"/>
                  </a:lnTo>
                  <a:lnTo>
                    <a:pt x="189" y="1297"/>
                  </a:lnTo>
                  <a:lnTo>
                    <a:pt x="22" y="1611"/>
                  </a:lnTo>
                  <a:lnTo>
                    <a:pt x="1" y="1779"/>
                  </a:lnTo>
                  <a:lnTo>
                    <a:pt x="1" y="1820"/>
                  </a:lnTo>
                  <a:lnTo>
                    <a:pt x="126" y="1946"/>
                  </a:lnTo>
                  <a:lnTo>
                    <a:pt x="231" y="1967"/>
                  </a:lnTo>
                  <a:lnTo>
                    <a:pt x="398" y="2239"/>
                  </a:lnTo>
                  <a:lnTo>
                    <a:pt x="754" y="2595"/>
                  </a:lnTo>
                  <a:lnTo>
                    <a:pt x="879" y="2595"/>
                  </a:lnTo>
                  <a:lnTo>
                    <a:pt x="1026" y="2720"/>
                  </a:lnTo>
                  <a:lnTo>
                    <a:pt x="1131" y="2888"/>
                  </a:lnTo>
                  <a:lnTo>
                    <a:pt x="1465" y="2971"/>
                  </a:lnTo>
                  <a:lnTo>
                    <a:pt x="1695" y="3097"/>
                  </a:lnTo>
                  <a:lnTo>
                    <a:pt x="1800" y="3097"/>
                  </a:lnTo>
                  <a:lnTo>
                    <a:pt x="2030" y="3327"/>
                  </a:lnTo>
                  <a:lnTo>
                    <a:pt x="2302" y="3452"/>
                  </a:lnTo>
                  <a:lnTo>
                    <a:pt x="2637" y="3515"/>
                  </a:lnTo>
                  <a:lnTo>
                    <a:pt x="2804" y="3641"/>
                  </a:lnTo>
                  <a:lnTo>
                    <a:pt x="2951" y="3808"/>
                  </a:lnTo>
                  <a:lnTo>
                    <a:pt x="3035" y="3934"/>
                  </a:lnTo>
                  <a:lnTo>
                    <a:pt x="2972" y="4059"/>
                  </a:lnTo>
                  <a:lnTo>
                    <a:pt x="2909" y="4185"/>
                  </a:lnTo>
                  <a:lnTo>
                    <a:pt x="2804" y="4269"/>
                  </a:lnTo>
                  <a:lnTo>
                    <a:pt x="2742" y="4373"/>
                  </a:lnTo>
                  <a:lnTo>
                    <a:pt x="2763" y="4478"/>
                  </a:lnTo>
                  <a:lnTo>
                    <a:pt x="2700" y="4708"/>
                  </a:lnTo>
                  <a:lnTo>
                    <a:pt x="2512" y="4896"/>
                  </a:lnTo>
                  <a:lnTo>
                    <a:pt x="2491" y="5022"/>
                  </a:lnTo>
                  <a:lnTo>
                    <a:pt x="2574" y="5022"/>
                  </a:lnTo>
                  <a:lnTo>
                    <a:pt x="2972" y="4959"/>
                  </a:lnTo>
                  <a:lnTo>
                    <a:pt x="3328" y="5064"/>
                  </a:lnTo>
                  <a:lnTo>
                    <a:pt x="3579" y="5210"/>
                  </a:lnTo>
                  <a:lnTo>
                    <a:pt x="3704" y="5168"/>
                  </a:lnTo>
                  <a:lnTo>
                    <a:pt x="3788" y="5168"/>
                  </a:lnTo>
                  <a:lnTo>
                    <a:pt x="3851" y="5210"/>
                  </a:lnTo>
                  <a:lnTo>
                    <a:pt x="3955" y="5064"/>
                  </a:lnTo>
                  <a:lnTo>
                    <a:pt x="3997" y="5022"/>
                  </a:lnTo>
                  <a:lnTo>
                    <a:pt x="4123" y="5085"/>
                  </a:lnTo>
                  <a:lnTo>
                    <a:pt x="4227" y="4959"/>
                  </a:lnTo>
                  <a:lnTo>
                    <a:pt x="4290" y="4792"/>
                  </a:lnTo>
                  <a:lnTo>
                    <a:pt x="4541" y="4603"/>
                  </a:lnTo>
                  <a:lnTo>
                    <a:pt x="4583" y="4478"/>
                  </a:lnTo>
                  <a:lnTo>
                    <a:pt x="4646" y="4352"/>
                  </a:lnTo>
                  <a:lnTo>
                    <a:pt x="4750" y="4248"/>
                  </a:lnTo>
                  <a:lnTo>
                    <a:pt x="4792" y="4038"/>
                  </a:lnTo>
                  <a:lnTo>
                    <a:pt x="4750" y="3976"/>
                  </a:lnTo>
                  <a:lnTo>
                    <a:pt x="4750" y="3829"/>
                  </a:lnTo>
                  <a:lnTo>
                    <a:pt x="4813" y="3808"/>
                  </a:lnTo>
                  <a:lnTo>
                    <a:pt x="4813" y="3724"/>
                  </a:lnTo>
                  <a:lnTo>
                    <a:pt x="4813" y="3662"/>
                  </a:lnTo>
                  <a:lnTo>
                    <a:pt x="4813" y="3599"/>
                  </a:lnTo>
                  <a:lnTo>
                    <a:pt x="4834" y="3599"/>
                  </a:lnTo>
                  <a:lnTo>
                    <a:pt x="4855" y="3515"/>
                  </a:lnTo>
                  <a:lnTo>
                    <a:pt x="4855" y="2971"/>
                  </a:lnTo>
                  <a:lnTo>
                    <a:pt x="4939" y="2888"/>
                  </a:lnTo>
                  <a:lnTo>
                    <a:pt x="4834" y="2867"/>
                  </a:lnTo>
                  <a:lnTo>
                    <a:pt x="4750" y="2783"/>
                  </a:lnTo>
                  <a:lnTo>
                    <a:pt x="4625" y="2720"/>
                  </a:lnTo>
                  <a:lnTo>
                    <a:pt x="4395" y="2867"/>
                  </a:lnTo>
                  <a:lnTo>
                    <a:pt x="4290" y="2825"/>
                  </a:lnTo>
                  <a:lnTo>
                    <a:pt x="4206" y="2616"/>
                  </a:lnTo>
                  <a:lnTo>
                    <a:pt x="4060" y="1988"/>
                  </a:lnTo>
                  <a:lnTo>
                    <a:pt x="4018" y="1862"/>
                  </a:lnTo>
                  <a:lnTo>
                    <a:pt x="3892" y="1820"/>
                  </a:lnTo>
                  <a:lnTo>
                    <a:pt x="3767" y="1716"/>
                  </a:lnTo>
                  <a:lnTo>
                    <a:pt x="3495" y="1841"/>
                  </a:lnTo>
                  <a:lnTo>
                    <a:pt x="3328" y="1758"/>
                  </a:lnTo>
                  <a:lnTo>
                    <a:pt x="3056" y="1779"/>
                  </a:lnTo>
                  <a:lnTo>
                    <a:pt x="2972" y="1737"/>
                  </a:lnTo>
                  <a:lnTo>
                    <a:pt x="2763" y="1758"/>
                  </a:lnTo>
                  <a:lnTo>
                    <a:pt x="2721" y="1632"/>
                  </a:lnTo>
                  <a:lnTo>
                    <a:pt x="2763" y="1528"/>
                  </a:lnTo>
                  <a:lnTo>
                    <a:pt x="2721" y="1360"/>
                  </a:lnTo>
                  <a:lnTo>
                    <a:pt x="2763" y="1025"/>
                  </a:lnTo>
                  <a:lnTo>
                    <a:pt x="2658" y="837"/>
                  </a:lnTo>
                  <a:lnTo>
                    <a:pt x="2658" y="670"/>
                  </a:lnTo>
                  <a:lnTo>
                    <a:pt x="2512" y="565"/>
                  </a:lnTo>
                  <a:lnTo>
                    <a:pt x="2553" y="419"/>
                  </a:lnTo>
                  <a:lnTo>
                    <a:pt x="2428" y="293"/>
                  </a:lnTo>
                  <a:lnTo>
                    <a:pt x="2344" y="293"/>
                  </a:lnTo>
                  <a:lnTo>
                    <a:pt x="196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2884375" y="3700450"/>
              <a:ext cx="73250" cy="83200"/>
            </a:xfrm>
            <a:custGeom>
              <a:avLst/>
              <a:gdLst/>
              <a:ahLst/>
              <a:cxnLst/>
              <a:rect l="l" t="t" r="r" b="b"/>
              <a:pathLst>
                <a:path w="2930" h="3328" extrusionOk="0">
                  <a:moveTo>
                    <a:pt x="754" y="0"/>
                  </a:moveTo>
                  <a:lnTo>
                    <a:pt x="440" y="63"/>
                  </a:lnTo>
                  <a:lnTo>
                    <a:pt x="377" y="42"/>
                  </a:lnTo>
                  <a:lnTo>
                    <a:pt x="315" y="42"/>
                  </a:lnTo>
                  <a:lnTo>
                    <a:pt x="273" y="63"/>
                  </a:lnTo>
                  <a:lnTo>
                    <a:pt x="231" y="210"/>
                  </a:lnTo>
                  <a:lnTo>
                    <a:pt x="126" y="335"/>
                  </a:lnTo>
                  <a:lnTo>
                    <a:pt x="168" y="524"/>
                  </a:lnTo>
                  <a:lnTo>
                    <a:pt x="126" y="586"/>
                  </a:lnTo>
                  <a:lnTo>
                    <a:pt x="147" y="712"/>
                  </a:lnTo>
                  <a:lnTo>
                    <a:pt x="147" y="963"/>
                  </a:lnTo>
                  <a:lnTo>
                    <a:pt x="84" y="1047"/>
                  </a:lnTo>
                  <a:lnTo>
                    <a:pt x="84" y="1151"/>
                  </a:lnTo>
                  <a:lnTo>
                    <a:pt x="43" y="1277"/>
                  </a:lnTo>
                  <a:lnTo>
                    <a:pt x="84" y="1465"/>
                  </a:lnTo>
                  <a:lnTo>
                    <a:pt x="43" y="1507"/>
                  </a:lnTo>
                  <a:lnTo>
                    <a:pt x="63" y="1779"/>
                  </a:lnTo>
                  <a:lnTo>
                    <a:pt x="126" y="1967"/>
                  </a:lnTo>
                  <a:lnTo>
                    <a:pt x="84" y="2030"/>
                  </a:lnTo>
                  <a:lnTo>
                    <a:pt x="22" y="2114"/>
                  </a:lnTo>
                  <a:lnTo>
                    <a:pt x="1" y="2156"/>
                  </a:lnTo>
                  <a:lnTo>
                    <a:pt x="1" y="2428"/>
                  </a:lnTo>
                  <a:lnTo>
                    <a:pt x="63" y="2637"/>
                  </a:lnTo>
                  <a:lnTo>
                    <a:pt x="231" y="2867"/>
                  </a:lnTo>
                  <a:lnTo>
                    <a:pt x="315" y="2867"/>
                  </a:lnTo>
                  <a:lnTo>
                    <a:pt x="461" y="3034"/>
                  </a:lnTo>
                  <a:lnTo>
                    <a:pt x="545" y="3055"/>
                  </a:lnTo>
                  <a:lnTo>
                    <a:pt x="796" y="3034"/>
                  </a:lnTo>
                  <a:lnTo>
                    <a:pt x="963" y="3055"/>
                  </a:lnTo>
                  <a:lnTo>
                    <a:pt x="1089" y="3139"/>
                  </a:lnTo>
                  <a:lnTo>
                    <a:pt x="1172" y="3160"/>
                  </a:lnTo>
                  <a:lnTo>
                    <a:pt x="1277" y="3160"/>
                  </a:lnTo>
                  <a:lnTo>
                    <a:pt x="1298" y="3181"/>
                  </a:lnTo>
                  <a:lnTo>
                    <a:pt x="1277" y="3244"/>
                  </a:lnTo>
                  <a:lnTo>
                    <a:pt x="1277" y="3285"/>
                  </a:lnTo>
                  <a:lnTo>
                    <a:pt x="1382" y="3285"/>
                  </a:lnTo>
                  <a:lnTo>
                    <a:pt x="1507" y="3202"/>
                  </a:lnTo>
                  <a:lnTo>
                    <a:pt x="1654" y="3181"/>
                  </a:lnTo>
                  <a:lnTo>
                    <a:pt x="1800" y="3244"/>
                  </a:lnTo>
                  <a:lnTo>
                    <a:pt x="1842" y="3264"/>
                  </a:lnTo>
                  <a:lnTo>
                    <a:pt x="1926" y="3264"/>
                  </a:lnTo>
                  <a:lnTo>
                    <a:pt x="2009" y="3285"/>
                  </a:lnTo>
                  <a:lnTo>
                    <a:pt x="2093" y="3327"/>
                  </a:lnTo>
                  <a:lnTo>
                    <a:pt x="2135" y="3264"/>
                  </a:lnTo>
                  <a:lnTo>
                    <a:pt x="2156" y="3181"/>
                  </a:lnTo>
                  <a:lnTo>
                    <a:pt x="2177" y="3181"/>
                  </a:lnTo>
                  <a:lnTo>
                    <a:pt x="2239" y="3202"/>
                  </a:lnTo>
                  <a:lnTo>
                    <a:pt x="2449" y="3139"/>
                  </a:lnTo>
                  <a:lnTo>
                    <a:pt x="2574" y="2972"/>
                  </a:lnTo>
                  <a:lnTo>
                    <a:pt x="2637" y="2930"/>
                  </a:lnTo>
                  <a:lnTo>
                    <a:pt x="2616" y="2909"/>
                  </a:lnTo>
                  <a:lnTo>
                    <a:pt x="2658" y="2804"/>
                  </a:lnTo>
                  <a:lnTo>
                    <a:pt x="2784" y="2720"/>
                  </a:lnTo>
                  <a:lnTo>
                    <a:pt x="2784" y="2532"/>
                  </a:lnTo>
                  <a:lnTo>
                    <a:pt x="2867" y="2428"/>
                  </a:lnTo>
                  <a:lnTo>
                    <a:pt x="2930" y="2407"/>
                  </a:lnTo>
                  <a:lnTo>
                    <a:pt x="2888" y="2386"/>
                  </a:lnTo>
                  <a:lnTo>
                    <a:pt x="2825" y="2281"/>
                  </a:lnTo>
                  <a:lnTo>
                    <a:pt x="2784" y="2239"/>
                  </a:lnTo>
                  <a:lnTo>
                    <a:pt x="2784" y="2218"/>
                  </a:lnTo>
                  <a:lnTo>
                    <a:pt x="2742" y="2030"/>
                  </a:lnTo>
                  <a:lnTo>
                    <a:pt x="2846" y="1884"/>
                  </a:lnTo>
                  <a:lnTo>
                    <a:pt x="2867" y="1716"/>
                  </a:lnTo>
                  <a:lnTo>
                    <a:pt x="2742" y="1612"/>
                  </a:lnTo>
                  <a:lnTo>
                    <a:pt x="2574" y="1402"/>
                  </a:lnTo>
                  <a:lnTo>
                    <a:pt x="2449" y="1256"/>
                  </a:lnTo>
                  <a:lnTo>
                    <a:pt x="2239" y="1151"/>
                  </a:lnTo>
                  <a:lnTo>
                    <a:pt x="2114" y="1172"/>
                  </a:lnTo>
                  <a:lnTo>
                    <a:pt x="2114" y="1026"/>
                  </a:lnTo>
                  <a:lnTo>
                    <a:pt x="1988" y="879"/>
                  </a:lnTo>
                  <a:lnTo>
                    <a:pt x="1842" y="858"/>
                  </a:lnTo>
                  <a:lnTo>
                    <a:pt x="1695" y="775"/>
                  </a:lnTo>
                  <a:lnTo>
                    <a:pt x="1570" y="565"/>
                  </a:lnTo>
                  <a:lnTo>
                    <a:pt x="1486" y="565"/>
                  </a:lnTo>
                  <a:lnTo>
                    <a:pt x="1382" y="670"/>
                  </a:lnTo>
                  <a:lnTo>
                    <a:pt x="1319" y="670"/>
                  </a:lnTo>
                  <a:lnTo>
                    <a:pt x="1172" y="461"/>
                  </a:lnTo>
                  <a:lnTo>
                    <a:pt x="1110" y="314"/>
                  </a:lnTo>
                  <a:lnTo>
                    <a:pt x="984" y="251"/>
                  </a:lnTo>
                  <a:lnTo>
                    <a:pt x="859" y="63"/>
                  </a:lnTo>
                  <a:lnTo>
                    <a:pt x="754"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0" name="Google Shape;860;p31"/>
            <p:cNvGrpSpPr/>
            <p:nvPr/>
          </p:nvGrpSpPr>
          <p:grpSpPr>
            <a:xfrm>
              <a:off x="2711750" y="3572300"/>
              <a:ext cx="230725" cy="598425"/>
              <a:chOff x="2711750" y="3572300"/>
              <a:chExt cx="230725" cy="598425"/>
            </a:xfrm>
          </p:grpSpPr>
          <p:sp>
            <p:nvSpPr>
              <p:cNvPr id="861" name="Google Shape;861;p31"/>
              <p:cNvSpPr/>
              <p:nvPr/>
            </p:nvSpPr>
            <p:spPr>
              <a:xfrm>
                <a:off x="2711750" y="3572300"/>
                <a:ext cx="230725" cy="538800"/>
              </a:xfrm>
              <a:custGeom>
                <a:avLst/>
                <a:gdLst/>
                <a:ahLst/>
                <a:cxnLst/>
                <a:rect l="l" t="t" r="r" b="b"/>
                <a:pathLst>
                  <a:path w="9229" h="21552" extrusionOk="0">
                    <a:moveTo>
                      <a:pt x="1947" y="0"/>
                    </a:moveTo>
                    <a:lnTo>
                      <a:pt x="1800" y="42"/>
                    </a:lnTo>
                    <a:lnTo>
                      <a:pt x="1570" y="293"/>
                    </a:lnTo>
                    <a:lnTo>
                      <a:pt x="1466" y="502"/>
                    </a:lnTo>
                    <a:lnTo>
                      <a:pt x="1382" y="607"/>
                    </a:lnTo>
                    <a:lnTo>
                      <a:pt x="1466" y="753"/>
                    </a:lnTo>
                    <a:lnTo>
                      <a:pt x="1298" y="1402"/>
                    </a:lnTo>
                    <a:lnTo>
                      <a:pt x="629" y="1779"/>
                    </a:lnTo>
                    <a:lnTo>
                      <a:pt x="566" y="1925"/>
                    </a:lnTo>
                    <a:lnTo>
                      <a:pt x="691" y="2030"/>
                    </a:lnTo>
                    <a:lnTo>
                      <a:pt x="733" y="2134"/>
                    </a:lnTo>
                    <a:lnTo>
                      <a:pt x="650" y="2281"/>
                    </a:lnTo>
                    <a:lnTo>
                      <a:pt x="670" y="2448"/>
                    </a:lnTo>
                    <a:lnTo>
                      <a:pt x="796" y="2616"/>
                    </a:lnTo>
                    <a:lnTo>
                      <a:pt x="796" y="2762"/>
                    </a:lnTo>
                    <a:lnTo>
                      <a:pt x="691" y="2846"/>
                    </a:lnTo>
                    <a:lnTo>
                      <a:pt x="670" y="2950"/>
                    </a:lnTo>
                    <a:lnTo>
                      <a:pt x="754" y="3013"/>
                    </a:lnTo>
                    <a:lnTo>
                      <a:pt x="796" y="3076"/>
                    </a:lnTo>
                    <a:lnTo>
                      <a:pt x="796" y="3243"/>
                    </a:lnTo>
                    <a:lnTo>
                      <a:pt x="859" y="3285"/>
                    </a:lnTo>
                    <a:lnTo>
                      <a:pt x="775" y="3390"/>
                    </a:lnTo>
                    <a:lnTo>
                      <a:pt x="670" y="3453"/>
                    </a:lnTo>
                    <a:lnTo>
                      <a:pt x="524" y="3599"/>
                    </a:lnTo>
                    <a:lnTo>
                      <a:pt x="357" y="3997"/>
                    </a:lnTo>
                    <a:lnTo>
                      <a:pt x="252" y="4164"/>
                    </a:lnTo>
                    <a:lnTo>
                      <a:pt x="210" y="4582"/>
                    </a:lnTo>
                    <a:lnTo>
                      <a:pt x="126" y="4645"/>
                    </a:lnTo>
                    <a:lnTo>
                      <a:pt x="147" y="5022"/>
                    </a:lnTo>
                    <a:lnTo>
                      <a:pt x="252" y="5210"/>
                    </a:lnTo>
                    <a:lnTo>
                      <a:pt x="252" y="5461"/>
                    </a:lnTo>
                    <a:lnTo>
                      <a:pt x="168" y="5566"/>
                    </a:lnTo>
                    <a:lnTo>
                      <a:pt x="168" y="5859"/>
                    </a:lnTo>
                    <a:lnTo>
                      <a:pt x="22" y="5942"/>
                    </a:lnTo>
                    <a:lnTo>
                      <a:pt x="1" y="6152"/>
                    </a:lnTo>
                    <a:lnTo>
                      <a:pt x="43" y="6424"/>
                    </a:lnTo>
                    <a:lnTo>
                      <a:pt x="147" y="6570"/>
                    </a:lnTo>
                    <a:lnTo>
                      <a:pt x="168" y="6675"/>
                    </a:lnTo>
                    <a:lnTo>
                      <a:pt x="315" y="6884"/>
                    </a:lnTo>
                    <a:lnTo>
                      <a:pt x="378" y="7051"/>
                    </a:lnTo>
                    <a:lnTo>
                      <a:pt x="461" y="7407"/>
                    </a:lnTo>
                    <a:lnTo>
                      <a:pt x="545" y="7470"/>
                    </a:lnTo>
                    <a:lnTo>
                      <a:pt x="587" y="7930"/>
                    </a:lnTo>
                    <a:lnTo>
                      <a:pt x="566" y="8181"/>
                    </a:lnTo>
                    <a:lnTo>
                      <a:pt x="461" y="8202"/>
                    </a:lnTo>
                    <a:lnTo>
                      <a:pt x="357" y="8453"/>
                    </a:lnTo>
                    <a:lnTo>
                      <a:pt x="378" y="8683"/>
                    </a:lnTo>
                    <a:lnTo>
                      <a:pt x="252" y="8872"/>
                    </a:lnTo>
                    <a:lnTo>
                      <a:pt x="336" y="8935"/>
                    </a:lnTo>
                    <a:lnTo>
                      <a:pt x="440" y="9123"/>
                    </a:lnTo>
                    <a:lnTo>
                      <a:pt x="461" y="9332"/>
                    </a:lnTo>
                    <a:lnTo>
                      <a:pt x="336" y="9458"/>
                    </a:lnTo>
                    <a:lnTo>
                      <a:pt x="210" y="9709"/>
                    </a:lnTo>
                    <a:lnTo>
                      <a:pt x="210" y="10085"/>
                    </a:lnTo>
                    <a:lnTo>
                      <a:pt x="210" y="10253"/>
                    </a:lnTo>
                    <a:lnTo>
                      <a:pt x="147" y="10483"/>
                    </a:lnTo>
                    <a:lnTo>
                      <a:pt x="482" y="11173"/>
                    </a:lnTo>
                    <a:lnTo>
                      <a:pt x="419" y="11278"/>
                    </a:lnTo>
                    <a:lnTo>
                      <a:pt x="252" y="11341"/>
                    </a:lnTo>
                    <a:lnTo>
                      <a:pt x="231" y="11655"/>
                    </a:lnTo>
                    <a:lnTo>
                      <a:pt x="22" y="11948"/>
                    </a:lnTo>
                    <a:lnTo>
                      <a:pt x="43" y="12157"/>
                    </a:lnTo>
                    <a:lnTo>
                      <a:pt x="147" y="12345"/>
                    </a:lnTo>
                    <a:lnTo>
                      <a:pt x="126" y="12764"/>
                    </a:lnTo>
                    <a:lnTo>
                      <a:pt x="147" y="13119"/>
                    </a:lnTo>
                    <a:lnTo>
                      <a:pt x="210" y="13391"/>
                    </a:lnTo>
                    <a:lnTo>
                      <a:pt x="315" y="13433"/>
                    </a:lnTo>
                    <a:lnTo>
                      <a:pt x="357" y="13538"/>
                    </a:lnTo>
                    <a:lnTo>
                      <a:pt x="336" y="13705"/>
                    </a:lnTo>
                    <a:lnTo>
                      <a:pt x="210" y="13789"/>
                    </a:lnTo>
                    <a:lnTo>
                      <a:pt x="231" y="14103"/>
                    </a:lnTo>
                    <a:cubicBezTo>
                      <a:pt x="252" y="14165"/>
                      <a:pt x="252" y="14270"/>
                      <a:pt x="273" y="14354"/>
                    </a:cubicBezTo>
                    <a:lnTo>
                      <a:pt x="273" y="14375"/>
                    </a:lnTo>
                    <a:lnTo>
                      <a:pt x="461" y="14437"/>
                    </a:lnTo>
                    <a:lnTo>
                      <a:pt x="461" y="14626"/>
                    </a:lnTo>
                    <a:lnTo>
                      <a:pt x="461" y="14772"/>
                    </a:lnTo>
                    <a:lnTo>
                      <a:pt x="566" y="15002"/>
                    </a:lnTo>
                    <a:lnTo>
                      <a:pt x="608" y="15274"/>
                    </a:lnTo>
                    <a:lnTo>
                      <a:pt x="712" y="15295"/>
                    </a:lnTo>
                    <a:lnTo>
                      <a:pt x="796" y="15253"/>
                    </a:lnTo>
                    <a:lnTo>
                      <a:pt x="880" y="15274"/>
                    </a:lnTo>
                    <a:lnTo>
                      <a:pt x="880" y="15400"/>
                    </a:lnTo>
                    <a:lnTo>
                      <a:pt x="754" y="15567"/>
                    </a:lnTo>
                    <a:lnTo>
                      <a:pt x="482" y="15567"/>
                    </a:lnTo>
                    <a:lnTo>
                      <a:pt x="440" y="15672"/>
                    </a:lnTo>
                    <a:lnTo>
                      <a:pt x="524" y="15735"/>
                    </a:lnTo>
                    <a:lnTo>
                      <a:pt x="545" y="15714"/>
                    </a:lnTo>
                    <a:lnTo>
                      <a:pt x="670" y="15714"/>
                    </a:lnTo>
                    <a:lnTo>
                      <a:pt x="859" y="15839"/>
                    </a:lnTo>
                    <a:lnTo>
                      <a:pt x="984" y="16049"/>
                    </a:lnTo>
                    <a:lnTo>
                      <a:pt x="984" y="16195"/>
                    </a:lnTo>
                    <a:lnTo>
                      <a:pt x="838" y="16321"/>
                    </a:lnTo>
                    <a:lnTo>
                      <a:pt x="838" y="16425"/>
                    </a:lnTo>
                    <a:lnTo>
                      <a:pt x="901" y="16572"/>
                    </a:lnTo>
                    <a:lnTo>
                      <a:pt x="963" y="16885"/>
                    </a:lnTo>
                    <a:lnTo>
                      <a:pt x="1047" y="17137"/>
                    </a:lnTo>
                    <a:lnTo>
                      <a:pt x="942" y="17241"/>
                    </a:lnTo>
                    <a:lnTo>
                      <a:pt x="901" y="17367"/>
                    </a:lnTo>
                    <a:lnTo>
                      <a:pt x="1005" y="17618"/>
                    </a:lnTo>
                    <a:lnTo>
                      <a:pt x="901" y="17764"/>
                    </a:lnTo>
                    <a:lnTo>
                      <a:pt x="859" y="18015"/>
                    </a:lnTo>
                    <a:lnTo>
                      <a:pt x="942" y="18246"/>
                    </a:lnTo>
                    <a:lnTo>
                      <a:pt x="984" y="18559"/>
                    </a:lnTo>
                    <a:lnTo>
                      <a:pt x="942" y="18852"/>
                    </a:lnTo>
                    <a:lnTo>
                      <a:pt x="733" y="19062"/>
                    </a:lnTo>
                    <a:lnTo>
                      <a:pt x="587" y="19250"/>
                    </a:lnTo>
                    <a:lnTo>
                      <a:pt x="524" y="19752"/>
                    </a:lnTo>
                    <a:cubicBezTo>
                      <a:pt x="545" y="19815"/>
                      <a:pt x="545" y="19898"/>
                      <a:pt x="566" y="19982"/>
                    </a:cubicBezTo>
                    <a:lnTo>
                      <a:pt x="796" y="20422"/>
                    </a:lnTo>
                    <a:lnTo>
                      <a:pt x="942" y="20422"/>
                    </a:lnTo>
                    <a:lnTo>
                      <a:pt x="1047" y="20317"/>
                    </a:lnTo>
                    <a:lnTo>
                      <a:pt x="1214" y="20233"/>
                    </a:lnTo>
                    <a:lnTo>
                      <a:pt x="1361" y="20233"/>
                    </a:lnTo>
                    <a:lnTo>
                      <a:pt x="1361" y="20401"/>
                    </a:lnTo>
                    <a:lnTo>
                      <a:pt x="1382" y="20735"/>
                    </a:lnTo>
                    <a:lnTo>
                      <a:pt x="1507" y="20840"/>
                    </a:lnTo>
                    <a:lnTo>
                      <a:pt x="1570" y="21049"/>
                    </a:lnTo>
                    <a:lnTo>
                      <a:pt x="1633" y="21279"/>
                    </a:lnTo>
                    <a:lnTo>
                      <a:pt x="1926" y="21321"/>
                    </a:lnTo>
                    <a:lnTo>
                      <a:pt x="2030" y="21363"/>
                    </a:lnTo>
                    <a:lnTo>
                      <a:pt x="2449" y="21279"/>
                    </a:lnTo>
                    <a:lnTo>
                      <a:pt x="3181" y="21279"/>
                    </a:lnTo>
                    <a:lnTo>
                      <a:pt x="3244" y="21342"/>
                    </a:lnTo>
                    <a:lnTo>
                      <a:pt x="3370" y="21363"/>
                    </a:lnTo>
                    <a:lnTo>
                      <a:pt x="3516" y="21489"/>
                    </a:lnTo>
                    <a:lnTo>
                      <a:pt x="3663" y="21551"/>
                    </a:lnTo>
                    <a:lnTo>
                      <a:pt x="3704" y="21551"/>
                    </a:lnTo>
                    <a:lnTo>
                      <a:pt x="3704" y="21447"/>
                    </a:lnTo>
                    <a:lnTo>
                      <a:pt x="3600" y="21363"/>
                    </a:lnTo>
                    <a:lnTo>
                      <a:pt x="3411" y="21238"/>
                    </a:lnTo>
                    <a:lnTo>
                      <a:pt x="3391" y="21133"/>
                    </a:lnTo>
                    <a:lnTo>
                      <a:pt x="3286" y="21028"/>
                    </a:lnTo>
                    <a:lnTo>
                      <a:pt x="3202" y="21049"/>
                    </a:lnTo>
                    <a:lnTo>
                      <a:pt x="3160" y="21007"/>
                    </a:lnTo>
                    <a:lnTo>
                      <a:pt x="3244" y="20945"/>
                    </a:lnTo>
                    <a:lnTo>
                      <a:pt x="3265" y="20861"/>
                    </a:lnTo>
                    <a:lnTo>
                      <a:pt x="3244" y="20840"/>
                    </a:lnTo>
                    <a:lnTo>
                      <a:pt x="3244" y="20756"/>
                    </a:lnTo>
                    <a:lnTo>
                      <a:pt x="3139" y="20505"/>
                    </a:lnTo>
                    <a:lnTo>
                      <a:pt x="3035" y="20317"/>
                    </a:lnTo>
                    <a:lnTo>
                      <a:pt x="2993" y="20129"/>
                    </a:lnTo>
                    <a:lnTo>
                      <a:pt x="3077" y="19961"/>
                    </a:lnTo>
                    <a:lnTo>
                      <a:pt x="3202" y="19857"/>
                    </a:lnTo>
                    <a:lnTo>
                      <a:pt x="3265" y="19752"/>
                    </a:lnTo>
                    <a:lnTo>
                      <a:pt x="3202" y="19689"/>
                    </a:lnTo>
                    <a:lnTo>
                      <a:pt x="3202" y="19585"/>
                    </a:lnTo>
                    <a:lnTo>
                      <a:pt x="3160" y="19501"/>
                    </a:lnTo>
                    <a:lnTo>
                      <a:pt x="3244" y="19564"/>
                    </a:lnTo>
                    <a:lnTo>
                      <a:pt x="3307" y="19647"/>
                    </a:lnTo>
                    <a:lnTo>
                      <a:pt x="3391" y="19668"/>
                    </a:lnTo>
                    <a:lnTo>
                      <a:pt x="3516" y="19564"/>
                    </a:lnTo>
                    <a:lnTo>
                      <a:pt x="3558" y="19480"/>
                    </a:lnTo>
                    <a:lnTo>
                      <a:pt x="3663" y="19354"/>
                    </a:lnTo>
                    <a:lnTo>
                      <a:pt x="3683" y="19250"/>
                    </a:lnTo>
                    <a:lnTo>
                      <a:pt x="3663" y="19062"/>
                    </a:lnTo>
                    <a:lnTo>
                      <a:pt x="3579" y="19041"/>
                    </a:lnTo>
                    <a:lnTo>
                      <a:pt x="3516" y="19082"/>
                    </a:lnTo>
                    <a:lnTo>
                      <a:pt x="3516" y="19082"/>
                    </a:lnTo>
                    <a:lnTo>
                      <a:pt x="3558" y="19020"/>
                    </a:lnTo>
                    <a:lnTo>
                      <a:pt x="3663" y="18915"/>
                    </a:lnTo>
                    <a:lnTo>
                      <a:pt x="3704" y="18769"/>
                    </a:lnTo>
                    <a:lnTo>
                      <a:pt x="3725" y="18643"/>
                    </a:lnTo>
                    <a:lnTo>
                      <a:pt x="3872" y="18518"/>
                    </a:lnTo>
                    <a:lnTo>
                      <a:pt x="3976" y="18518"/>
                    </a:lnTo>
                    <a:lnTo>
                      <a:pt x="4018" y="18392"/>
                    </a:lnTo>
                    <a:lnTo>
                      <a:pt x="4102" y="18287"/>
                    </a:lnTo>
                    <a:lnTo>
                      <a:pt x="4144" y="18246"/>
                    </a:lnTo>
                    <a:lnTo>
                      <a:pt x="4186" y="18141"/>
                    </a:lnTo>
                    <a:lnTo>
                      <a:pt x="4248" y="18099"/>
                    </a:lnTo>
                    <a:lnTo>
                      <a:pt x="4332" y="17994"/>
                    </a:lnTo>
                    <a:lnTo>
                      <a:pt x="4311" y="17932"/>
                    </a:lnTo>
                    <a:lnTo>
                      <a:pt x="4311" y="17869"/>
                    </a:lnTo>
                    <a:lnTo>
                      <a:pt x="4395" y="17806"/>
                    </a:lnTo>
                    <a:lnTo>
                      <a:pt x="4290" y="17702"/>
                    </a:lnTo>
                    <a:lnTo>
                      <a:pt x="4207" y="17702"/>
                    </a:lnTo>
                    <a:lnTo>
                      <a:pt x="4311" y="17597"/>
                    </a:lnTo>
                    <a:lnTo>
                      <a:pt x="4311" y="17492"/>
                    </a:lnTo>
                    <a:lnTo>
                      <a:pt x="4227" y="17367"/>
                    </a:lnTo>
                    <a:lnTo>
                      <a:pt x="4227" y="17423"/>
                    </a:lnTo>
                    <a:lnTo>
                      <a:pt x="4186" y="17409"/>
                    </a:lnTo>
                    <a:lnTo>
                      <a:pt x="4123" y="17429"/>
                    </a:lnTo>
                    <a:lnTo>
                      <a:pt x="4018" y="17429"/>
                    </a:lnTo>
                    <a:lnTo>
                      <a:pt x="3830" y="17471"/>
                    </a:lnTo>
                    <a:lnTo>
                      <a:pt x="3600" y="17262"/>
                    </a:lnTo>
                    <a:lnTo>
                      <a:pt x="3453" y="17137"/>
                    </a:lnTo>
                    <a:lnTo>
                      <a:pt x="3370" y="17095"/>
                    </a:lnTo>
                    <a:lnTo>
                      <a:pt x="3265" y="16990"/>
                    </a:lnTo>
                    <a:lnTo>
                      <a:pt x="3139" y="16781"/>
                    </a:lnTo>
                    <a:lnTo>
                      <a:pt x="3139" y="16655"/>
                    </a:lnTo>
                    <a:lnTo>
                      <a:pt x="3056" y="16551"/>
                    </a:lnTo>
                    <a:lnTo>
                      <a:pt x="3056" y="16467"/>
                    </a:lnTo>
                    <a:lnTo>
                      <a:pt x="3181" y="16362"/>
                    </a:lnTo>
                    <a:lnTo>
                      <a:pt x="3244" y="16258"/>
                    </a:lnTo>
                    <a:lnTo>
                      <a:pt x="3286" y="16132"/>
                    </a:lnTo>
                    <a:lnTo>
                      <a:pt x="3370" y="16111"/>
                    </a:lnTo>
                    <a:lnTo>
                      <a:pt x="3474" y="16007"/>
                    </a:lnTo>
                    <a:lnTo>
                      <a:pt x="3600" y="15986"/>
                    </a:lnTo>
                    <a:lnTo>
                      <a:pt x="3704" y="15881"/>
                    </a:lnTo>
                    <a:lnTo>
                      <a:pt x="3872" y="15839"/>
                    </a:lnTo>
                    <a:lnTo>
                      <a:pt x="3976" y="15881"/>
                    </a:lnTo>
                    <a:lnTo>
                      <a:pt x="4144" y="15839"/>
                    </a:lnTo>
                    <a:lnTo>
                      <a:pt x="4144" y="15797"/>
                    </a:lnTo>
                    <a:lnTo>
                      <a:pt x="4102" y="15735"/>
                    </a:lnTo>
                    <a:lnTo>
                      <a:pt x="3997" y="15693"/>
                    </a:lnTo>
                    <a:lnTo>
                      <a:pt x="4018" y="15630"/>
                    </a:lnTo>
                    <a:lnTo>
                      <a:pt x="4039" y="15567"/>
                    </a:lnTo>
                    <a:lnTo>
                      <a:pt x="4207" y="15463"/>
                    </a:lnTo>
                    <a:lnTo>
                      <a:pt x="4186" y="15421"/>
                    </a:lnTo>
                    <a:lnTo>
                      <a:pt x="4227" y="15358"/>
                    </a:lnTo>
                    <a:lnTo>
                      <a:pt x="4227" y="15295"/>
                    </a:lnTo>
                    <a:lnTo>
                      <a:pt x="4102" y="15128"/>
                    </a:lnTo>
                    <a:lnTo>
                      <a:pt x="4123" y="15065"/>
                    </a:lnTo>
                    <a:lnTo>
                      <a:pt x="4123" y="14981"/>
                    </a:lnTo>
                    <a:lnTo>
                      <a:pt x="4018" y="14940"/>
                    </a:lnTo>
                    <a:lnTo>
                      <a:pt x="3997" y="14772"/>
                    </a:lnTo>
                    <a:lnTo>
                      <a:pt x="4081" y="14668"/>
                    </a:lnTo>
                    <a:lnTo>
                      <a:pt x="4123" y="14563"/>
                    </a:lnTo>
                    <a:lnTo>
                      <a:pt x="4081" y="14521"/>
                    </a:lnTo>
                    <a:lnTo>
                      <a:pt x="4144" y="14437"/>
                    </a:lnTo>
                    <a:lnTo>
                      <a:pt x="4332" y="14354"/>
                    </a:lnTo>
                    <a:lnTo>
                      <a:pt x="4458" y="14249"/>
                    </a:lnTo>
                    <a:lnTo>
                      <a:pt x="4458" y="14207"/>
                    </a:lnTo>
                    <a:lnTo>
                      <a:pt x="4311" y="14144"/>
                    </a:lnTo>
                    <a:lnTo>
                      <a:pt x="4207" y="14144"/>
                    </a:lnTo>
                    <a:lnTo>
                      <a:pt x="4144" y="14061"/>
                    </a:lnTo>
                    <a:lnTo>
                      <a:pt x="4186" y="14019"/>
                    </a:lnTo>
                    <a:lnTo>
                      <a:pt x="4290" y="13935"/>
                    </a:lnTo>
                    <a:lnTo>
                      <a:pt x="4437" y="13893"/>
                    </a:lnTo>
                    <a:lnTo>
                      <a:pt x="4562" y="13956"/>
                    </a:lnTo>
                    <a:lnTo>
                      <a:pt x="4562" y="14040"/>
                    </a:lnTo>
                    <a:lnTo>
                      <a:pt x="4541" y="14082"/>
                    </a:lnTo>
                    <a:lnTo>
                      <a:pt x="4604" y="14186"/>
                    </a:lnTo>
                    <a:lnTo>
                      <a:pt x="4667" y="14228"/>
                    </a:lnTo>
                    <a:lnTo>
                      <a:pt x="4918" y="14082"/>
                    </a:lnTo>
                    <a:lnTo>
                      <a:pt x="4939" y="13998"/>
                    </a:lnTo>
                    <a:lnTo>
                      <a:pt x="4876" y="13852"/>
                    </a:lnTo>
                    <a:lnTo>
                      <a:pt x="4813" y="13747"/>
                    </a:lnTo>
                    <a:lnTo>
                      <a:pt x="4855" y="13726"/>
                    </a:lnTo>
                    <a:lnTo>
                      <a:pt x="4876" y="13621"/>
                    </a:lnTo>
                    <a:lnTo>
                      <a:pt x="4813" y="13496"/>
                    </a:lnTo>
                    <a:lnTo>
                      <a:pt x="4730" y="13496"/>
                    </a:lnTo>
                    <a:lnTo>
                      <a:pt x="4625" y="13559"/>
                    </a:lnTo>
                    <a:lnTo>
                      <a:pt x="4541" y="13559"/>
                    </a:lnTo>
                    <a:lnTo>
                      <a:pt x="4499" y="13621"/>
                    </a:lnTo>
                    <a:lnTo>
                      <a:pt x="4520" y="13642"/>
                    </a:lnTo>
                    <a:lnTo>
                      <a:pt x="4625" y="13684"/>
                    </a:lnTo>
                    <a:lnTo>
                      <a:pt x="4625" y="13726"/>
                    </a:lnTo>
                    <a:lnTo>
                      <a:pt x="4437" y="13789"/>
                    </a:lnTo>
                    <a:lnTo>
                      <a:pt x="4353" y="13747"/>
                    </a:lnTo>
                    <a:lnTo>
                      <a:pt x="4416" y="13705"/>
                    </a:lnTo>
                    <a:lnTo>
                      <a:pt x="4499" y="13684"/>
                    </a:lnTo>
                    <a:lnTo>
                      <a:pt x="4437" y="13642"/>
                    </a:lnTo>
                    <a:lnTo>
                      <a:pt x="4248" y="13642"/>
                    </a:lnTo>
                    <a:lnTo>
                      <a:pt x="4123" y="13580"/>
                    </a:lnTo>
                    <a:lnTo>
                      <a:pt x="4102" y="13475"/>
                    </a:lnTo>
                    <a:lnTo>
                      <a:pt x="4102" y="13203"/>
                    </a:lnTo>
                    <a:lnTo>
                      <a:pt x="4039" y="12994"/>
                    </a:lnTo>
                    <a:lnTo>
                      <a:pt x="3914" y="12889"/>
                    </a:lnTo>
                    <a:lnTo>
                      <a:pt x="3914" y="12680"/>
                    </a:lnTo>
                    <a:lnTo>
                      <a:pt x="4018" y="12575"/>
                    </a:lnTo>
                    <a:lnTo>
                      <a:pt x="4102" y="12575"/>
                    </a:lnTo>
                    <a:lnTo>
                      <a:pt x="4081" y="12659"/>
                    </a:lnTo>
                    <a:lnTo>
                      <a:pt x="4102" y="12680"/>
                    </a:lnTo>
                    <a:lnTo>
                      <a:pt x="4227" y="12680"/>
                    </a:lnTo>
                    <a:lnTo>
                      <a:pt x="4437" y="12764"/>
                    </a:lnTo>
                    <a:lnTo>
                      <a:pt x="4646" y="12910"/>
                    </a:lnTo>
                    <a:lnTo>
                      <a:pt x="4834" y="12973"/>
                    </a:lnTo>
                    <a:lnTo>
                      <a:pt x="5148" y="12973"/>
                    </a:lnTo>
                    <a:lnTo>
                      <a:pt x="5336" y="12847"/>
                    </a:lnTo>
                    <a:lnTo>
                      <a:pt x="5295" y="12805"/>
                    </a:lnTo>
                    <a:lnTo>
                      <a:pt x="5441" y="12701"/>
                    </a:lnTo>
                    <a:lnTo>
                      <a:pt x="5462" y="12596"/>
                    </a:lnTo>
                    <a:lnTo>
                      <a:pt x="5441" y="12533"/>
                    </a:lnTo>
                    <a:lnTo>
                      <a:pt x="5462" y="12471"/>
                    </a:lnTo>
                    <a:lnTo>
                      <a:pt x="5483" y="12366"/>
                    </a:lnTo>
                    <a:lnTo>
                      <a:pt x="5378" y="12345"/>
                    </a:lnTo>
                    <a:lnTo>
                      <a:pt x="5295" y="12220"/>
                    </a:lnTo>
                    <a:lnTo>
                      <a:pt x="5295" y="12115"/>
                    </a:lnTo>
                    <a:lnTo>
                      <a:pt x="5357" y="12031"/>
                    </a:lnTo>
                    <a:lnTo>
                      <a:pt x="5336" y="11968"/>
                    </a:lnTo>
                    <a:lnTo>
                      <a:pt x="5441" y="11864"/>
                    </a:lnTo>
                    <a:lnTo>
                      <a:pt x="5441" y="11843"/>
                    </a:lnTo>
                    <a:lnTo>
                      <a:pt x="5483" y="11843"/>
                    </a:lnTo>
                    <a:lnTo>
                      <a:pt x="5504" y="11759"/>
                    </a:lnTo>
                    <a:lnTo>
                      <a:pt x="5483" y="11655"/>
                    </a:lnTo>
                    <a:lnTo>
                      <a:pt x="5378" y="11655"/>
                    </a:lnTo>
                    <a:lnTo>
                      <a:pt x="5378" y="11613"/>
                    </a:lnTo>
                    <a:lnTo>
                      <a:pt x="5336" y="11529"/>
                    </a:lnTo>
                    <a:lnTo>
                      <a:pt x="5336" y="11320"/>
                    </a:lnTo>
                    <a:lnTo>
                      <a:pt x="5295" y="11236"/>
                    </a:lnTo>
                    <a:lnTo>
                      <a:pt x="5295" y="11131"/>
                    </a:lnTo>
                    <a:lnTo>
                      <a:pt x="5336" y="11111"/>
                    </a:lnTo>
                    <a:lnTo>
                      <a:pt x="5378" y="11194"/>
                    </a:lnTo>
                    <a:lnTo>
                      <a:pt x="5462" y="11194"/>
                    </a:lnTo>
                    <a:lnTo>
                      <a:pt x="5608" y="11236"/>
                    </a:lnTo>
                    <a:lnTo>
                      <a:pt x="5755" y="11320"/>
                    </a:lnTo>
                    <a:lnTo>
                      <a:pt x="5859" y="11320"/>
                    </a:lnTo>
                    <a:lnTo>
                      <a:pt x="6027" y="11299"/>
                    </a:lnTo>
                    <a:lnTo>
                      <a:pt x="6215" y="11320"/>
                    </a:lnTo>
                    <a:lnTo>
                      <a:pt x="6445" y="11320"/>
                    </a:lnTo>
                    <a:lnTo>
                      <a:pt x="6843" y="11215"/>
                    </a:lnTo>
                    <a:lnTo>
                      <a:pt x="7178" y="11069"/>
                    </a:lnTo>
                    <a:lnTo>
                      <a:pt x="7220" y="10985"/>
                    </a:lnTo>
                    <a:lnTo>
                      <a:pt x="7261" y="11027"/>
                    </a:lnTo>
                    <a:lnTo>
                      <a:pt x="7492" y="10964"/>
                    </a:lnTo>
                    <a:lnTo>
                      <a:pt x="7805" y="10776"/>
                    </a:lnTo>
                    <a:lnTo>
                      <a:pt x="7868" y="10671"/>
                    </a:lnTo>
                    <a:lnTo>
                      <a:pt x="7826" y="10546"/>
                    </a:lnTo>
                    <a:lnTo>
                      <a:pt x="7889" y="10357"/>
                    </a:lnTo>
                    <a:lnTo>
                      <a:pt x="7931" y="10336"/>
                    </a:lnTo>
                    <a:lnTo>
                      <a:pt x="7973" y="10378"/>
                    </a:lnTo>
                    <a:lnTo>
                      <a:pt x="8015" y="10336"/>
                    </a:lnTo>
                    <a:lnTo>
                      <a:pt x="8077" y="10148"/>
                    </a:lnTo>
                    <a:lnTo>
                      <a:pt x="8182" y="9960"/>
                    </a:lnTo>
                    <a:lnTo>
                      <a:pt x="8203" y="9855"/>
                    </a:lnTo>
                    <a:lnTo>
                      <a:pt x="8203" y="9625"/>
                    </a:lnTo>
                    <a:lnTo>
                      <a:pt x="8182" y="9520"/>
                    </a:lnTo>
                    <a:lnTo>
                      <a:pt x="8140" y="9520"/>
                    </a:lnTo>
                    <a:lnTo>
                      <a:pt x="8077" y="9604"/>
                    </a:lnTo>
                    <a:lnTo>
                      <a:pt x="7931" y="9604"/>
                    </a:lnTo>
                    <a:lnTo>
                      <a:pt x="7784" y="9499"/>
                    </a:lnTo>
                    <a:lnTo>
                      <a:pt x="7701" y="9332"/>
                    </a:lnTo>
                    <a:lnTo>
                      <a:pt x="7701" y="9248"/>
                    </a:lnTo>
                    <a:lnTo>
                      <a:pt x="7826" y="8976"/>
                    </a:lnTo>
                    <a:lnTo>
                      <a:pt x="7826" y="8872"/>
                    </a:lnTo>
                    <a:lnTo>
                      <a:pt x="7764" y="8788"/>
                    </a:lnTo>
                    <a:lnTo>
                      <a:pt x="7471" y="8558"/>
                    </a:lnTo>
                    <a:lnTo>
                      <a:pt x="7240" y="8453"/>
                    </a:lnTo>
                    <a:lnTo>
                      <a:pt x="6989" y="8265"/>
                    </a:lnTo>
                    <a:lnTo>
                      <a:pt x="6948" y="8160"/>
                    </a:lnTo>
                    <a:lnTo>
                      <a:pt x="6968" y="8139"/>
                    </a:lnTo>
                    <a:lnTo>
                      <a:pt x="6968" y="8035"/>
                    </a:lnTo>
                    <a:lnTo>
                      <a:pt x="6885" y="7951"/>
                    </a:lnTo>
                    <a:lnTo>
                      <a:pt x="6927" y="7888"/>
                    </a:lnTo>
                    <a:lnTo>
                      <a:pt x="6864" y="7679"/>
                    </a:lnTo>
                    <a:lnTo>
                      <a:pt x="6885" y="7449"/>
                    </a:lnTo>
                    <a:lnTo>
                      <a:pt x="6927" y="7240"/>
                    </a:lnTo>
                    <a:lnTo>
                      <a:pt x="7010" y="7156"/>
                    </a:lnTo>
                    <a:lnTo>
                      <a:pt x="7031" y="7093"/>
                    </a:lnTo>
                    <a:lnTo>
                      <a:pt x="6968" y="6905"/>
                    </a:lnTo>
                    <a:lnTo>
                      <a:pt x="6948" y="6633"/>
                    </a:lnTo>
                    <a:lnTo>
                      <a:pt x="7010" y="6591"/>
                    </a:lnTo>
                    <a:lnTo>
                      <a:pt x="6948" y="6403"/>
                    </a:lnTo>
                    <a:lnTo>
                      <a:pt x="7031" y="6277"/>
                    </a:lnTo>
                    <a:lnTo>
                      <a:pt x="7031" y="6173"/>
                    </a:lnTo>
                    <a:lnTo>
                      <a:pt x="7073" y="6089"/>
                    </a:lnTo>
                    <a:lnTo>
                      <a:pt x="7115" y="5838"/>
                    </a:lnTo>
                    <a:lnTo>
                      <a:pt x="7073" y="5733"/>
                    </a:lnTo>
                    <a:lnTo>
                      <a:pt x="7136" y="5650"/>
                    </a:lnTo>
                    <a:lnTo>
                      <a:pt x="7115" y="5461"/>
                    </a:lnTo>
                    <a:lnTo>
                      <a:pt x="7220" y="5336"/>
                    </a:lnTo>
                    <a:lnTo>
                      <a:pt x="7261" y="5210"/>
                    </a:lnTo>
                    <a:lnTo>
                      <a:pt x="7261" y="5168"/>
                    </a:lnTo>
                    <a:lnTo>
                      <a:pt x="7282" y="5126"/>
                    </a:lnTo>
                    <a:lnTo>
                      <a:pt x="7387" y="5043"/>
                    </a:lnTo>
                    <a:lnTo>
                      <a:pt x="7387" y="5001"/>
                    </a:lnTo>
                    <a:lnTo>
                      <a:pt x="7492" y="4833"/>
                    </a:lnTo>
                    <a:lnTo>
                      <a:pt x="7575" y="4750"/>
                    </a:lnTo>
                    <a:lnTo>
                      <a:pt x="7680" y="4541"/>
                    </a:lnTo>
                    <a:lnTo>
                      <a:pt x="7722" y="4478"/>
                    </a:lnTo>
                    <a:lnTo>
                      <a:pt x="7805" y="4436"/>
                    </a:lnTo>
                    <a:lnTo>
                      <a:pt x="7805" y="4310"/>
                    </a:lnTo>
                    <a:lnTo>
                      <a:pt x="7826" y="4227"/>
                    </a:lnTo>
                    <a:lnTo>
                      <a:pt x="8015" y="3997"/>
                    </a:lnTo>
                    <a:lnTo>
                      <a:pt x="8098" y="3997"/>
                    </a:lnTo>
                    <a:lnTo>
                      <a:pt x="8182" y="3976"/>
                    </a:lnTo>
                    <a:lnTo>
                      <a:pt x="8182" y="3850"/>
                    </a:lnTo>
                    <a:lnTo>
                      <a:pt x="8266" y="3808"/>
                    </a:lnTo>
                    <a:lnTo>
                      <a:pt x="8475" y="3641"/>
                    </a:lnTo>
                    <a:lnTo>
                      <a:pt x="8538" y="3599"/>
                    </a:lnTo>
                    <a:lnTo>
                      <a:pt x="8600" y="3536"/>
                    </a:lnTo>
                    <a:lnTo>
                      <a:pt x="8831" y="3369"/>
                    </a:lnTo>
                    <a:lnTo>
                      <a:pt x="8852" y="3390"/>
                    </a:lnTo>
                    <a:lnTo>
                      <a:pt x="8935" y="3327"/>
                    </a:lnTo>
                    <a:lnTo>
                      <a:pt x="8956" y="3264"/>
                    </a:lnTo>
                    <a:lnTo>
                      <a:pt x="9103" y="3181"/>
                    </a:lnTo>
                    <a:lnTo>
                      <a:pt x="9207" y="3181"/>
                    </a:lnTo>
                    <a:lnTo>
                      <a:pt x="9228" y="3118"/>
                    </a:lnTo>
                    <a:lnTo>
                      <a:pt x="9207" y="2909"/>
                    </a:lnTo>
                    <a:lnTo>
                      <a:pt x="9165" y="2657"/>
                    </a:lnTo>
                    <a:lnTo>
                      <a:pt x="9165" y="2490"/>
                    </a:lnTo>
                    <a:lnTo>
                      <a:pt x="9061" y="2239"/>
                    </a:lnTo>
                    <a:lnTo>
                      <a:pt x="9061" y="2134"/>
                    </a:lnTo>
                    <a:lnTo>
                      <a:pt x="8810" y="2113"/>
                    </a:lnTo>
                    <a:lnTo>
                      <a:pt x="8705" y="2197"/>
                    </a:lnTo>
                    <a:lnTo>
                      <a:pt x="8684" y="2218"/>
                    </a:lnTo>
                    <a:lnTo>
                      <a:pt x="8684" y="2385"/>
                    </a:lnTo>
                    <a:lnTo>
                      <a:pt x="8705" y="2427"/>
                    </a:lnTo>
                    <a:lnTo>
                      <a:pt x="8705" y="2637"/>
                    </a:lnTo>
                    <a:lnTo>
                      <a:pt x="8600" y="2720"/>
                    </a:lnTo>
                    <a:lnTo>
                      <a:pt x="8517" y="2846"/>
                    </a:lnTo>
                    <a:lnTo>
                      <a:pt x="8496" y="2971"/>
                    </a:lnTo>
                    <a:lnTo>
                      <a:pt x="8224" y="3160"/>
                    </a:lnTo>
                    <a:lnTo>
                      <a:pt x="8182" y="3327"/>
                    </a:lnTo>
                    <a:lnTo>
                      <a:pt x="8077" y="3453"/>
                    </a:lnTo>
                    <a:lnTo>
                      <a:pt x="7952" y="3432"/>
                    </a:lnTo>
                    <a:lnTo>
                      <a:pt x="7889" y="3453"/>
                    </a:lnTo>
                    <a:lnTo>
                      <a:pt x="7784" y="3599"/>
                    </a:lnTo>
                    <a:lnTo>
                      <a:pt x="7743" y="3557"/>
                    </a:lnTo>
                    <a:lnTo>
                      <a:pt x="7659" y="3557"/>
                    </a:lnTo>
                    <a:lnTo>
                      <a:pt x="7533" y="3599"/>
                    </a:lnTo>
                    <a:lnTo>
                      <a:pt x="7282" y="3453"/>
                    </a:lnTo>
                    <a:lnTo>
                      <a:pt x="6948" y="3348"/>
                    </a:lnTo>
                    <a:lnTo>
                      <a:pt x="6529" y="3390"/>
                    </a:lnTo>
                    <a:lnTo>
                      <a:pt x="6424" y="3390"/>
                    </a:lnTo>
                    <a:lnTo>
                      <a:pt x="6445" y="3264"/>
                    </a:lnTo>
                    <a:lnTo>
                      <a:pt x="6634" y="3076"/>
                    </a:lnTo>
                    <a:lnTo>
                      <a:pt x="6717" y="2846"/>
                    </a:lnTo>
                    <a:lnTo>
                      <a:pt x="6696" y="2720"/>
                    </a:lnTo>
                    <a:lnTo>
                      <a:pt x="6738" y="2616"/>
                    </a:lnTo>
                    <a:lnTo>
                      <a:pt x="6843" y="2532"/>
                    </a:lnTo>
                    <a:lnTo>
                      <a:pt x="6927" y="2406"/>
                    </a:lnTo>
                    <a:lnTo>
                      <a:pt x="6948" y="2281"/>
                    </a:lnTo>
                    <a:lnTo>
                      <a:pt x="6864" y="2134"/>
                    </a:lnTo>
                    <a:lnTo>
                      <a:pt x="6696" y="2009"/>
                    </a:lnTo>
                    <a:lnTo>
                      <a:pt x="6550" y="1862"/>
                    </a:lnTo>
                    <a:lnTo>
                      <a:pt x="6215" y="1800"/>
                    </a:lnTo>
                    <a:lnTo>
                      <a:pt x="5964" y="1674"/>
                    </a:lnTo>
                    <a:lnTo>
                      <a:pt x="5692" y="1465"/>
                    </a:lnTo>
                    <a:lnTo>
                      <a:pt x="5587" y="1444"/>
                    </a:lnTo>
                    <a:lnTo>
                      <a:pt x="5357" y="1339"/>
                    </a:lnTo>
                    <a:lnTo>
                      <a:pt x="5023" y="1256"/>
                    </a:lnTo>
                    <a:lnTo>
                      <a:pt x="4939" y="1088"/>
                    </a:lnTo>
                    <a:lnTo>
                      <a:pt x="4813" y="963"/>
                    </a:lnTo>
                    <a:lnTo>
                      <a:pt x="4667" y="942"/>
                    </a:lnTo>
                    <a:lnTo>
                      <a:pt x="4311" y="565"/>
                    </a:lnTo>
                    <a:lnTo>
                      <a:pt x="4186" y="314"/>
                    </a:lnTo>
                    <a:lnTo>
                      <a:pt x="4081" y="293"/>
                    </a:lnTo>
                    <a:lnTo>
                      <a:pt x="3935" y="147"/>
                    </a:lnTo>
                    <a:lnTo>
                      <a:pt x="3914" y="126"/>
                    </a:lnTo>
                    <a:lnTo>
                      <a:pt x="3809" y="21"/>
                    </a:lnTo>
                    <a:lnTo>
                      <a:pt x="3181" y="21"/>
                    </a:lnTo>
                    <a:lnTo>
                      <a:pt x="3077" y="147"/>
                    </a:lnTo>
                    <a:lnTo>
                      <a:pt x="3077" y="251"/>
                    </a:lnTo>
                    <a:lnTo>
                      <a:pt x="2993" y="356"/>
                    </a:lnTo>
                    <a:lnTo>
                      <a:pt x="2993" y="460"/>
                    </a:lnTo>
                    <a:lnTo>
                      <a:pt x="2951" y="544"/>
                    </a:lnTo>
                    <a:lnTo>
                      <a:pt x="2888" y="460"/>
                    </a:lnTo>
                    <a:lnTo>
                      <a:pt x="2826" y="230"/>
                    </a:lnTo>
                    <a:lnTo>
                      <a:pt x="2784" y="84"/>
                    </a:lnTo>
                    <a:lnTo>
                      <a:pt x="2679" y="42"/>
                    </a:lnTo>
                    <a:lnTo>
                      <a:pt x="2470" y="105"/>
                    </a:lnTo>
                    <a:lnTo>
                      <a:pt x="2344" y="84"/>
                    </a:lnTo>
                    <a:lnTo>
                      <a:pt x="2240" y="105"/>
                    </a:lnTo>
                    <a:lnTo>
                      <a:pt x="2093" y="126"/>
                    </a:lnTo>
                    <a:lnTo>
                      <a:pt x="194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2804875" y="4134625"/>
                <a:ext cx="51800" cy="36100"/>
              </a:xfrm>
              <a:custGeom>
                <a:avLst/>
                <a:gdLst/>
                <a:ahLst/>
                <a:cxnLst/>
                <a:rect l="l" t="t" r="r" b="b"/>
                <a:pathLst>
                  <a:path w="2072" h="1444" extrusionOk="0">
                    <a:moveTo>
                      <a:pt x="0" y="0"/>
                    </a:moveTo>
                    <a:lnTo>
                      <a:pt x="272" y="1067"/>
                    </a:lnTo>
                    <a:lnTo>
                      <a:pt x="314" y="1067"/>
                    </a:lnTo>
                    <a:lnTo>
                      <a:pt x="502" y="1046"/>
                    </a:lnTo>
                    <a:lnTo>
                      <a:pt x="670" y="1046"/>
                    </a:lnTo>
                    <a:lnTo>
                      <a:pt x="816" y="1004"/>
                    </a:lnTo>
                    <a:lnTo>
                      <a:pt x="816" y="1046"/>
                    </a:lnTo>
                    <a:lnTo>
                      <a:pt x="712" y="1067"/>
                    </a:lnTo>
                    <a:lnTo>
                      <a:pt x="565" y="1130"/>
                    </a:lnTo>
                    <a:lnTo>
                      <a:pt x="293" y="1130"/>
                    </a:lnTo>
                    <a:lnTo>
                      <a:pt x="356" y="1360"/>
                    </a:lnTo>
                    <a:lnTo>
                      <a:pt x="398" y="1360"/>
                    </a:lnTo>
                    <a:lnTo>
                      <a:pt x="607" y="1276"/>
                    </a:lnTo>
                    <a:lnTo>
                      <a:pt x="837" y="1297"/>
                    </a:lnTo>
                    <a:lnTo>
                      <a:pt x="1005" y="1276"/>
                    </a:lnTo>
                    <a:lnTo>
                      <a:pt x="1235" y="1297"/>
                    </a:lnTo>
                    <a:lnTo>
                      <a:pt x="1360" y="1381"/>
                    </a:lnTo>
                    <a:lnTo>
                      <a:pt x="1507" y="1444"/>
                    </a:lnTo>
                    <a:lnTo>
                      <a:pt x="1632" y="1402"/>
                    </a:lnTo>
                    <a:lnTo>
                      <a:pt x="1737" y="1297"/>
                    </a:lnTo>
                    <a:lnTo>
                      <a:pt x="1758" y="1193"/>
                    </a:lnTo>
                    <a:lnTo>
                      <a:pt x="1883" y="1151"/>
                    </a:lnTo>
                    <a:lnTo>
                      <a:pt x="1946" y="1193"/>
                    </a:lnTo>
                    <a:lnTo>
                      <a:pt x="2072" y="1130"/>
                    </a:lnTo>
                    <a:lnTo>
                      <a:pt x="2072" y="1004"/>
                    </a:lnTo>
                    <a:lnTo>
                      <a:pt x="1967" y="983"/>
                    </a:lnTo>
                    <a:lnTo>
                      <a:pt x="1758" y="1046"/>
                    </a:lnTo>
                    <a:lnTo>
                      <a:pt x="1632" y="1004"/>
                    </a:lnTo>
                    <a:lnTo>
                      <a:pt x="1507" y="879"/>
                    </a:lnTo>
                    <a:lnTo>
                      <a:pt x="1318" y="837"/>
                    </a:lnTo>
                    <a:lnTo>
                      <a:pt x="1256" y="774"/>
                    </a:lnTo>
                    <a:lnTo>
                      <a:pt x="816" y="628"/>
                    </a:lnTo>
                    <a:lnTo>
                      <a:pt x="691" y="607"/>
                    </a:lnTo>
                    <a:lnTo>
                      <a:pt x="691" y="460"/>
                    </a:lnTo>
                    <a:lnTo>
                      <a:pt x="565" y="335"/>
                    </a:lnTo>
                    <a:lnTo>
                      <a:pt x="398" y="314"/>
                    </a:lnTo>
                    <a:lnTo>
                      <a:pt x="314" y="126"/>
                    </a:lnTo>
                    <a:lnTo>
                      <a:pt x="272" y="21"/>
                    </a:lnTo>
                    <a:lnTo>
                      <a:pt x="105" y="42"/>
                    </a:lnTo>
                    <a:lnTo>
                      <a:pt x="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3" name="Google Shape;863;p31"/>
            <p:cNvSpPr/>
            <p:nvPr/>
          </p:nvSpPr>
          <p:spPr>
            <a:xfrm>
              <a:off x="5404100" y="2847275"/>
              <a:ext cx="26175" cy="61250"/>
            </a:xfrm>
            <a:custGeom>
              <a:avLst/>
              <a:gdLst/>
              <a:ahLst/>
              <a:cxnLst/>
              <a:rect l="l" t="t" r="r" b="b"/>
              <a:pathLst>
                <a:path w="1047" h="2450" extrusionOk="0">
                  <a:moveTo>
                    <a:pt x="691" y="1"/>
                  </a:moveTo>
                  <a:lnTo>
                    <a:pt x="628" y="43"/>
                  </a:lnTo>
                  <a:lnTo>
                    <a:pt x="628" y="127"/>
                  </a:lnTo>
                  <a:lnTo>
                    <a:pt x="524" y="147"/>
                  </a:lnTo>
                  <a:lnTo>
                    <a:pt x="398" y="315"/>
                  </a:lnTo>
                  <a:lnTo>
                    <a:pt x="294" y="482"/>
                  </a:lnTo>
                  <a:lnTo>
                    <a:pt x="315" y="545"/>
                  </a:lnTo>
                  <a:lnTo>
                    <a:pt x="294" y="629"/>
                  </a:lnTo>
                  <a:lnTo>
                    <a:pt x="231" y="671"/>
                  </a:lnTo>
                  <a:lnTo>
                    <a:pt x="105" y="880"/>
                  </a:lnTo>
                  <a:lnTo>
                    <a:pt x="63" y="1110"/>
                  </a:lnTo>
                  <a:lnTo>
                    <a:pt x="1" y="1152"/>
                  </a:lnTo>
                  <a:lnTo>
                    <a:pt x="63" y="1194"/>
                  </a:lnTo>
                  <a:lnTo>
                    <a:pt x="63" y="1424"/>
                  </a:lnTo>
                  <a:lnTo>
                    <a:pt x="84" y="1675"/>
                  </a:lnTo>
                  <a:lnTo>
                    <a:pt x="126" y="1696"/>
                  </a:lnTo>
                  <a:lnTo>
                    <a:pt x="168" y="1780"/>
                  </a:lnTo>
                  <a:lnTo>
                    <a:pt x="126" y="1780"/>
                  </a:lnTo>
                  <a:lnTo>
                    <a:pt x="105" y="1842"/>
                  </a:lnTo>
                  <a:lnTo>
                    <a:pt x="189" y="1947"/>
                  </a:lnTo>
                  <a:lnTo>
                    <a:pt x="231" y="1947"/>
                  </a:lnTo>
                  <a:lnTo>
                    <a:pt x="273" y="2031"/>
                  </a:lnTo>
                  <a:lnTo>
                    <a:pt x="419" y="2093"/>
                  </a:lnTo>
                  <a:lnTo>
                    <a:pt x="503" y="2219"/>
                  </a:lnTo>
                  <a:lnTo>
                    <a:pt x="503" y="2344"/>
                  </a:lnTo>
                  <a:lnTo>
                    <a:pt x="503" y="2449"/>
                  </a:lnTo>
                  <a:lnTo>
                    <a:pt x="587" y="2407"/>
                  </a:lnTo>
                  <a:lnTo>
                    <a:pt x="691" y="2449"/>
                  </a:lnTo>
                  <a:lnTo>
                    <a:pt x="691" y="2449"/>
                  </a:lnTo>
                  <a:lnTo>
                    <a:pt x="649" y="2324"/>
                  </a:lnTo>
                  <a:lnTo>
                    <a:pt x="691" y="2198"/>
                  </a:lnTo>
                  <a:lnTo>
                    <a:pt x="628" y="2010"/>
                  </a:lnTo>
                  <a:lnTo>
                    <a:pt x="712" y="1884"/>
                  </a:lnTo>
                  <a:lnTo>
                    <a:pt x="859" y="1675"/>
                  </a:lnTo>
                  <a:lnTo>
                    <a:pt x="859" y="1528"/>
                  </a:lnTo>
                  <a:lnTo>
                    <a:pt x="880" y="1487"/>
                  </a:lnTo>
                  <a:lnTo>
                    <a:pt x="838" y="1466"/>
                  </a:lnTo>
                  <a:lnTo>
                    <a:pt x="880" y="1256"/>
                  </a:lnTo>
                  <a:lnTo>
                    <a:pt x="880" y="1089"/>
                  </a:lnTo>
                  <a:lnTo>
                    <a:pt x="859" y="943"/>
                  </a:lnTo>
                  <a:lnTo>
                    <a:pt x="942" y="796"/>
                  </a:lnTo>
                  <a:lnTo>
                    <a:pt x="963" y="524"/>
                  </a:lnTo>
                  <a:lnTo>
                    <a:pt x="1005" y="357"/>
                  </a:lnTo>
                  <a:lnTo>
                    <a:pt x="1047" y="336"/>
                  </a:lnTo>
                  <a:lnTo>
                    <a:pt x="1026" y="252"/>
                  </a:lnTo>
                  <a:lnTo>
                    <a:pt x="921" y="168"/>
                  </a:lnTo>
                  <a:lnTo>
                    <a:pt x="880" y="168"/>
                  </a:lnTo>
                  <a:lnTo>
                    <a:pt x="817" y="43"/>
                  </a:lnTo>
                  <a:lnTo>
                    <a:pt x="69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4" name="Google Shape;864;p31"/>
            <p:cNvGrpSpPr/>
            <p:nvPr/>
          </p:nvGrpSpPr>
          <p:grpSpPr>
            <a:xfrm>
              <a:off x="3781475" y="1624825"/>
              <a:ext cx="153300" cy="166375"/>
              <a:chOff x="3781475" y="1624825"/>
              <a:chExt cx="153300" cy="166375"/>
            </a:xfrm>
          </p:grpSpPr>
          <p:sp>
            <p:nvSpPr>
              <p:cNvPr id="865" name="Google Shape;865;p31"/>
              <p:cNvSpPr/>
              <p:nvPr/>
            </p:nvSpPr>
            <p:spPr>
              <a:xfrm>
                <a:off x="3845300" y="1624825"/>
                <a:ext cx="89475" cy="60700"/>
              </a:xfrm>
              <a:custGeom>
                <a:avLst/>
                <a:gdLst/>
                <a:ahLst/>
                <a:cxnLst/>
                <a:rect l="l" t="t" r="r" b="b"/>
                <a:pathLst>
                  <a:path w="3579" h="2428" extrusionOk="0">
                    <a:moveTo>
                      <a:pt x="1695" y="1"/>
                    </a:moveTo>
                    <a:lnTo>
                      <a:pt x="1674" y="84"/>
                    </a:lnTo>
                    <a:lnTo>
                      <a:pt x="1716" y="168"/>
                    </a:lnTo>
                    <a:lnTo>
                      <a:pt x="1758" y="252"/>
                    </a:lnTo>
                    <a:lnTo>
                      <a:pt x="1674" y="210"/>
                    </a:lnTo>
                    <a:lnTo>
                      <a:pt x="1611" y="168"/>
                    </a:lnTo>
                    <a:lnTo>
                      <a:pt x="1570" y="189"/>
                    </a:lnTo>
                    <a:lnTo>
                      <a:pt x="1570" y="293"/>
                    </a:lnTo>
                    <a:lnTo>
                      <a:pt x="1653" y="377"/>
                    </a:lnTo>
                    <a:lnTo>
                      <a:pt x="1653" y="482"/>
                    </a:lnTo>
                    <a:lnTo>
                      <a:pt x="1611" y="586"/>
                    </a:lnTo>
                    <a:lnTo>
                      <a:pt x="1611" y="712"/>
                    </a:lnTo>
                    <a:lnTo>
                      <a:pt x="1674" y="879"/>
                    </a:lnTo>
                    <a:lnTo>
                      <a:pt x="1653" y="984"/>
                    </a:lnTo>
                    <a:lnTo>
                      <a:pt x="1591" y="984"/>
                    </a:lnTo>
                    <a:lnTo>
                      <a:pt x="1570" y="879"/>
                    </a:lnTo>
                    <a:lnTo>
                      <a:pt x="1465" y="796"/>
                    </a:lnTo>
                    <a:lnTo>
                      <a:pt x="1360" y="733"/>
                    </a:lnTo>
                    <a:lnTo>
                      <a:pt x="1339" y="670"/>
                    </a:lnTo>
                    <a:lnTo>
                      <a:pt x="1381" y="586"/>
                    </a:lnTo>
                    <a:lnTo>
                      <a:pt x="1381" y="524"/>
                    </a:lnTo>
                    <a:lnTo>
                      <a:pt x="1298" y="503"/>
                    </a:lnTo>
                    <a:lnTo>
                      <a:pt x="1193" y="565"/>
                    </a:lnTo>
                    <a:lnTo>
                      <a:pt x="1151" y="565"/>
                    </a:lnTo>
                    <a:lnTo>
                      <a:pt x="1130" y="607"/>
                    </a:lnTo>
                    <a:lnTo>
                      <a:pt x="1026" y="670"/>
                    </a:lnTo>
                    <a:lnTo>
                      <a:pt x="942" y="628"/>
                    </a:lnTo>
                    <a:lnTo>
                      <a:pt x="942" y="586"/>
                    </a:lnTo>
                    <a:lnTo>
                      <a:pt x="942" y="524"/>
                    </a:lnTo>
                    <a:lnTo>
                      <a:pt x="879" y="524"/>
                    </a:lnTo>
                    <a:lnTo>
                      <a:pt x="816" y="461"/>
                    </a:lnTo>
                    <a:lnTo>
                      <a:pt x="775" y="356"/>
                    </a:lnTo>
                    <a:lnTo>
                      <a:pt x="712" y="314"/>
                    </a:lnTo>
                    <a:lnTo>
                      <a:pt x="649" y="356"/>
                    </a:lnTo>
                    <a:lnTo>
                      <a:pt x="565" y="273"/>
                    </a:lnTo>
                    <a:lnTo>
                      <a:pt x="607" y="189"/>
                    </a:lnTo>
                    <a:lnTo>
                      <a:pt x="565" y="84"/>
                    </a:lnTo>
                    <a:lnTo>
                      <a:pt x="523" y="63"/>
                    </a:lnTo>
                    <a:lnTo>
                      <a:pt x="461" y="147"/>
                    </a:lnTo>
                    <a:lnTo>
                      <a:pt x="440" y="293"/>
                    </a:lnTo>
                    <a:lnTo>
                      <a:pt x="461" y="419"/>
                    </a:lnTo>
                    <a:lnTo>
                      <a:pt x="544" y="565"/>
                    </a:lnTo>
                    <a:lnTo>
                      <a:pt x="565" y="712"/>
                    </a:lnTo>
                    <a:lnTo>
                      <a:pt x="523" y="733"/>
                    </a:lnTo>
                    <a:lnTo>
                      <a:pt x="440" y="649"/>
                    </a:lnTo>
                    <a:lnTo>
                      <a:pt x="419" y="545"/>
                    </a:lnTo>
                    <a:lnTo>
                      <a:pt x="398" y="524"/>
                    </a:lnTo>
                    <a:lnTo>
                      <a:pt x="398" y="628"/>
                    </a:lnTo>
                    <a:lnTo>
                      <a:pt x="419" y="754"/>
                    </a:lnTo>
                    <a:lnTo>
                      <a:pt x="461" y="837"/>
                    </a:lnTo>
                    <a:lnTo>
                      <a:pt x="461" y="921"/>
                    </a:lnTo>
                    <a:lnTo>
                      <a:pt x="440" y="1005"/>
                    </a:lnTo>
                    <a:lnTo>
                      <a:pt x="419" y="984"/>
                    </a:lnTo>
                    <a:lnTo>
                      <a:pt x="356" y="837"/>
                    </a:lnTo>
                    <a:lnTo>
                      <a:pt x="314" y="796"/>
                    </a:lnTo>
                    <a:lnTo>
                      <a:pt x="105" y="817"/>
                    </a:lnTo>
                    <a:lnTo>
                      <a:pt x="21" y="775"/>
                    </a:lnTo>
                    <a:lnTo>
                      <a:pt x="0" y="775"/>
                    </a:lnTo>
                    <a:lnTo>
                      <a:pt x="63" y="879"/>
                    </a:lnTo>
                    <a:lnTo>
                      <a:pt x="126" y="879"/>
                    </a:lnTo>
                    <a:lnTo>
                      <a:pt x="189" y="921"/>
                    </a:lnTo>
                    <a:lnTo>
                      <a:pt x="168" y="984"/>
                    </a:lnTo>
                    <a:lnTo>
                      <a:pt x="189" y="1026"/>
                    </a:lnTo>
                    <a:lnTo>
                      <a:pt x="293" y="1026"/>
                    </a:lnTo>
                    <a:lnTo>
                      <a:pt x="314" y="1068"/>
                    </a:lnTo>
                    <a:lnTo>
                      <a:pt x="168" y="1172"/>
                    </a:lnTo>
                    <a:lnTo>
                      <a:pt x="168" y="1235"/>
                    </a:lnTo>
                    <a:lnTo>
                      <a:pt x="293" y="1423"/>
                    </a:lnTo>
                    <a:lnTo>
                      <a:pt x="377" y="1444"/>
                    </a:lnTo>
                    <a:lnTo>
                      <a:pt x="461" y="1486"/>
                    </a:lnTo>
                    <a:lnTo>
                      <a:pt x="607" y="1486"/>
                    </a:lnTo>
                    <a:lnTo>
                      <a:pt x="691" y="1465"/>
                    </a:lnTo>
                    <a:lnTo>
                      <a:pt x="754" y="1528"/>
                    </a:lnTo>
                    <a:lnTo>
                      <a:pt x="816" y="1528"/>
                    </a:lnTo>
                    <a:lnTo>
                      <a:pt x="942" y="1444"/>
                    </a:lnTo>
                    <a:lnTo>
                      <a:pt x="1026" y="1423"/>
                    </a:lnTo>
                    <a:lnTo>
                      <a:pt x="1235" y="1381"/>
                    </a:lnTo>
                    <a:lnTo>
                      <a:pt x="1381" y="1381"/>
                    </a:lnTo>
                    <a:lnTo>
                      <a:pt x="1465" y="1340"/>
                    </a:lnTo>
                    <a:lnTo>
                      <a:pt x="1528" y="1340"/>
                    </a:lnTo>
                    <a:lnTo>
                      <a:pt x="1570" y="1361"/>
                    </a:lnTo>
                    <a:lnTo>
                      <a:pt x="1570" y="1423"/>
                    </a:lnTo>
                    <a:lnTo>
                      <a:pt x="1549" y="1465"/>
                    </a:lnTo>
                    <a:lnTo>
                      <a:pt x="1507" y="1549"/>
                    </a:lnTo>
                    <a:lnTo>
                      <a:pt x="1465" y="1570"/>
                    </a:lnTo>
                    <a:lnTo>
                      <a:pt x="1339" y="1549"/>
                    </a:lnTo>
                    <a:lnTo>
                      <a:pt x="1214" y="1549"/>
                    </a:lnTo>
                    <a:lnTo>
                      <a:pt x="1109" y="1528"/>
                    </a:lnTo>
                    <a:lnTo>
                      <a:pt x="1067" y="1570"/>
                    </a:lnTo>
                    <a:lnTo>
                      <a:pt x="1130" y="1591"/>
                    </a:lnTo>
                    <a:lnTo>
                      <a:pt x="1298" y="1653"/>
                    </a:lnTo>
                    <a:lnTo>
                      <a:pt x="1360" y="1695"/>
                    </a:lnTo>
                    <a:lnTo>
                      <a:pt x="1360" y="1758"/>
                    </a:lnTo>
                    <a:lnTo>
                      <a:pt x="1298" y="1758"/>
                    </a:lnTo>
                    <a:lnTo>
                      <a:pt x="1172" y="1695"/>
                    </a:lnTo>
                    <a:lnTo>
                      <a:pt x="1151" y="1758"/>
                    </a:lnTo>
                    <a:lnTo>
                      <a:pt x="1088" y="1758"/>
                    </a:lnTo>
                    <a:lnTo>
                      <a:pt x="984" y="1674"/>
                    </a:lnTo>
                    <a:lnTo>
                      <a:pt x="900" y="1653"/>
                    </a:lnTo>
                    <a:lnTo>
                      <a:pt x="754" y="1695"/>
                    </a:lnTo>
                    <a:lnTo>
                      <a:pt x="754" y="1758"/>
                    </a:lnTo>
                    <a:lnTo>
                      <a:pt x="837" y="1779"/>
                    </a:lnTo>
                    <a:lnTo>
                      <a:pt x="1047" y="1967"/>
                    </a:lnTo>
                    <a:lnTo>
                      <a:pt x="1130" y="1988"/>
                    </a:lnTo>
                    <a:lnTo>
                      <a:pt x="1235" y="1946"/>
                    </a:lnTo>
                    <a:lnTo>
                      <a:pt x="1277" y="1967"/>
                    </a:lnTo>
                    <a:lnTo>
                      <a:pt x="1339" y="2072"/>
                    </a:lnTo>
                    <a:lnTo>
                      <a:pt x="1339" y="2156"/>
                    </a:lnTo>
                    <a:lnTo>
                      <a:pt x="1423" y="2177"/>
                    </a:lnTo>
                    <a:lnTo>
                      <a:pt x="1507" y="2156"/>
                    </a:lnTo>
                    <a:lnTo>
                      <a:pt x="1674" y="2156"/>
                    </a:lnTo>
                    <a:lnTo>
                      <a:pt x="1842" y="2093"/>
                    </a:lnTo>
                    <a:lnTo>
                      <a:pt x="1946" y="2093"/>
                    </a:lnTo>
                    <a:lnTo>
                      <a:pt x="2093" y="2072"/>
                    </a:lnTo>
                    <a:lnTo>
                      <a:pt x="2093" y="2114"/>
                    </a:lnTo>
                    <a:lnTo>
                      <a:pt x="2072" y="2218"/>
                    </a:lnTo>
                    <a:lnTo>
                      <a:pt x="2093" y="2323"/>
                    </a:lnTo>
                    <a:lnTo>
                      <a:pt x="2218" y="2407"/>
                    </a:lnTo>
                    <a:lnTo>
                      <a:pt x="2365" y="2428"/>
                    </a:lnTo>
                    <a:lnTo>
                      <a:pt x="2532" y="2386"/>
                    </a:lnTo>
                    <a:lnTo>
                      <a:pt x="2574" y="2323"/>
                    </a:lnTo>
                    <a:lnTo>
                      <a:pt x="2532" y="2281"/>
                    </a:lnTo>
                    <a:lnTo>
                      <a:pt x="2532" y="2218"/>
                    </a:lnTo>
                    <a:lnTo>
                      <a:pt x="2595" y="2156"/>
                    </a:lnTo>
                    <a:lnTo>
                      <a:pt x="2699" y="2051"/>
                    </a:lnTo>
                    <a:lnTo>
                      <a:pt x="2783" y="2009"/>
                    </a:lnTo>
                    <a:lnTo>
                      <a:pt x="2846" y="2072"/>
                    </a:lnTo>
                    <a:lnTo>
                      <a:pt x="2930" y="2114"/>
                    </a:lnTo>
                    <a:lnTo>
                      <a:pt x="3034" y="2114"/>
                    </a:lnTo>
                    <a:lnTo>
                      <a:pt x="3160" y="2051"/>
                    </a:lnTo>
                    <a:lnTo>
                      <a:pt x="3202" y="1988"/>
                    </a:lnTo>
                    <a:lnTo>
                      <a:pt x="3160" y="1842"/>
                    </a:lnTo>
                    <a:lnTo>
                      <a:pt x="3139" y="1758"/>
                    </a:lnTo>
                    <a:lnTo>
                      <a:pt x="3181" y="1674"/>
                    </a:lnTo>
                    <a:lnTo>
                      <a:pt x="3264" y="1591"/>
                    </a:lnTo>
                    <a:lnTo>
                      <a:pt x="3348" y="1423"/>
                    </a:lnTo>
                    <a:lnTo>
                      <a:pt x="3432" y="1319"/>
                    </a:lnTo>
                    <a:lnTo>
                      <a:pt x="3557" y="1172"/>
                    </a:lnTo>
                    <a:lnTo>
                      <a:pt x="3578" y="1068"/>
                    </a:lnTo>
                    <a:lnTo>
                      <a:pt x="3578" y="1005"/>
                    </a:lnTo>
                    <a:lnTo>
                      <a:pt x="3557" y="900"/>
                    </a:lnTo>
                    <a:lnTo>
                      <a:pt x="3536" y="817"/>
                    </a:lnTo>
                    <a:lnTo>
                      <a:pt x="3557" y="754"/>
                    </a:lnTo>
                    <a:lnTo>
                      <a:pt x="3557" y="712"/>
                    </a:lnTo>
                    <a:lnTo>
                      <a:pt x="3516" y="691"/>
                    </a:lnTo>
                    <a:lnTo>
                      <a:pt x="3348" y="691"/>
                    </a:lnTo>
                    <a:lnTo>
                      <a:pt x="3264" y="607"/>
                    </a:lnTo>
                    <a:lnTo>
                      <a:pt x="3223" y="607"/>
                    </a:lnTo>
                    <a:lnTo>
                      <a:pt x="3034" y="628"/>
                    </a:lnTo>
                    <a:lnTo>
                      <a:pt x="2930" y="607"/>
                    </a:lnTo>
                    <a:lnTo>
                      <a:pt x="2846" y="545"/>
                    </a:lnTo>
                    <a:lnTo>
                      <a:pt x="2741" y="545"/>
                    </a:lnTo>
                    <a:lnTo>
                      <a:pt x="2679" y="503"/>
                    </a:lnTo>
                    <a:lnTo>
                      <a:pt x="2679" y="440"/>
                    </a:lnTo>
                    <a:lnTo>
                      <a:pt x="2637" y="419"/>
                    </a:lnTo>
                    <a:lnTo>
                      <a:pt x="2532" y="482"/>
                    </a:lnTo>
                    <a:lnTo>
                      <a:pt x="2532" y="419"/>
                    </a:lnTo>
                    <a:lnTo>
                      <a:pt x="2532" y="335"/>
                    </a:lnTo>
                    <a:lnTo>
                      <a:pt x="2532" y="293"/>
                    </a:lnTo>
                    <a:lnTo>
                      <a:pt x="2490" y="335"/>
                    </a:lnTo>
                    <a:lnTo>
                      <a:pt x="2469" y="440"/>
                    </a:lnTo>
                    <a:lnTo>
                      <a:pt x="2407" y="482"/>
                    </a:lnTo>
                    <a:lnTo>
                      <a:pt x="2386" y="335"/>
                    </a:lnTo>
                    <a:lnTo>
                      <a:pt x="2344" y="335"/>
                    </a:lnTo>
                    <a:lnTo>
                      <a:pt x="2302" y="398"/>
                    </a:lnTo>
                    <a:lnTo>
                      <a:pt x="2323" y="440"/>
                    </a:lnTo>
                    <a:lnTo>
                      <a:pt x="2302" y="503"/>
                    </a:lnTo>
                    <a:lnTo>
                      <a:pt x="2093" y="503"/>
                    </a:lnTo>
                    <a:lnTo>
                      <a:pt x="2093" y="607"/>
                    </a:lnTo>
                    <a:lnTo>
                      <a:pt x="2072" y="691"/>
                    </a:lnTo>
                    <a:lnTo>
                      <a:pt x="1988" y="670"/>
                    </a:lnTo>
                    <a:lnTo>
                      <a:pt x="1967" y="586"/>
                    </a:lnTo>
                    <a:lnTo>
                      <a:pt x="1925" y="586"/>
                    </a:lnTo>
                    <a:lnTo>
                      <a:pt x="1925" y="670"/>
                    </a:lnTo>
                    <a:lnTo>
                      <a:pt x="1904" y="733"/>
                    </a:lnTo>
                    <a:lnTo>
                      <a:pt x="1883" y="691"/>
                    </a:lnTo>
                    <a:lnTo>
                      <a:pt x="1883" y="607"/>
                    </a:lnTo>
                    <a:lnTo>
                      <a:pt x="1904" y="482"/>
                    </a:lnTo>
                    <a:lnTo>
                      <a:pt x="1904" y="252"/>
                    </a:lnTo>
                    <a:lnTo>
                      <a:pt x="1883" y="168"/>
                    </a:lnTo>
                    <a:lnTo>
                      <a:pt x="1779" y="84"/>
                    </a:lnTo>
                    <a:lnTo>
                      <a:pt x="171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3875625" y="1704850"/>
                <a:ext cx="21475" cy="18350"/>
              </a:xfrm>
              <a:custGeom>
                <a:avLst/>
                <a:gdLst/>
                <a:ahLst/>
                <a:cxnLst/>
                <a:rect l="l" t="t" r="r" b="b"/>
                <a:pathLst>
                  <a:path w="859" h="734" extrusionOk="0">
                    <a:moveTo>
                      <a:pt x="650" y="1"/>
                    </a:moveTo>
                    <a:lnTo>
                      <a:pt x="587" y="43"/>
                    </a:lnTo>
                    <a:lnTo>
                      <a:pt x="419" y="126"/>
                    </a:lnTo>
                    <a:lnTo>
                      <a:pt x="419" y="43"/>
                    </a:lnTo>
                    <a:lnTo>
                      <a:pt x="357" y="43"/>
                    </a:lnTo>
                    <a:lnTo>
                      <a:pt x="273" y="105"/>
                    </a:lnTo>
                    <a:lnTo>
                      <a:pt x="252" y="147"/>
                    </a:lnTo>
                    <a:lnTo>
                      <a:pt x="231" y="210"/>
                    </a:lnTo>
                    <a:lnTo>
                      <a:pt x="126" y="189"/>
                    </a:lnTo>
                    <a:lnTo>
                      <a:pt x="64" y="252"/>
                    </a:lnTo>
                    <a:lnTo>
                      <a:pt x="1" y="315"/>
                    </a:lnTo>
                    <a:lnTo>
                      <a:pt x="64" y="357"/>
                    </a:lnTo>
                    <a:lnTo>
                      <a:pt x="210" y="357"/>
                    </a:lnTo>
                    <a:lnTo>
                      <a:pt x="252" y="461"/>
                    </a:lnTo>
                    <a:lnTo>
                      <a:pt x="273" y="524"/>
                    </a:lnTo>
                    <a:lnTo>
                      <a:pt x="273" y="608"/>
                    </a:lnTo>
                    <a:lnTo>
                      <a:pt x="336" y="629"/>
                    </a:lnTo>
                    <a:lnTo>
                      <a:pt x="273" y="712"/>
                    </a:lnTo>
                    <a:lnTo>
                      <a:pt x="357" y="712"/>
                    </a:lnTo>
                    <a:lnTo>
                      <a:pt x="419" y="733"/>
                    </a:lnTo>
                    <a:lnTo>
                      <a:pt x="440" y="670"/>
                    </a:lnTo>
                    <a:lnTo>
                      <a:pt x="587" y="608"/>
                    </a:lnTo>
                    <a:lnTo>
                      <a:pt x="670" y="608"/>
                    </a:lnTo>
                    <a:lnTo>
                      <a:pt x="754" y="524"/>
                    </a:lnTo>
                    <a:lnTo>
                      <a:pt x="733" y="461"/>
                    </a:lnTo>
                    <a:lnTo>
                      <a:pt x="754" y="315"/>
                    </a:lnTo>
                    <a:lnTo>
                      <a:pt x="796" y="294"/>
                    </a:lnTo>
                    <a:lnTo>
                      <a:pt x="859" y="189"/>
                    </a:lnTo>
                    <a:lnTo>
                      <a:pt x="796" y="105"/>
                    </a:lnTo>
                    <a:lnTo>
                      <a:pt x="733" y="85"/>
                    </a:lnTo>
                    <a:lnTo>
                      <a:pt x="670" y="22"/>
                    </a:lnTo>
                    <a:lnTo>
                      <a:pt x="65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3883475" y="1716375"/>
                <a:ext cx="39275" cy="43425"/>
              </a:xfrm>
              <a:custGeom>
                <a:avLst/>
                <a:gdLst/>
                <a:ahLst/>
                <a:cxnLst/>
                <a:rect l="l" t="t" r="r" b="b"/>
                <a:pathLst>
                  <a:path w="1571" h="1737" extrusionOk="0">
                    <a:moveTo>
                      <a:pt x="796" y="0"/>
                    </a:moveTo>
                    <a:lnTo>
                      <a:pt x="649" y="105"/>
                    </a:lnTo>
                    <a:lnTo>
                      <a:pt x="482" y="251"/>
                    </a:lnTo>
                    <a:lnTo>
                      <a:pt x="377" y="251"/>
                    </a:lnTo>
                    <a:lnTo>
                      <a:pt x="147" y="293"/>
                    </a:lnTo>
                    <a:lnTo>
                      <a:pt x="43" y="398"/>
                    </a:lnTo>
                    <a:lnTo>
                      <a:pt x="1" y="502"/>
                    </a:lnTo>
                    <a:lnTo>
                      <a:pt x="105" y="565"/>
                    </a:lnTo>
                    <a:lnTo>
                      <a:pt x="168" y="670"/>
                    </a:lnTo>
                    <a:lnTo>
                      <a:pt x="273" y="670"/>
                    </a:lnTo>
                    <a:lnTo>
                      <a:pt x="315" y="712"/>
                    </a:lnTo>
                    <a:lnTo>
                      <a:pt x="273" y="795"/>
                    </a:lnTo>
                    <a:lnTo>
                      <a:pt x="273" y="900"/>
                    </a:lnTo>
                    <a:lnTo>
                      <a:pt x="168" y="1046"/>
                    </a:lnTo>
                    <a:lnTo>
                      <a:pt x="147" y="1235"/>
                    </a:lnTo>
                    <a:lnTo>
                      <a:pt x="64" y="1297"/>
                    </a:lnTo>
                    <a:lnTo>
                      <a:pt x="105" y="1402"/>
                    </a:lnTo>
                    <a:lnTo>
                      <a:pt x="43" y="1444"/>
                    </a:lnTo>
                    <a:lnTo>
                      <a:pt x="64" y="1548"/>
                    </a:lnTo>
                    <a:lnTo>
                      <a:pt x="126" y="1548"/>
                    </a:lnTo>
                    <a:lnTo>
                      <a:pt x="210" y="1507"/>
                    </a:lnTo>
                    <a:lnTo>
                      <a:pt x="315" y="1465"/>
                    </a:lnTo>
                    <a:lnTo>
                      <a:pt x="440" y="1402"/>
                    </a:lnTo>
                    <a:lnTo>
                      <a:pt x="524" y="1402"/>
                    </a:lnTo>
                    <a:lnTo>
                      <a:pt x="587" y="1318"/>
                    </a:lnTo>
                    <a:lnTo>
                      <a:pt x="649" y="1193"/>
                    </a:lnTo>
                    <a:lnTo>
                      <a:pt x="691" y="1151"/>
                    </a:lnTo>
                    <a:lnTo>
                      <a:pt x="796" y="1151"/>
                    </a:lnTo>
                    <a:lnTo>
                      <a:pt x="838" y="1130"/>
                    </a:lnTo>
                    <a:lnTo>
                      <a:pt x="838" y="1235"/>
                    </a:lnTo>
                    <a:lnTo>
                      <a:pt x="796" y="1423"/>
                    </a:lnTo>
                    <a:lnTo>
                      <a:pt x="796" y="1548"/>
                    </a:lnTo>
                    <a:lnTo>
                      <a:pt x="754" y="1632"/>
                    </a:lnTo>
                    <a:lnTo>
                      <a:pt x="775" y="1737"/>
                    </a:lnTo>
                    <a:lnTo>
                      <a:pt x="859" y="1737"/>
                    </a:lnTo>
                    <a:lnTo>
                      <a:pt x="942" y="1653"/>
                    </a:lnTo>
                    <a:lnTo>
                      <a:pt x="942" y="1569"/>
                    </a:lnTo>
                    <a:lnTo>
                      <a:pt x="984" y="1465"/>
                    </a:lnTo>
                    <a:lnTo>
                      <a:pt x="1089" y="1423"/>
                    </a:lnTo>
                    <a:lnTo>
                      <a:pt x="1193" y="1402"/>
                    </a:lnTo>
                    <a:lnTo>
                      <a:pt x="1277" y="1151"/>
                    </a:lnTo>
                    <a:lnTo>
                      <a:pt x="1277" y="1046"/>
                    </a:lnTo>
                    <a:lnTo>
                      <a:pt x="1382" y="900"/>
                    </a:lnTo>
                    <a:lnTo>
                      <a:pt x="1507" y="837"/>
                    </a:lnTo>
                    <a:lnTo>
                      <a:pt x="1570" y="795"/>
                    </a:lnTo>
                    <a:lnTo>
                      <a:pt x="1465" y="732"/>
                    </a:lnTo>
                    <a:lnTo>
                      <a:pt x="1403" y="691"/>
                    </a:lnTo>
                    <a:lnTo>
                      <a:pt x="1298" y="628"/>
                    </a:lnTo>
                    <a:lnTo>
                      <a:pt x="1172" y="712"/>
                    </a:lnTo>
                    <a:lnTo>
                      <a:pt x="1089" y="774"/>
                    </a:lnTo>
                    <a:lnTo>
                      <a:pt x="963" y="691"/>
                    </a:lnTo>
                    <a:lnTo>
                      <a:pt x="838" y="565"/>
                    </a:lnTo>
                    <a:lnTo>
                      <a:pt x="796" y="398"/>
                    </a:lnTo>
                    <a:lnTo>
                      <a:pt x="838" y="356"/>
                    </a:lnTo>
                    <a:lnTo>
                      <a:pt x="942" y="314"/>
                    </a:lnTo>
                    <a:lnTo>
                      <a:pt x="942" y="272"/>
                    </a:lnTo>
                    <a:lnTo>
                      <a:pt x="859" y="147"/>
                    </a:lnTo>
                    <a:lnTo>
                      <a:pt x="79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1"/>
              <p:cNvSpPr/>
              <p:nvPr/>
            </p:nvSpPr>
            <p:spPr>
              <a:xfrm>
                <a:off x="3781475" y="1649925"/>
                <a:ext cx="102550" cy="141275"/>
              </a:xfrm>
              <a:custGeom>
                <a:avLst/>
                <a:gdLst/>
                <a:ahLst/>
                <a:cxnLst/>
                <a:rect l="l" t="t" r="r" b="b"/>
                <a:pathLst>
                  <a:path w="4102" h="5651" extrusionOk="0">
                    <a:moveTo>
                      <a:pt x="1988" y="1"/>
                    </a:moveTo>
                    <a:lnTo>
                      <a:pt x="1926" y="22"/>
                    </a:lnTo>
                    <a:lnTo>
                      <a:pt x="1842" y="126"/>
                    </a:lnTo>
                    <a:lnTo>
                      <a:pt x="1884" y="315"/>
                    </a:lnTo>
                    <a:lnTo>
                      <a:pt x="1821" y="419"/>
                    </a:lnTo>
                    <a:lnTo>
                      <a:pt x="1821" y="524"/>
                    </a:lnTo>
                    <a:lnTo>
                      <a:pt x="1800" y="629"/>
                    </a:lnTo>
                    <a:lnTo>
                      <a:pt x="1842" y="649"/>
                    </a:lnTo>
                    <a:lnTo>
                      <a:pt x="1884" y="733"/>
                    </a:lnTo>
                    <a:lnTo>
                      <a:pt x="1884" y="1068"/>
                    </a:lnTo>
                    <a:lnTo>
                      <a:pt x="1884" y="1235"/>
                    </a:lnTo>
                    <a:lnTo>
                      <a:pt x="1926" y="1361"/>
                    </a:lnTo>
                    <a:lnTo>
                      <a:pt x="2030" y="1507"/>
                    </a:lnTo>
                    <a:lnTo>
                      <a:pt x="2030" y="1654"/>
                    </a:lnTo>
                    <a:lnTo>
                      <a:pt x="2135" y="1779"/>
                    </a:lnTo>
                    <a:lnTo>
                      <a:pt x="2135" y="1863"/>
                    </a:lnTo>
                    <a:lnTo>
                      <a:pt x="2051" y="1863"/>
                    </a:lnTo>
                    <a:lnTo>
                      <a:pt x="2009" y="1800"/>
                    </a:lnTo>
                    <a:lnTo>
                      <a:pt x="1926" y="1612"/>
                    </a:lnTo>
                    <a:lnTo>
                      <a:pt x="1842" y="1507"/>
                    </a:lnTo>
                    <a:lnTo>
                      <a:pt x="1800" y="1507"/>
                    </a:lnTo>
                    <a:lnTo>
                      <a:pt x="1716" y="1570"/>
                    </a:lnTo>
                    <a:lnTo>
                      <a:pt x="1675" y="1549"/>
                    </a:lnTo>
                    <a:lnTo>
                      <a:pt x="1675" y="1486"/>
                    </a:lnTo>
                    <a:lnTo>
                      <a:pt x="1737" y="1403"/>
                    </a:lnTo>
                    <a:lnTo>
                      <a:pt x="1779" y="1361"/>
                    </a:lnTo>
                    <a:lnTo>
                      <a:pt x="1779" y="1256"/>
                    </a:lnTo>
                    <a:lnTo>
                      <a:pt x="1695" y="1026"/>
                    </a:lnTo>
                    <a:lnTo>
                      <a:pt x="1695" y="817"/>
                    </a:lnTo>
                    <a:lnTo>
                      <a:pt x="1675" y="733"/>
                    </a:lnTo>
                    <a:lnTo>
                      <a:pt x="1528" y="649"/>
                    </a:lnTo>
                    <a:lnTo>
                      <a:pt x="1465" y="524"/>
                    </a:lnTo>
                    <a:lnTo>
                      <a:pt x="1382" y="503"/>
                    </a:lnTo>
                    <a:lnTo>
                      <a:pt x="1319" y="545"/>
                    </a:lnTo>
                    <a:lnTo>
                      <a:pt x="1319" y="670"/>
                    </a:lnTo>
                    <a:lnTo>
                      <a:pt x="1193" y="838"/>
                    </a:lnTo>
                    <a:lnTo>
                      <a:pt x="1172" y="963"/>
                    </a:lnTo>
                    <a:lnTo>
                      <a:pt x="1193" y="1089"/>
                    </a:lnTo>
                    <a:lnTo>
                      <a:pt x="1256" y="1235"/>
                    </a:lnTo>
                    <a:lnTo>
                      <a:pt x="1277" y="1403"/>
                    </a:lnTo>
                    <a:lnTo>
                      <a:pt x="1214" y="1382"/>
                    </a:lnTo>
                    <a:lnTo>
                      <a:pt x="1172" y="1298"/>
                    </a:lnTo>
                    <a:lnTo>
                      <a:pt x="1151" y="1173"/>
                    </a:lnTo>
                    <a:lnTo>
                      <a:pt x="1172" y="1089"/>
                    </a:lnTo>
                    <a:lnTo>
                      <a:pt x="1110" y="1068"/>
                    </a:lnTo>
                    <a:lnTo>
                      <a:pt x="1068" y="984"/>
                    </a:lnTo>
                    <a:lnTo>
                      <a:pt x="1047" y="984"/>
                    </a:lnTo>
                    <a:lnTo>
                      <a:pt x="984" y="1047"/>
                    </a:lnTo>
                    <a:lnTo>
                      <a:pt x="942" y="1026"/>
                    </a:lnTo>
                    <a:lnTo>
                      <a:pt x="942" y="942"/>
                    </a:lnTo>
                    <a:lnTo>
                      <a:pt x="1047" y="859"/>
                    </a:lnTo>
                    <a:lnTo>
                      <a:pt x="1047" y="838"/>
                    </a:lnTo>
                    <a:lnTo>
                      <a:pt x="984" y="817"/>
                    </a:lnTo>
                    <a:lnTo>
                      <a:pt x="859" y="859"/>
                    </a:lnTo>
                    <a:lnTo>
                      <a:pt x="775" y="921"/>
                    </a:lnTo>
                    <a:lnTo>
                      <a:pt x="691" y="859"/>
                    </a:lnTo>
                    <a:lnTo>
                      <a:pt x="733" y="817"/>
                    </a:lnTo>
                    <a:lnTo>
                      <a:pt x="775" y="775"/>
                    </a:lnTo>
                    <a:lnTo>
                      <a:pt x="796" y="733"/>
                    </a:lnTo>
                    <a:lnTo>
                      <a:pt x="900" y="629"/>
                    </a:lnTo>
                    <a:lnTo>
                      <a:pt x="984" y="629"/>
                    </a:lnTo>
                    <a:lnTo>
                      <a:pt x="1005" y="649"/>
                    </a:lnTo>
                    <a:lnTo>
                      <a:pt x="1089" y="670"/>
                    </a:lnTo>
                    <a:lnTo>
                      <a:pt x="1151" y="608"/>
                    </a:lnTo>
                    <a:lnTo>
                      <a:pt x="1172" y="524"/>
                    </a:lnTo>
                    <a:lnTo>
                      <a:pt x="1089" y="398"/>
                    </a:lnTo>
                    <a:lnTo>
                      <a:pt x="1047" y="336"/>
                    </a:lnTo>
                    <a:lnTo>
                      <a:pt x="900" y="357"/>
                    </a:lnTo>
                    <a:lnTo>
                      <a:pt x="670" y="545"/>
                    </a:lnTo>
                    <a:lnTo>
                      <a:pt x="587" y="566"/>
                    </a:lnTo>
                    <a:lnTo>
                      <a:pt x="545" y="545"/>
                    </a:lnTo>
                    <a:lnTo>
                      <a:pt x="545" y="461"/>
                    </a:lnTo>
                    <a:lnTo>
                      <a:pt x="461" y="419"/>
                    </a:lnTo>
                    <a:lnTo>
                      <a:pt x="419" y="440"/>
                    </a:lnTo>
                    <a:lnTo>
                      <a:pt x="419" y="566"/>
                    </a:lnTo>
                    <a:lnTo>
                      <a:pt x="545" y="712"/>
                    </a:lnTo>
                    <a:lnTo>
                      <a:pt x="524" y="754"/>
                    </a:lnTo>
                    <a:lnTo>
                      <a:pt x="419" y="754"/>
                    </a:lnTo>
                    <a:lnTo>
                      <a:pt x="377" y="649"/>
                    </a:lnTo>
                    <a:lnTo>
                      <a:pt x="315" y="503"/>
                    </a:lnTo>
                    <a:lnTo>
                      <a:pt x="231" y="503"/>
                    </a:lnTo>
                    <a:lnTo>
                      <a:pt x="126" y="608"/>
                    </a:lnTo>
                    <a:lnTo>
                      <a:pt x="147" y="733"/>
                    </a:lnTo>
                    <a:lnTo>
                      <a:pt x="168" y="775"/>
                    </a:lnTo>
                    <a:lnTo>
                      <a:pt x="168" y="880"/>
                    </a:lnTo>
                    <a:lnTo>
                      <a:pt x="147" y="880"/>
                    </a:lnTo>
                    <a:lnTo>
                      <a:pt x="43" y="963"/>
                    </a:lnTo>
                    <a:lnTo>
                      <a:pt x="1" y="984"/>
                    </a:lnTo>
                    <a:lnTo>
                      <a:pt x="1" y="1089"/>
                    </a:lnTo>
                    <a:lnTo>
                      <a:pt x="22" y="1235"/>
                    </a:lnTo>
                    <a:lnTo>
                      <a:pt x="43" y="1361"/>
                    </a:lnTo>
                    <a:lnTo>
                      <a:pt x="147" y="1549"/>
                    </a:lnTo>
                    <a:lnTo>
                      <a:pt x="147" y="1612"/>
                    </a:lnTo>
                    <a:lnTo>
                      <a:pt x="231" y="1591"/>
                    </a:lnTo>
                    <a:lnTo>
                      <a:pt x="273" y="1507"/>
                    </a:lnTo>
                    <a:lnTo>
                      <a:pt x="273" y="1403"/>
                    </a:lnTo>
                    <a:lnTo>
                      <a:pt x="273" y="1298"/>
                    </a:lnTo>
                    <a:lnTo>
                      <a:pt x="335" y="1277"/>
                    </a:lnTo>
                    <a:lnTo>
                      <a:pt x="419" y="1361"/>
                    </a:lnTo>
                    <a:lnTo>
                      <a:pt x="461" y="1298"/>
                    </a:lnTo>
                    <a:lnTo>
                      <a:pt x="482" y="1340"/>
                    </a:lnTo>
                    <a:lnTo>
                      <a:pt x="440" y="1445"/>
                    </a:lnTo>
                    <a:lnTo>
                      <a:pt x="419" y="1591"/>
                    </a:lnTo>
                    <a:lnTo>
                      <a:pt x="377" y="1612"/>
                    </a:lnTo>
                    <a:lnTo>
                      <a:pt x="377" y="1675"/>
                    </a:lnTo>
                    <a:lnTo>
                      <a:pt x="482" y="1779"/>
                    </a:lnTo>
                    <a:lnTo>
                      <a:pt x="482" y="1800"/>
                    </a:lnTo>
                    <a:lnTo>
                      <a:pt x="545" y="1821"/>
                    </a:lnTo>
                    <a:lnTo>
                      <a:pt x="628" y="1821"/>
                    </a:lnTo>
                    <a:lnTo>
                      <a:pt x="649" y="1863"/>
                    </a:lnTo>
                    <a:lnTo>
                      <a:pt x="649" y="1926"/>
                    </a:lnTo>
                    <a:lnTo>
                      <a:pt x="545" y="2010"/>
                    </a:lnTo>
                    <a:lnTo>
                      <a:pt x="482" y="2010"/>
                    </a:lnTo>
                    <a:lnTo>
                      <a:pt x="482" y="1968"/>
                    </a:lnTo>
                    <a:lnTo>
                      <a:pt x="461" y="1905"/>
                    </a:lnTo>
                    <a:lnTo>
                      <a:pt x="315" y="1800"/>
                    </a:lnTo>
                    <a:lnTo>
                      <a:pt x="273" y="1821"/>
                    </a:lnTo>
                    <a:lnTo>
                      <a:pt x="273" y="1884"/>
                    </a:lnTo>
                    <a:lnTo>
                      <a:pt x="335" y="1989"/>
                    </a:lnTo>
                    <a:lnTo>
                      <a:pt x="419" y="2030"/>
                    </a:lnTo>
                    <a:lnTo>
                      <a:pt x="482" y="2093"/>
                    </a:lnTo>
                    <a:lnTo>
                      <a:pt x="482" y="2114"/>
                    </a:lnTo>
                    <a:lnTo>
                      <a:pt x="440" y="2177"/>
                    </a:lnTo>
                    <a:lnTo>
                      <a:pt x="482" y="2240"/>
                    </a:lnTo>
                    <a:lnTo>
                      <a:pt x="587" y="2302"/>
                    </a:lnTo>
                    <a:lnTo>
                      <a:pt x="670" y="2344"/>
                    </a:lnTo>
                    <a:lnTo>
                      <a:pt x="691" y="2428"/>
                    </a:lnTo>
                    <a:lnTo>
                      <a:pt x="775" y="2449"/>
                    </a:lnTo>
                    <a:lnTo>
                      <a:pt x="900" y="2449"/>
                    </a:lnTo>
                    <a:lnTo>
                      <a:pt x="942" y="2491"/>
                    </a:lnTo>
                    <a:lnTo>
                      <a:pt x="879" y="2533"/>
                    </a:lnTo>
                    <a:lnTo>
                      <a:pt x="754" y="2533"/>
                    </a:lnTo>
                    <a:lnTo>
                      <a:pt x="754" y="2637"/>
                    </a:lnTo>
                    <a:lnTo>
                      <a:pt x="796" y="2742"/>
                    </a:lnTo>
                    <a:lnTo>
                      <a:pt x="859" y="2742"/>
                    </a:lnTo>
                    <a:lnTo>
                      <a:pt x="942" y="2763"/>
                    </a:lnTo>
                    <a:lnTo>
                      <a:pt x="1068" y="2909"/>
                    </a:lnTo>
                    <a:lnTo>
                      <a:pt x="1110" y="2972"/>
                    </a:lnTo>
                    <a:lnTo>
                      <a:pt x="1068" y="3035"/>
                    </a:lnTo>
                    <a:lnTo>
                      <a:pt x="1068" y="3077"/>
                    </a:lnTo>
                    <a:lnTo>
                      <a:pt x="1382" y="3077"/>
                    </a:lnTo>
                    <a:lnTo>
                      <a:pt x="1465" y="3014"/>
                    </a:lnTo>
                    <a:lnTo>
                      <a:pt x="1465" y="2930"/>
                    </a:lnTo>
                    <a:lnTo>
                      <a:pt x="1507" y="2805"/>
                    </a:lnTo>
                    <a:lnTo>
                      <a:pt x="1591" y="2763"/>
                    </a:lnTo>
                    <a:lnTo>
                      <a:pt x="1675" y="2805"/>
                    </a:lnTo>
                    <a:lnTo>
                      <a:pt x="1675" y="2721"/>
                    </a:lnTo>
                    <a:lnTo>
                      <a:pt x="1612" y="2616"/>
                    </a:lnTo>
                    <a:lnTo>
                      <a:pt x="1570" y="2512"/>
                    </a:lnTo>
                    <a:lnTo>
                      <a:pt x="1570" y="2386"/>
                    </a:lnTo>
                    <a:lnTo>
                      <a:pt x="1528" y="2302"/>
                    </a:lnTo>
                    <a:lnTo>
                      <a:pt x="1528" y="2219"/>
                    </a:lnTo>
                    <a:lnTo>
                      <a:pt x="1591" y="2198"/>
                    </a:lnTo>
                    <a:lnTo>
                      <a:pt x="1633" y="2219"/>
                    </a:lnTo>
                    <a:lnTo>
                      <a:pt x="1695" y="2323"/>
                    </a:lnTo>
                    <a:lnTo>
                      <a:pt x="1675" y="2344"/>
                    </a:lnTo>
                    <a:lnTo>
                      <a:pt x="1695" y="2428"/>
                    </a:lnTo>
                    <a:lnTo>
                      <a:pt x="1779" y="2344"/>
                    </a:lnTo>
                    <a:lnTo>
                      <a:pt x="1779" y="2282"/>
                    </a:lnTo>
                    <a:lnTo>
                      <a:pt x="1737" y="2093"/>
                    </a:lnTo>
                    <a:lnTo>
                      <a:pt x="1800" y="2010"/>
                    </a:lnTo>
                    <a:lnTo>
                      <a:pt x="1821" y="2010"/>
                    </a:lnTo>
                    <a:lnTo>
                      <a:pt x="1884" y="2093"/>
                    </a:lnTo>
                    <a:lnTo>
                      <a:pt x="1884" y="2219"/>
                    </a:lnTo>
                    <a:lnTo>
                      <a:pt x="1926" y="2282"/>
                    </a:lnTo>
                    <a:lnTo>
                      <a:pt x="1926" y="2344"/>
                    </a:lnTo>
                    <a:lnTo>
                      <a:pt x="1842" y="2428"/>
                    </a:lnTo>
                    <a:lnTo>
                      <a:pt x="1842" y="2491"/>
                    </a:lnTo>
                    <a:lnTo>
                      <a:pt x="1884" y="2637"/>
                    </a:lnTo>
                    <a:lnTo>
                      <a:pt x="1926" y="2658"/>
                    </a:lnTo>
                    <a:lnTo>
                      <a:pt x="2009" y="2637"/>
                    </a:lnTo>
                    <a:lnTo>
                      <a:pt x="2156" y="2491"/>
                    </a:lnTo>
                    <a:lnTo>
                      <a:pt x="2219" y="2344"/>
                    </a:lnTo>
                    <a:lnTo>
                      <a:pt x="2219" y="2240"/>
                    </a:lnTo>
                    <a:lnTo>
                      <a:pt x="2239" y="2177"/>
                    </a:lnTo>
                    <a:lnTo>
                      <a:pt x="2302" y="2198"/>
                    </a:lnTo>
                    <a:lnTo>
                      <a:pt x="2344" y="2282"/>
                    </a:lnTo>
                    <a:lnTo>
                      <a:pt x="2323" y="2407"/>
                    </a:lnTo>
                    <a:lnTo>
                      <a:pt x="2260" y="2512"/>
                    </a:lnTo>
                    <a:lnTo>
                      <a:pt x="2260" y="2595"/>
                    </a:lnTo>
                    <a:lnTo>
                      <a:pt x="2344" y="2637"/>
                    </a:lnTo>
                    <a:lnTo>
                      <a:pt x="2449" y="2616"/>
                    </a:lnTo>
                    <a:lnTo>
                      <a:pt x="2532" y="2533"/>
                    </a:lnTo>
                    <a:lnTo>
                      <a:pt x="2574" y="2533"/>
                    </a:lnTo>
                    <a:lnTo>
                      <a:pt x="2574" y="2595"/>
                    </a:lnTo>
                    <a:lnTo>
                      <a:pt x="2532" y="2637"/>
                    </a:lnTo>
                    <a:lnTo>
                      <a:pt x="2428" y="2658"/>
                    </a:lnTo>
                    <a:lnTo>
                      <a:pt x="2344" y="2763"/>
                    </a:lnTo>
                    <a:lnTo>
                      <a:pt x="2156" y="2763"/>
                    </a:lnTo>
                    <a:lnTo>
                      <a:pt x="2009" y="2826"/>
                    </a:lnTo>
                    <a:lnTo>
                      <a:pt x="1988" y="2867"/>
                    </a:lnTo>
                    <a:lnTo>
                      <a:pt x="2009" y="2951"/>
                    </a:lnTo>
                    <a:lnTo>
                      <a:pt x="1884" y="3014"/>
                    </a:lnTo>
                    <a:lnTo>
                      <a:pt x="1800" y="3118"/>
                    </a:lnTo>
                    <a:lnTo>
                      <a:pt x="1716" y="3181"/>
                    </a:lnTo>
                    <a:lnTo>
                      <a:pt x="1675" y="3181"/>
                    </a:lnTo>
                    <a:lnTo>
                      <a:pt x="1570" y="3244"/>
                    </a:lnTo>
                    <a:lnTo>
                      <a:pt x="1570" y="3328"/>
                    </a:lnTo>
                    <a:lnTo>
                      <a:pt x="1507" y="3349"/>
                    </a:lnTo>
                    <a:lnTo>
                      <a:pt x="1486" y="3265"/>
                    </a:lnTo>
                    <a:lnTo>
                      <a:pt x="1465" y="3223"/>
                    </a:lnTo>
                    <a:lnTo>
                      <a:pt x="1382" y="3265"/>
                    </a:lnTo>
                    <a:lnTo>
                      <a:pt x="1298" y="3286"/>
                    </a:lnTo>
                    <a:lnTo>
                      <a:pt x="1298" y="3349"/>
                    </a:lnTo>
                    <a:lnTo>
                      <a:pt x="1277" y="3390"/>
                    </a:lnTo>
                    <a:lnTo>
                      <a:pt x="1319" y="3579"/>
                    </a:lnTo>
                    <a:lnTo>
                      <a:pt x="1319" y="3704"/>
                    </a:lnTo>
                    <a:lnTo>
                      <a:pt x="1361" y="3746"/>
                    </a:lnTo>
                    <a:lnTo>
                      <a:pt x="1465" y="3746"/>
                    </a:lnTo>
                    <a:lnTo>
                      <a:pt x="1528" y="3704"/>
                    </a:lnTo>
                    <a:lnTo>
                      <a:pt x="1633" y="3683"/>
                    </a:lnTo>
                    <a:lnTo>
                      <a:pt x="1695" y="3662"/>
                    </a:lnTo>
                    <a:lnTo>
                      <a:pt x="1779" y="3662"/>
                    </a:lnTo>
                    <a:lnTo>
                      <a:pt x="1842" y="3642"/>
                    </a:lnTo>
                    <a:lnTo>
                      <a:pt x="1926" y="3537"/>
                    </a:lnTo>
                    <a:lnTo>
                      <a:pt x="1988" y="3537"/>
                    </a:lnTo>
                    <a:lnTo>
                      <a:pt x="2009" y="3495"/>
                    </a:lnTo>
                    <a:lnTo>
                      <a:pt x="2114" y="3495"/>
                    </a:lnTo>
                    <a:lnTo>
                      <a:pt x="2135" y="3537"/>
                    </a:lnTo>
                    <a:lnTo>
                      <a:pt x="2428" y="3537"/>
                    </a:lnTo>
                    <a:lnTo>
                      <a:pt x="2470" y="3474"/>
                    </a:lnTo>
                    <a:lnTo>
                      <a:pt x="2553" y="3432"/>
                    </a:lnTo>
                    <a:lnTo>
                      <a:pt x="2616" y="3432"/>
                    </a:lnTo>
                    <a:lnTo>
                      <a:pt x="2616" y="3495"/>
                    </a:lnTo>
                    <a:lnTo>
                      <a:pt x="2553" y="3537"/>
                    </a:lnTo>
                    <a:lnTo>
                      <a:pt x="2532" y="3600"/>
                    </a:lnTo>
                    <a:lnTo>
                      <a:pt x="2449" y="3600"/>
                    </a:lnTo>
                    <a:lnTo>
                      <a:pt x="2407" y="3642"/>
                    </a:lnTo>
                    <a:lnTo>
                      <a:pt x="2239" y="3642"/>
                    </a:lnTo>
                    <a:lnTo>
                      <a:pt x="2135" y="3683"/>
                    </a:lnTo>
                    <a:lnTo>
                      <a:pt x="1947" y="3767"/>
                    </a:lnTo>
                    <a:lnTo>
                      <a:pt x="1884" y="3767"/>
                    </a:lnTo>
                    <a:lnTo>
                      <a:pt x="1800" y="3788"/>
                    </a:lnTo>
                    <a:lnTo>
                      <a:pt x="1800" y="3809"/>
                    </a:lnTo>
                    <a:lnTo>
                      <a:pt x="1905" y="3872"/>
                    </a:lnTo>
                    <a:lnTo>
                      <a:pt x="2051" y="3893"/>
                    </a:lnTo>
                    <a:lnTo>
                      <a:pt x="2135" y="3893"/>
                    </a:lnTo>
                    <a:lnTo>
                      <a:pt x="2239" y="3976"/>
                    </a:lnTo>
                    <a:lnTo>
                      <a:pt x="2239" y="4018"/>
                    </a:lnTo>
                    <a:lnTo>
                      <a:pt x="2030" y="4018"/>
                    </a:lnTo>
                    <a:lnTo>
                      <a:pt x="1947" y="4060"/>
                    </a:lnTo>
                    <a:lnTo>
                      <a:pt x="1905" y="4018"/>
                    </a:lnTo>
                    <a:lnTo>
                      <a:pt x="1800" y="3997"/>
                    </a:lnTo>
                    <a:lnTo>
                      <a:pt x="1779" y="4060"/>
                    </a:lnTo>
                    <a:lnTo>
                      <a:pt x="1737" y="4060"/>
                    </a:lnTo>
                    <a:lnTo>
                      <a:pt x="1695" y="3997"/>
                    </a:lnTo>
                    <a:lnTo>
                      <a:pt x="1633" y="3914"/>
                    </a:lnTo>
                    <a:lnTo>
                      <a:pt x="1570" y="3893"/>
                    </a:lnTo>
                    <a:lnTo>
                      <a:pt x="1423" y="3997"/>
                    </a:lnTo>
                    <a:lnTo>
                      <a:pt x="1423" y="4018"/>
                    </a:lnTo>
                    <a:lnTo>
                      <a:pt x="1486" y="4102"/>
                    </a:lnTo>
                    <a:lnTo>
                      <a:pt x="1507" y="4165"/>
                    </a:lnTo>
                    <a:lnTo>
                      <a:pt x="1486" y="4227"/>
                    </a:lnTo>
                    <a:lnTo>
                      <a:pt x="1507" y="4227"/>
                    </a:lnTo>
                    <a:lnTo>
                      <a:pt x="1486" y="4290"/>
                    </a:lnTo>
                    <a:lnTo>
                      <a:pt x="1507" y="4332"/>
                    </a:lnTo>
                    <a:lnTo>
                      <a:pt x="1591" y="4395"/>
                    </a:lnTo>
                    <a:lnTo>
                      <a:pt x="1591" y="4437"/>
                    </a:lnTo>
                    <a:lnTo>
                      <a:pt x="1612" y="4499"/>
                    </a:lnTo>
                    <a:lnTo>
                      <a:pt x="1633" y="4478"/>
                    </a:lnTo>
                    <a:lnTo>
                      <a:pt x="1716" y="4541"/>
                    </a:lnTo>
                    <a:lnTo>
                      <a:pt x="1716" y="4604"/>
                    </a:lnTo>
                    <a:lnTo>
                      <a:pt x="1779" y="4688"/>
                    </a:lnTo>
                    <a:lnTo>
                      <a:pt x="1800" y="4646"/>
                    </a:lnTo>
                    <a:lnTo>
                      <a:pt x="1884" y="4688"/>
                    </a:lnTo>
                    <a:lnTo>
                      <a:pt x="1926" y="4751"/>
                    </a:lnTo>
                    <a:lnTo>
                      <a:pt x="1988" y="4792"/>
                    </a:lnTo>
                    <a:lnTo>
                      <a:pt x="1988" y="4855"/>
                    </a:lnTo>
                    <a:lnTo>
                      <a:pt x="2114" y="4960"/>
                    </a:lnTo>
                    <a:lnTo>
                      <a:pt x="2239" y="4918"/>
                    </a:lnTo>
                    <a:lnTo>
                      <a:pt x="2260" y="4834"/>
                    </a:lnTo>
                    <a:lnTo>
                      <a:pt x="2323" y="4834"/>
                    </a:lnTo>
                    <a:lnTo>
                      <a:pt x="2344" y="4897"/>
                    </a:lnTo>
                    <a:lnTo>
                      <a:pt x="2428" y="4855"/>
                    </a:lnTo>
                    <a:lnTo>
                      <a:pt x="2449" y="4897"/>
                    </a:lnTo>
                    <a:lnTo>
                      <a:pt x="2449" y="4960"/>
                    </a:lnTo>
                    <a:lnTo>
                      <a:pt x="2407" y="5023"/>
                    </a:lnTo>
                    <a:lnTo>
                      <a:pt x="2344" y="5023"/>
                    </a:lnTo>
                    <a:lnTo>
                      <a:pt x="2239" y="5106"/>
                    </a:lnTo>
                    <a:lnTo>
                      <a:pt x="2239" y="5148"/>
                    </a:lnTo>
                    <a:lnTo>
                      <a:pt x="2428" y="5336"/>
                    </a:lnTo>
                    <a:lnTo>
                      <a:pt x="2470" y="5357"/>
                    </a:lnTo>
                    <a:lnTo>
                      <a:pt x="2532" y="5420"/>
                    </a:lnTo>
                    <a:lnTo>
                      <a:pt x="2512" y="5567"/>
                    </a:lnTo>
                    <a:lnTo>
                      <a:pt x="2532" y="5650"/>
                    </a:lnTo>
                    <a:lnTo>
                      <a:pt x="2574" y="5650"/>
                    </a:lnTo>
                    <a:lnTo>
                      <a:pt x="2616" y="5587"/>
                    </a:lnTo>
                    <a:lnTo>
                      <a:pt x="2658" y="5567"/>
                    </a:lnTo>
                    <a:lnTo>
                      <a:pt x="2721" y="5650"/>
                    </a:lnTo>
                    <a:lnTo>
                      <a:pt x="2784" y="5629"/>
                    </a:lnTo>
                    <a:lnTo>
                      <a:pt x="2867" y="5525"/>
                    </a:lnTo>
                    <a:lnTo>
                      <a:pt x="2888" y="5420"/>
                    </a:lnTo>
                    <a:lnTo>
                      <a:pt x="2930" y="5357"/>
                    </a:lnTo>
                    <a:lnTo>
                      <a:pt x="2930" y="5315"/>
                    </a:lnTo>
                    <a:lnTo>
                      <a:pt x="2867" y="5148"/>
                    </a:lnTo>
                    <a:lnTo>
                      <a:pt x="2846" y="5023"/>
                    </a:lnTo>
                    <a:lnTo>
                      <a:pt x="2888" y="4939"/>
                    </a:lnTo>
                    <a:lnTo>
                      <a:pt x="2951" y="4855"/>
                    </a:lnTo>
                    <a:lnTo>
                      <a:pt x="2951" y="4499"/>
                    </a:lnTo>
                    <a:lnTo>
                      <a:pt x="2972" y="4395"/>
                    </a:lnTo>
                    <a:lnTo>
                      <a:pt x="2972" y="4311"/>
                    </a:lnTo>
                    <a:lnTo>
                      <a:pt x="3056" y="4227"/>
                    </a:lnTo>
                    <a:lnTo>
                      <a:pt x="3056" y="4206"/>
                    </a:lnTo>
                    <a:lnTo>
                      <a:pt x="2972" y="4165"/>
                    </a:lnTo>
                    <a:lnTo>
                      <a:pt x="3056" y="4060"/>
                    </a:lnTo>
                    <a:lnTo>
                      <a:pt x="3181" y="4081"/>
                    </a:lnTo>
                    <a:lnTo>
                      <a:pt x="3202" y="4081"/>
                    </a:lnTo>
                    <a:lnTo>
                      <a:pt x="3244" y="3976"/>
                    </a:lnTo>
                    <a:lnTo>
                      <a:pt x="3244" y="3809"/>
                    </a:lnTo>
                    <a:lnTo>
                      <a:pt x="3265" y="3683"/>
                    </a:lnTo>
                    <a:lnTo>
                      <a:pt x="3265" y="3558"/>
                    </a:lnTo>
                    <a:lnTo>
                      <a:pt x="3181" y="3432"/>
                    </a:lnTo>
                    <a:lnTo>
                      <a:pt x="3181" y="3286"/>
                    </a:lnTo>
                    <a:lnTo>
                      <a:pt x="3244" y="3265"/>
                    </a:lnTo>
                    <a:lnTo>
                      <a:pt x="3348" y="3328"/>
                    </a:lnTo>
                    <a:lnTo>
                      <a:pt x="3390" y="3223"/>
                    </a:lnTo>
                    <a:lnTo>
                      <a:pt x="3369" y="3181"/>
                    </a:lnTo>
                    <a:lnTo>
                      <a:pt x="3369" y="3056"/>
                    </a:lnTo>
                    <a:lnTo>
                      <a:pt x="3390" y="2951"/>
                    </a:lnTo>
                    <a:lnTo>
                      <a:pt x="3369" y="2742"/>
                    </a:lnTo>
                    <a:lnTo>
                      <a:pt x="3348" y="2616"/>
                    </a:lnTo>
                    <a:lnTo>
                      <a:pt x="3369" y="2554"/>
                    </a:lnTo>
                    <a:lnTo>
                      <a:pt x="3495" y="2449"/>
                    </a:lnTo>
                    <a:lnTo>
                      <a:pt x="3495" y="2386"/>
                    </a:lnTo>
                    <a:lnTo>
                      <a:pt x="3474" y="2323"/>
                    </a:lnTo>
                    <a:lnTo>
                      <a:pt x="3474" y="2282"/>
                    </a:lnTo>
                    <a:lnTo>
                      <a:pt x="3579" y="2282"/>
                    </a:lnTo>
                    <a:lnTo>
                      <a:pt x="3725" y="2135"/>
                    </a:lnTo>
                    <a:lnTo>
                      <a:pt x="3830" y="2135"/>
                    </a:lnTo>
                    <a:lnTo>
                      <a:pt x="3934" y="2114"/>
                    </a:lnTo>
                    <a:lnTo>
                      <a:pt x="3997" y="2219"/>
                    </a:lnTo>
                    <a:lnTo>
                      <a:pt x="4039" y="2198"/>
                    </a:lnTo>
                    <a:lnTo>
                      <a:pt x="4081" y="2114"/>
                    </a:lnTo>
                    <a:lnTo>
                      <a:pt x="4102" y="2072"/>
                    </a:lnTo>
                    <a:lnTo>
                      <a:pt x="4102" y="1926"/>
                    </a:lnTo>
                    <a:lnTo>
                      <a:pt x="4018" y="1905"/>
                    </a:lnTo>
                    <a:lnTo>
                      <a:pt x="3767" y="1821"/>
                    </a:lnTo>
                    <a:lnTo>
                      <a:pt x="3662" y="1779"/>
                    </a:lnTo>
                    <a:lnTo>
                      <a:pt x="3495" y="1612"/>
                    </a:lnTo>
                    <a:lnTo>
                      <a:pt x="3411" y="1570"/>
                    </a:lnTo>
                    <a:lnTo>
                      <a:pt x="3286" y="1382"/>
                    </a:lnTo>
                    <a:lnTo>
                      <a:pt x="3244" y="1361"/>
                    </a:lnTo>
                    <a:lnTo>
                      <a:pt x="3097" y="1361"/>
                    </a:lnTo>
                    <a:lnTo>
                      <a:pt x="3056" y="1277"/>
                    </a:lnTo>
                    <a:lnTo>
                      <a:pt x="3056" y="1193"/>
                    </a:lnTo>
                    <a:lnTo>
                      <a:pt x="2972" y="942"/>
                    </a:lnTo>
                    <a:lnTo>
                      <a:pt x="2888" y="733"/>
                    </a:lnTo>
                    <a:lnTo>
                      <a:pt x="2742" y="608"/>
                    </a:lnTo>
                    <a:lnTo>
                      <a:pt x="2658" y="670"/>
                    </a:lnTo>
                    <a:lnTo>
                      <a:pt x="2637" y="775"/>
                    </a:lnTo>
                    <a:lnTo>
                      <a:pt x="2658" y="984"/>
                    </a:lnTo>
                    <a:lnTo>
                      <a:pt x="2658" y="1131"/>
                    </a:lnTo>
                    <a:lnTo>
                      <a:pt x="2574" y="1193"/>
                    </a:lnTo>
                    <a:lnTo>
                      <a:pt x="2553" y="1173"/>
                    </a:lnTo>
                    <a:lnTo>
                      <a:pt x="2553" y="1131"/>
                    </a:lnTo>
                    <a:lnTo>
                      <a:pt x="2553" y="963"/>
                    </a:lnTo>
                    <a:lnTo>
                      <a:pt x="2553" y="733"/>
                    </a:lnTo>
                    <a:lnTo>
                      <a:pt x="2616" y="670"/>
                    </a:lnTo>
                    <a:lnTo>
                      <a:pt x="2616" y="545"/>
                    </a:lnTo>
                    <a:lnTo>
                      <a:pt x="2553" y="419"/>
                    </a:lnTo>
                    <a:lnTo>
                      <a:pt x="2449" y="231"/>
                    </a:lnTo>
                    <a:lnTo>
                      <a:pt x="2344" y="189"/>
                    </a:lnTo>
                    <a:lnTo>
                      <a:pt x="2260" y="231"/>
                    </a:lnTo>
                    <a:lnTo>
                      <a:pt x="2219" y="315"/>
                    </a:lnTo>
                    <a:lnTo>
                      <a:pt x="2156" y="294"/>
                    </a:lnTo>
                    <a:lnTo>
                      <a:pt x="2135" y="147"/>
                    </a:lnTo>
                    <a:lnTo>
                      <a:pt x="203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9" name="Google Shape;869;p31"/>
            <p:cNvSpPr/>
            <p:nvPr/>
          </p:nvSpPr>
          <p:spPr>
            <a:xfrm>
              <a:off x="5511350" y="2436650"/>
              <a:ext cx="175250" cy="307100"/>
            </a:xfrm>
            <a:custGeom>
              <a:avLst/>
              <a:gdLst/>
              <a:ahLst/>
              <a:cxnLst/>
              <a:rect l="l" t="t" r="r" b="b"/>
              <a:pathLst>
                <a:path w="7010" h="12284" extrusionOk="0">
                  <a:moveTo>
                    <a:pt x="4122" y="1"/>
                  </a:moveTo>
                  <a:lnTo>
                    <a:pt x="4122" y="43"/>
                  </a:lnTo>
                  <a:lnTo>
                    <a:pt x="4080" y="126"/>
                  </a:lnTo>
                  <a:lnTo>
                    <a:pt x="4017" y="126"/>
                  </a:lnTo>
                  <a:lnTo>
                    <a:pt x="3996" y="147"/>
                  </a:lnTo>
                  <a:lnTo>
                    <a:pt x="4059" y="231"/>
                  </a:lnTo>
                  <a:lnTo>
                    <a:pt x="4080" y="357"/>
                  </a:lnTo>
                  <a:lnTo>
                    <a:pt x="4289" y="671"/>
                  </a:lnTo>
                  <a:lnTo>
                    <a:pt x="4331" y="796"/>
                  </a:lnTo>
                  <a:lnTo>
                    <a:pt x="4331" y="1005"/>
                  </a:lnTo>
                  <a:lnTo>
                    <a:pt x="4310" y="1089"/>
                  </a:lnTo>
                  <a:lnTo>
                    <a:pt x="4373" y="1277"/>
                  </a:lnTo>
                  <a:lnTo>
                    <a:pt x="4415" y="1382"/>
                  </a:lnTo>
                  <a:lnTo>
                    <a:pt x="4415" y="1424"/>
                  </a:lnTo>
                  <a:lnTo>
                    <a:pt x="4373" y="1424"/>
                  </a:lnTo>
                  <a:lnTo>
                    <a:pt x="4289" y="1528"/>
                  </a:lnTo>
                  <a:lnTo>
                    <a:pt x="4310" y="1633"/>
                  </a:lnTo>
                  <a:lnTo>
                    <a:pt x="4373" y="1738"/>
                  </a:lnTo>
                  <a:lnTo>
                    <a:pt x="4394" y="1800"/>
                  </a:lnTo>
                  <a:lnTo>
                    <a:pt x="4457" y="1821"/>
                  </a:lnTo>
                  <a:lnTo>
                    <a:pt x="4478" y="1905"/>
                  </a:lnTo>
                  <a:lnTo>
                    <a:pt x="4457" y="1926"/>
                  </a:lnTo>
                  <a:lnTo>
                    <a:pt x="4457" y="2010"/>
                  </a:lnTo>
                  <a:lnTo>
                    <a:pt x="4394" y="2051"/>
                  </a:lnTo>
                  <a:lnTo>
                    <a:pt x="4206" y="2031"/>
                  </a:lnTo>
                  <a:lnTo>
                    <a:pt x="4017" y="1926"/>
                  </a:lnTo>
                  <a:lnTo>
                    <a:pt x="3955" y="1947"/>
                  </a:lnTo>
                  <a:lnTo>
                    <a:pt x="3892" y="2031"/>
                  </a:lnTo>
                  <a:lnTo>
                    <a:pt x="3913" y="2093"/>
                  </a:lnTo>
                  <a:lnTo>
                    <a:pt x="3976" y="2093"/>
                  </a:lnTo>
                  <a:lnTo>
                    <a:pt x="4080" y="2156"/>
                  </a:lnTo>
                  <a:lnTo>
                    <a:pt x="4080" y="2219"/>
                  </a:lnTo>
                  <a:lnTo>
                    <a:pt x="4017" y="2261"/>
                  </a:lnTo>
                  <a:lnTo>
                    <a:pt x="3976" y="2365"/>
                  </a:lnTo>
                  <a:lnTo>
                    <a:pt x="3892" y="2407"/>
                  </a:lnTo>
                  <a:lnTo>
                    <a:pt x="3871" y="2449"/>
                  </a:lnTo>
                  <a:lnTo>
                    <a:pt x="3787" y="2470"/>
                  </a:lnTo>
                  <a:lnTo>
                    <a:pt x="3745" y="2575"/>
                  </a:lnTo>
                  <a:lnTo>
                    <a:pt x="3766" y="2679"/>
                  </a:lnTo>
                  <a:lnTo>
                    <a:pt x="3766" y="2847"/>
                  </a:lnTo>
                  <a:lnTo>
                    <a:pt x="3787" y="2930"/>
                  </a:lnTo>
                  <a:lnTo>
                    <a:pt x="3871" y="2930"/>
                  </a:lnTo>
                  <a:lnTo>
                    <a:pt x="3976" y="2993"/>
                  </a:lnTo>
                  <a:lnTo>
                    <a:pt x="4059" y="3077"/>
                  </a:lnTo>
                  <a:lnTo>
                    <a:pt x="4122" y="3286"/>
                  </a:lnTo>
                  <a:lnTo>
                    <a:pt x="4164" y="3495"/>
                  </a:lnTo>
                  <a:lnTo>
                    <a:pt x="4122" y="3516"/>
                  </a:lnTo>
                  <a:lnTo>
                    <a:pt x="4185" y="3621"/>
                  </a:lnTo>
                  <a:lnTo>
                    <a:pt x="4289" y="3684"/>
                  </a:lnTo>
                  <a:lnTo>
                    <a:pt x="4415" y="3516"/>
                  </a:lnTo>
                  <a:lnTo>
                    <a:pt x="4478" y="3412"/>
                  </a:lnTo>
                  <a:lnTo>
                    <a:pt x="4478" y="3349"/>
                  </a:lnTo>
                  <a:lnTo>
                    <a:pt x="4520" y="3286"/>
                  </a:lnTo>
                  <a:lnTo>
                    <a:pt x="4540" y="3286"/>
                  </a:lnTo>
                  <a:cubicBezTo>
                    <a:pt x="4624" y="3370"/>
                    <a:pt x="4708" y="3453"/>
                    <a:pt x="4729" y="3558"/>
                  </a:cubicBezTo>
                  <a:lnTo>
                    <a:pt x="4729" y="3579"/>
                  </a:lnTo>
                  <a:lnTo>
                    <a:pt x="4687" y="3704"/>
                  </a:lnTo>
                  <a:lnTo>
                    <a:pt x="4687" y="3809"/>
                  </a:lnTo>
                  <a:lnTo>
                    <a:pt x="4729" y="3872"/>
                  </a:lnTo>
                  <a:lnTo>
                    <a:pt x="4792" y="3830"/>
                  </a:lnTo>
                  <a:lnTo>
                    <a:pt x="4917" y="3725"/>
                  </a:lnTo>
                  <a:lnTo>
                    <a:pt x="4980" y="3872"/>
                  </a:lnTo>
                  <a:lnTo>
                    <a:pt x="4917" y="3976"/>
                  </a:lnTo>
                  <a:lnTo>
                    <a:pt x="4833" y="4018"/>
                  </a:lnTo>
                  <a:lnTo>
                    <a:pt x="4771" y="3976"/>
                  </a:lnTo>
                  <a:lnTo>
                    <a:pt x="4792" y="4102"/>
                  </a:lnTo>
                  <a:lnTo>
                    <a:pt x="4729" y="4144"/>
                  </a:lnTo>
                  <a:lnTo>
                    <a:pt x="4666" y="4123"/>
                  </a:lnTo>
                  <a:lnTo>
                    <a:pt x="4624" y="4018"/>
                  </a:lnTo>
                  <a:lnTo>
                    <a:pt x="4603" y="3914"/>
                  </a:lnTo>
                  <a:lnTo>
                    <a:pt x="4582" y="3872"/>
                  </a:lnTo>
                  <a:lnTo>
                    <a:pt x="4499" y="3893"/>
                  </a:lnTo>
                  <a:lnTo>
                    <a:pt x="4457" y="3872"/>
                  </a:lnTo>
                  <a:lnTo>
                    <a:pt x="4415" y="3976"/>
                  </a:lnTo>
                  <a:lnTo>
                    <a:pt x="4478" y="4123"/>
                  </a:lnTo>
                  <a:lnTo>
                    <a:pt x="4478" y="4228"/>
                  </a:lnTo>
                  <a:lnTo>
                    <a:pt x="4394" y="4248"/>
                  </a:lnTo>
                  <a:lnTo>
                    <a:pt x="4310" y="4353"/>
                  </a:lnTo>
                  <a:lnTo>
                    <a:pt x="4310" y="4416"/>
                  </a:lnTo>
                  <a:lnTo>
                    <a:pt x="4457" y="4562"/>
                  </a:lnTo>
                  <a:lnTo>
                    <a:pt x="4499" y="4646"/>
                  </a:lnTo>
                  <a:lnTo>
                    <a:pt x="4457" y="4813"/>
                  </a:lnTo>
                  <a:lnTo>
                    <a:pt x="4373" y="4855"/>
                  </a:lnTo>
                  <a:lnTo>
                    <a:pt x="4289" y="4834"/>
                  </a:lnTo>
                  <a:lnTo>
                    <a:pt x="4268" y="4876"/>
                  </a:lnTo>
                  <a:lnTo>
                    <a:pt x="4352" y="4981"/>
                  </a:lnTo>
                  <a:lnTo>
                    <a:pt x="4415" y="4960"/>
                  </a:lnTo>
                  <a:lnTo>
                    <a:pt x="4499" y="4876"/>
                  </a:lnTo>
                  <a:lnTo>
                    <a:pt x="4603" y="5148"/>
                  </a:lnTo>
                  <a:lnTo>
                    <a:pt x="4666" y="5441"/>
                  </a:lnTo>
                  <a:lnTo>
                    <a:pt x="4624" y="5588"/>
                  </a:lnTo>
                  <a:lnTo>
                    <a:pt x="4624" y="5860"/>
                  </a:lnTo>
                  <a:lnTo>
                    <a:pt x="4520" y="6236"/>
                  </a:lnTo>
                  <a:lnTo>
                    <a:pt x="4561" y="6404"/>
                  </a:lnTo>
                  <a:lnTo>
                    <a:pt x="4499" y="6592"/>
                  </a:lnTo>
                  <a:lnTo>
                    <a:pt x="4373" y="6655"/>
                  </a:lnTo>
                  <a:lnTo>
                    <a:pt x="4310" y="6843"/>
                  </a:lnTo>
                  <a:lnTo>
                    <a:pt x="4310" y="7031"/>
                  </a:lnTo>
                  <a:lnTo>
                    <a:pt x="4248" y="7136"/>
                  </a:lnTo>
                  <a:lnTo>
                    <a:pt x="4206" y="7241"/>
                  </a:lnTo>
                  <a:lnTo>
                    <a:pt x="4080" y="7366"/>
                  </a:lnTo>
                  <a:lnTo>
                    <a:pt x="3829" y="7533"/>
                  </a:lnTo>
                  <a:lnTo>
                    <a:pt x="3724" y="7554"/>
                  </a:lnTo>
                  <a:lnTo>
                    <a:pt x="3662" y="7659"/>
                  </a:lnTo>
                  <a:lnTo>
                    <a:pt x="3536" y="7575"/>
                  </a:lnTo>
                  <a:lnTo>
                    <a:pt x="3411" y="7429"/>
                  </a:lnTo>
                  <a:lnTo>
                    <a:pt x="3411" y="7345"/>
                  </a:lnTo>
                  <a:lnTo>
                    <a:pt x="3452" y="7324"/>
                  </a:lnTo>
                  <a:lnTo>
                    <a:pt x="3515" y="7220"/>
                  </a:lnTo>
                  <a:lnTo>
                    <a:pt x="3515" y="7157"/>
                  </a:lnTo>
                  <a:lnTo>
                    <a:pt x="3578" y="7073"/>
                  </a:lnTo>
                  <a:lnTo>
                    <a:pt x="3578" y="7052"/>
                  </a:lnTo>
                  <a:lnTo>
                    <a:pt x="3452" y="7073"/>
                  </a:lnTo>
                  <a:lnTo>
                    <a:pt x="3348" y="7178"/>
                  </a:lnTo>
                  <a:lnTo>
                    <a:pt x="3222" y="7241"/>
                  </a:lnTo>
                  <a:lnTo>
                    <a:pt x="3201" y="7345"/>
                  </a:lnTo>
                  <a:lnTo>
                    <a:pt x="3264" y="7471"/>
                  </a:lnTo>
                  <a:lnTo>
                    <a:pt x="3306" y="7722"/>
                  </a:lnTo>
                  <a:lnTo>
                    <a:pt x="3264" y="7868"/>
                  </a:lnTo>
                  <a:lnTo>
                    <a:pt x="3139" y="7994"/>
                  </a:lnTo>
                  <a:lnTo>
                    <a:pt x="3139" y="8077"/>
                  </a:lnTo>
                  <a:lnTo>
                    <a:pt x="3076" y="8119"/>
                  </a:lnTo>
                  <a:lnTo>
                    <a:pt x="3055" y="8329"/>
                  </a:lnTo>
                  <a:lnTo>
                    <a:pt x="3118" y="8391"/>
                  </a:lnTo>
                  <a:lnTo>
                    <a:pt x="3118" y="8475"/>
                  </a:lnTo>
                  <a:lnTo>
                    <a:pt x="3076" y="8496"/>
                  </a:lnTo>
                  <a:lnTo>
                    <a:pt x="3118" y="8517"/>
                  </a:lnTo>
                  <a:lnTo>
                    <a:pt x="3076" y="8601"/>
                  </a:lnTo>
                  <a:lnTo>
                    <a:pt x="3034" y="8601"/>
                  </a:lnTo>
                  <a:lnTo>
                    <a:pt x="3055" y="8642"/>
                  </a:lnTo>
                  <a:lnTo>
                    <a:pt x="2992" y="8684"/>
                  </a:lnTo>
                  <a:lnTo>
                    <a:pt x="2929" y="8621"/>
                  </a:lnTo>
                  <a:lnTo>
                    <a:pt x="2846" y="8684"/>
                  </a:lnTo>
                  <a:lnTo>
                    <a:pt x="2804" y="8642"/>
                  </a:lnTo>
                  <a:lnTo>
                    <a:pt x="2762" y="8517"/>
                  </a:lnTo>
                  <a:lnTo>
                    <a:pt x="2741" y="8496"/>
                  </a:lnTo>
                  <a:lnTo>
                    <a:pt x="2657" y="8538"/>
                  </a:lnTo>
                  <a:lnTo>
                    <a:pt x="2595" y="8538"/>
                  </a:lnTo>
                  <a:lnTo>
                    <a:pt x="2553" y="8517"/>
                  </a:lnTo>
                  <a:lnTo>
                    <a:pt x="2302" y="8601"/>
                  </a:lnTo>
                  <a:lnTo>
                    <a:pt x="2176" y="8642"/>
                  </a:lnTo>
                  <a:lnTo>
                    <a:pt x="2030" y="8705"/>
                  </a:lnTo>
                  <a:lnTo>
                    <a:pt x="1883" y="8705"/>
                  </a:lnTo>
                  <a:lnTo>
                    <a:pt x="1758" y="8747"/>
                  </a:lnTo>
                  <a:lnTo>
                    <a:pt x="1695" y="8726"/>
                  </a:lnTo>
                  <a:lnTo>
                    <a:pt x="1569" y="8747"/>
                  </a:lnTo>
                  <a:lnTo>
                    <a:pt x="1360" y="8914"/>
                  </a:lnTo>
                  <a:lnTo>
                    <a:pt x="1297" y="9040"/>
                  </a:lnTo>
                  <a:lnTo>
                    <a:pt x="1235" y="9082"/>
                  </a:lnTo>
                  <a:lnTo>
                    <a:pt x="1193" y="9165"/>
                  </a:lnTo>
                  <a:lnTo>
                    <a:pt x="1046" y="9354"/>
                  </a:lnTo>
                  <a:lnTo>
                    <a:pt x="942" y="9375"/>
                  </a:lnTo>
                  <a:lnTo>
                    <a:pt x="858" y="9479"/>
                  </a:lnTo>
                  <a:lnTo>
                    <a:pt x="837" y="9563"/>
                  </a:lnTo>
                  <a:lnTo>
                    <a:pt x="753" y="9647"/>
                  </a:lnTo>
                  <a:lnTo>
                    <a:pt x="607" y="9668"/>
                  </a:lnTo>
                  <a:lnTo>
                    <a:pt x="544" y="9751"/>
                  </a:lnTo>
                  <a:lnTo>
                    <a:pt x="565" y="9940"/>
                  </a:lnTo>
                  <a:lnTo>
                    <a:pt x="628" y="9961"/>
                  </a:lnTo>
                  <a:lnTo>
                    <a:pt x="649" y="10002"/>
                  </a:lnTo>
                  <a:lnTo>
                    <a:pt x="628" y="10065"/>
                  </a:lnTo>
                  <a:lnTo>
                    <a:pt x="607" y="10044"/>
                  </a:lnTo>
                  <a:lnTo>
                    <a:pt x="481" y="10149"/>
                  </a:lnTo>
                  <a:lnTo>
                    <a:pt x="439" y="10212"/>
                  </a:lnTo>
                  <a:lnTo>
                    <a:pt x="377" y="10274"/>
                  </a:lnTo>
                  <a:lnTo>
                    <a:pt x="272" y="10379"/>
                  </a:lnTo>
                  <a:lnTo>
                    <a:pt x="209" y="10463"/>
                  </a:lnTo>
                  <a:lnTo>
                    <a:pt x="105" y="10463"/>
                  </a:lnTo>
                  <a:lnTo>
                    <a:pt x="0" y="10505"/>
                  </a:lnTo>
                  <a:lnTo>
                    <a:pt x="105" y="10505"/>
                  </a:lnTo>
                  <a:lnTo>
                    <a:pt x="167" y="10609"/>
                  </a:lnTo>
                  <a:lnTo>
                    <a:pt x="209" y="10735"/>
                  </a:lnTo>
                  <a:lnTo>
                    <a:pt x="167" y="10777"/>
                  </a:lnTo>
                  <a:lnTo>
                    <a:pt x="126" y="10693"/>
                  </a:lnTo>
                  <a:lnTo>
                    <a:pt x="84" y="10609"/>
                  </a:lnTo>
                  <a:lnTo>
                    <a:pt x="63" y="10714"/>
                  </a:lnTo>
                  <a:lnTo>
                    <a:pt x="84" y="10818"/>
                  </a:lnTo>
                  <a:lnTo>
                    <a:pt x="167" y="10839"/>
                  </a:lnTo>
                  <a:lnTo>
                    <a:pt x="167" y="10923"/>
                  </a:lnTo>
                  <a:lnTo>
                    <a:pt x="126" y="11007"/>
                  </a:lnTo>
                  <a:lnTo>
                    <a:pt x="126" y="11007"/>
                  </a:lnTo>
                  <a:lnTo>
                    <a:pt x="188" y="10965"/>
                  </a:lnTo>
                  <a:lnTo>
                    <a:pt x="230" y="10902"/>
                  </a:lnTo>
                  <a:lnTo>
                    <a:pt x="314" y="10860"/>
                  </a:lnTo>
                  <a:lnTo>
                    <a:pt x="377" y="10902"/>
                  </a:lnTo>
                  <a:lnTo>
                    <a:pt x="314" y="10944"/>
                  </a:lnTo>
                  <a:lnTo>
                    <a:pt x="377" y="10965"/>
                  </a:lnTo>
                  <a:lnTo>
                    <a:pt x="439" y="10944"/>
                  </a:lnTo>
                  <a:lnTo>
                    <a:pt x="439" y="10839"/>
                  </a:lnTo>
                  <a:lnTo>
                    <a:pt x="398" y="10798"/>
                  </a:lnTo>
                  <a:lnTo>
                    <a:pt x="293" y="10818"/>
                  </a:lnTo>
                  <a:lnTo>
                    <a:pt x="293" y="10777"/>
                  </a:lnTo>
                  <a:lnTo>
                    <a:pt x="314" y="10714"/>
                  </a:lnTo>
                  <a:lnTo>
                    <a:pt x="293" y="10630"/>
                  </a:lnTo>
                  <a:lnTo>
                    <a:pt x="335" y="10588"/>
                  </a:lnTo>
                  <a:lnTo>
                    <a:pt x="439" y="10609"/>
                  </a:lnTo>
                  <a:lnTo>
                    <a:pt x="544" y="10798"/>
                  </a:lnTo>
                  <a:lnTo>
                    <a:pt x="586" y="10923"/>
                  </a:lnTo>
                  <a:lnTo>
                    <a:pt x="628" y="10986"/>
                  </a:lnTo>
                  <a:lnTo>
                    <a:pt x="628" y="11153"/>
                  </a:lnTo>
                  <a:lnTo>
                    <a:pt x="544" y="11342"/>
                  </a:lnTo>
                  <a:lnTo>
                    <a:pt x="439" y="11342"/>
                  </a:lnTo>
                  <a:lnTo>
                    <a:pt x="481" y="11383"/>
                  </a:lnTo>
                  <a:lnTo>
                    <a:pt x="544" y="11551"/>
                  </a:lnTo>
                  <a:lnTo>
                    <a:pt x="586" y="11760"/>
                  </a:lnTo>
                  <a:lnTo>
                    <a:pt x="691" y="11865"/>
                  </a:lnTo>
                  <a:lnTo>
                    <a:pt x="691" y="11969"/>
                  </a:lnTo>
                  <a:lnTo>
                    <a:pt x="628" y="12011"/>
                  </a:lnTo>
                  <a:lnTo>
                    <a:pt x="711" y="12095"/>
                  </a:lnTo>
                  <a:lnTo>
                    <a:pt x="795" y="12095"/>
                  </a:lnTo>
                  <a:lnTo>
                    <a:pt x="858" y="12158"/>
                  </a:lnTo>
                  <a:lnTo>
                    <a:pt x="900" y="12095"/>
                  </a:lnTo>
                  <a:lnTo>
                    <a:pt x="900" y="12053"/>
                  </a:lnTo>
                  <a:lnTo>
                    <a:pt x="816" y="11906"/>
                  </a:lnTo>
                  <a:lnTo>
                    <a:pt x="816" y="11739"/>
                  </a:lnTo>
                  <a:lnTo>
                    <a:pt x="858" y="11676"/>
                  </a:lnTo>
                  <a:lnTo>
                    <a:pt x="921" y="11739"/>
                  </a:lnTo>
                  <a:lnTo>
                    <a:pt x="900" y="11781"/>
                  </a:lnTo>
                  <a:lnTo>
                    <a:pt x="900" y="11844"/>
                  </a:lnTo>
                  <a:lnTo>
                    <a:pt x="963" y="11948"/>
                  </a:lnTo>
                  <a:lnTo>
                    <a:pt x="1004" y="12095"/>
                  </a:lnTo>
                  <a:lnTo>
                    <a:pt x="963" y="12199"/>
                  </a:lnTo>
                  <a:lnTo>
                    <a:pt x="1004" y="12283"/>
                  </a:lnTo>
                  <a:lnTo>
                    <a:pt x="1109" y="12220"/>
                  </a:lnTo>
                  <a:lnTo>
                    <a:pt x="1214" y="12074"/>
                  </a:lnTo>
                  <a:lnTo>
                    <a:pt x="1109" y="11969"/>
                  </a:lnTo>
                  <a:lnTo>
                    <a:pt x="1109" y="11906"/>
                  </a:lnTo>
                  <a:lnTo>
                    <a:pt x="1151" y="11886"/>
                  </a:lnTo>
                  <a:lnTo>
                    <a:pt x="1235" y="11906"/>
                  </a:lnTo>
                  <a:lnTo>
                    <a:pt x="1276" y="11948"/>
                  </a:lnTo>
                  <a:lnTo>
                    <a:pt x="1318" y="11844"/>
                  </a:lnTo>
                  <a:lnTo>
                    <a:pt x="1318" y="11655"/>
                  </a:lnTo>
                  <a:lnTo>
                    <a:pt x="1276" y="11572"/>
                  </a:lnTo>
                  <a:lnTo>
                    <a:pt x="1276" y="11237"/>
                  </a:lnTo>
                  <a:lnTo>
                    <a:pt x="1276" y="11049"/>
                  </a:lnTo>
                  <a:lnTo>
                    <a:pt x="1339" y="10944"/>
                  </a:lnTo>
                  <a:lnTo>
                    <a:pt x="1444" y="10839"/>
                  </a:lnTo>
                  <a:lnTo>
                    <a:pt x="1423" y="10777"/>
                  </a:lnTo>
                  <a:lnTo>
                    <a:pt x="1360" y="10735"/>
                  </a:lnTo>
                  <a:lnTo>
                    <a:pt x="1360" y="10630"/>
                  </a:lnTo>
                  <a:lnTo>
                    <a:pt x="1318" y="10630"/>
                  </a:lnTo>
                  <a:lnTo>
                    <a:pt x="1339" y="10567"/>
                  </a:lnTo>
                  <a:lnTo>
                    <a:pt x="1151" y="10567"/>
                  </a:lnTo>
                  <a:lnTo>
                    <a:pt x="1130" y="10505"/>
                  </a:lnTo>
                  <a:lnTo>
                    <a:pt x="1235" y="10463"/>
                  </a:lnTo>
                  <a:lnTo>
                    <a:pt x="1255" y="10379"/>
                  </a:lnTo>
                  <a:lnTo>
                    <a:pt x="1235" y="10212"/>
                  </a:lnTo>
                  <a:lnTo>
                    <a:pt x="1151" y="10170"/>
                  </a:lnTo>
                  <a:lnTo>
                    <a:pt x="1067" y="10191"/>
                  </a:lnTo>
                  <a:lnTo>
                    <a:pt x="1067" y="10212"/>
                  </a:lnTo>
                  <a:lnTo>
                    <a:pt x="1004" y="10274"/>
                  </a:lnTo>
                  <a:lnTo>
                    <a:pt x="921" y="10274"/>
                  </a:lnTo>
                  <a:lnTo>
                    <a:pt x="795" y="10149"/>
                  </a:lnTo>
                  <a:lnTo>
                    <a:pt x="816" y="10065"/>
                  </a:lnTo>
                  <a:lnTo>
                    <a:pt x="1004" y="9982"/>
                  </a:lnTo>
                  <a:lnTo>
                    <a:pt x="1151" y="9961"/>
                  </a:lnTo>
                  <a:lnTo>
                    <a:pt x="1339" y="10002"/>
                  </a:lnTo>
                  <a:lnTo>
                    <a:pt x="1423" y="10065"/>
                  </a:lnTo>
                  <a:lnTo>
                    <a:pt x="1444" y="10002"/>
                  </a:lnTo>
                  <a:lnTo>
                    <a:pt x="1444" y="9940"/>
                  </a:lnTo>
                  <a:lnTo>
                    <a:pt x="1444" y="9835"/>
                  </a:lnTo>
                  <a:lnTo>
                    <a:pt x="1423" y="9751"/>
                  </a:lnTo>
                  <a:lnTo>
                    <a:pt x="1444" y="9689"/>
                  </a:lnTo>
                  <a:lnTo>
                    <a:pt x="1527" y="9689"/>
                  </a:lnTo>
                  <a:lnTo>
                    <a:pt x="1569" y="9772"/>
                  </a:lnTo>
                  <a:lnTo>
                    <a:pt x="1653" y="9772"/>
                  </a:lnTo>
                  <a:lnTo>
                    <a:pt x="1758" y="9730"/>
                  </a:lnTo>
                  <a:lnTo>
                    <a:pt x="1946" y="9689"/>
                  </a:lnTo>
                  <a:lnTo>
                    <a:pt x="2113" y="9647"/>
                  </a:lnTo>
                  <a:lnTo>
                    <a:pt x="2218" y="9647"/>
                  </a:lnTo>
                  <a:lnTo>
                    <a:pt x="2281" y="9668"/>
                  </a:lnTo>
                  <a:lnTo>
                    <a:pt x="2323" y="9647"/>
                  </a:lnTo>
                  <a:cubicBezTo>
                    <a:pt x="2323" y="9668"/>
                    <a:pt x="2364" y="9730"/>
                    <a:pt x="2364" y="9751"/>
                  </a:cubicBezTo>
                  <a:lnTo>
                    <a:pt x="2218" y="9856"/>
                  </a:lnTo>
                  <a:lnTo>
                    <a:pt x="2218" y="9940"/>
                  </a:lnTo>
                  <a:lnTo>
                    <a:pt x="2155" y="9877"/>
                  </a:lnTo>
                  <a:lnTo>
                    <a:pt x="2051" y="9898"/>
                  </a:lnTo>
                  <a:lnTo>
                    <a:pt x="1967" y="9961"/>
                  </a:lnTo>
                  <a:lnTo>
                    <a:pt x="1904" y="9940"/>
                  </a:lnTo>
                  <a:lnTo>
                    <a:pt x="1841" y="9772"/>
                  </a:lnTo>
                  <a:lnTo>
                    <a:pt x="1779" y="9772"/>
                  </a:lnTo>
                  <a:lnTo>
                    <a:pt x="1632" y="9961"/>
                  </a:lnTo>
                  <a:lnTo>
                    <a:pt x="1632" y="10065"/>
                  </a:lnTo>
                  <a:lnTo>
                    <a:pt x="1527" y="10128"/>
                  </a:lnTo>
                  <a:lnTo>
                    <a:pt x="1486" y="10233"/>
                  </a:lnTo>
                  <a:lnTo>
                    <a:pt x="1653" y="10295"/>
                  </a:lnTo>
                  <a:lnTo>
                    <a:pt x="1674" y="10400"/>
                  </a:lnTo>
                  <a:lnTo>
                    <a:pt x="1653" y="10421"/>
                  </a:lnTo>
                  <a:lnTo>
                    <a:pt x="1653" y="10484"/>
                  </a:lnTo>
                  <a:lnTo>
                    <a:pt x="1737" y="10609"/>
                  </a:lnTo>
                  <a:lnTo>
                    <a:pt x="1862" y="10630"/>
                  </a:lnTo>
                  <a:lnTo>
                    <a:pt x="1862" y="10714"/>
                  </a:lnTo>
                  <a:lnTo>
                    <a:pt x="1904" y="10735"/>
                  </a:lnTo>
                  <a:lnTo>
                    <a:pt x="1946" y="10693"/>
                  </a:lnTo>
                  <a:lnTo>
                    <a:pt x="2009" y="10714"/>
                  </a:lnTo>
                  <a:lnTo>
                    <a:pt x="2072" y="10693"/>
                  </a:lnTo>
                  <a:lnTo>
                    <a:pt x="2072" y="10609"/>
                  </a:lnTo>
                  <a:lnTo>
                    <a:pt x="1967" y="10505"/>
                  </a:lnTo>
                  <a:lnTo>
                    <a:pt x="2009" y="10400"/>
                  </a:lnTo>
                  <a:lnTo>
                    <a:pt x="2072" y="10254"/>
                  </a:lnTo>
                  <a:lnTo>
                    <a:pt x="2197" y="10170"/>
                  </a:lnTo>
                  <a:lnTo>
                    <a:pt x="2218" y="10107"/>
                  </a:lnTo>
                  <a:lnTo>
                    <a:pt x="2364" y="10149"/>
                  </a:lnTo>
                  <a:lnTo>
                    <a:pt x="2511" y="10254"/>
                  </a:lnTo>
                  <a:lnTo>
                    <a:pt x="2574" y="10316"/>
                  </a:lnTo>
                  <a:lnTo>
                    <a:pt x="2636" y="10295"/>
                  </a:lnTo>
                  <a:lnTo>
                    <a:pt x="2699" y="10086"/>
                  </a:lnTo>
                  <a:lnTo>
                    <a:pt x="2825" y="9961"/>
                  </a:lnTo>
                  <a:lnTo>
                    <a:pt x="2825" y="9877"/>
                  </a:lnTo>
                  <a:lnTo>
                    <a:pt x="2783" y="9814"/>
                  </a:lnTo>
                  <a:lnTo>
                    <a:pt x="2741" y="9751"/>
                  </a:lnTo>
                  <a:lnTo>
                    <a:pt x="2616" y="9647"/>
                  </a:lnTo>
                  <a:lnTo>
                    <a:pt x="2532" y="9647"/>
                  </a:lnTo>
                  <a:lnTo>
                    <a:pt x="2469" y="9584"/>
                  </a:lnTo>
                  <a:lnTo>
                    <a:pt x="2302" y="9584"/>
                  </a:lnTo>
                  <a:cubicBezTo>
                    <a:pt x="2302" y="9563"/>
                    <a:pt x="2302" y="9521"/>
                    <a:pt x="2281" y="9479"/>
                  </a:cubicBezTo>
                  <a:lnTo>
                    <a:pt x="2281" y="9458"/>
                  </a:lnTo>
                  <a:lnTo>
                    <a:pt x="2406" y="9375"/>
                  </a:lnTo>
                  <a:lnTo>
                    <a:pt x="2427" y="9333"/>
                  </a:lnTo>
                  <a:lnTo>
                    <a:pt x="2574" y="9228"/>
                  </a:lnTo>
                  <a:lnTo>
                    <a:pt x="2699" y="9165"/>
                  </a:lnTo>
                  <a:lnTo>
                    <a:pt x="2888" y="9207"/>
                  </a:lnTo>
                  <a:lnTo>
                    <a:pt x="2992" y="9165"/>
                  </a:lnTo>
                  <a:lnTo>
                    <a:pt x="3034" y="9228"/>
                  </a:lnTo>
                  <a:lnTo>
                    <a:pt x="3034" y="9333"/>
                  </a:lnTo>
                  <a:lnTo>
                    <a:pt x="2950" y="9458"/>
                  </a:lnTo>
                  <a:lnTo>
                    <a:pt x="2929" y="9563"/>
                  </a:lnTo>
                  <a:lnTo>
                    <a:pt x="2992" y="9584"/>
                  </a:lnTo>
                  <a:lnTo>
                    <a:pt x="2992" y="9689"/>
                  </a:lnTo>
                  <a:lnTo>
                    <a:pt x="2992" y="9793"/>
                  </a:lnTo>
                  <a:lnTo>
                    <a:pt x="2950" y="9856"/>
                  </a:lnTo>
                  <a:lnTo>
                    <a:pt x="2992" y="9961"/>
                  </a:lnTo>
                  <a:lnTo>
                    <a:pt x="3097" y="10002"/>
                  </a:lnTo>
                  <a:lnTo>
                    <a:pt x="3243" y="10170"/>
                  </a:lnTo>
                  <a:lnTo>
                    <a:pt x="3348" y="10191"/>
                  </a:lnTo>
                  <a:lnTo>
                    <a:pt x="3432" y="10170"/>
                  </a:lnTo>
                  <a:lnTo>
                    <a:pt x="3536" y="10002"/>
                  </a:lnTo>
                  <a:lnTo>
                    <a:pt x="3536" y="9898"/>
                  </a:lnTo>
                  <a:lnTo>
                    <a:pt x="3578" y="9856"/>
                  </a:lnTo>
                  <a:lnTo>
                    <a:pt x="3620" y="9793"/>
                  </a:lnTo>
                  <a:lnTo>
                    <a:pt x="3578" y="9710"/>
                  </a:lnTo>
                  <a:lnTo>
                    <a:pt x="3662" y="9584"/>
                  </a:lnTo>
                  <a:lnTo>
                    <a:pt x="3766" y="9563"/>
                  </a:lnTo>
                  <a:lnTo>
                    <a:pt x="3850" y="9563"/>
                  </a:lnTo>
                  <a:lnTo>
                    <a:pt x="3871" y="9500"/>
                  </a:lnTo>
                  <a:lnTo>
                    <a:pt x="3850" y="9458"/>
                  </a:lnTo>
                  <a:lnTo>
                    <a:pt x="3829" y="9333"/>
                  </a:lnTo>
                  <a:lnTo>
                    <a:pt x="3620" y="9249"/>
                  </a:lnTo>
                  <a:lnTo>
                    <a:pt x="3578" y="9186"/>
                  </a:lnTo>
                  <a:lnTo>
                    <a:pt x="3641" y="9040"/>
                  </a:lnTo>
                  <a:lnTo>
                    <a:pt x="3724" y="8977"/>
                  </a:lnTo>
                  <a:lnTo>
                    <a:pt x="3766" y="8956"/>
                  </a:lnTo>
                  <a:lnTo>
                    <a:pt x="3745" y="9019"/>
                  </a:lnTo>
                  <a:lnTo>
                    <a:pt x="3745" y="9145"/>
                  </a:lnTo>
                  <a:lnTo>
                    <a:pt x="3787" y="9165"/>
                  </a:lnTo>
                  <a:lnTo>
                    <a:pt x="3850" y="9145"/>
                  </a:lnTo>
                  <a:lnTo>
                    <a:pt x="3871" y="9124"/>
                  </a:lnTo>
                  <a:lnTo>
                    <a:pt x="3955" y="9145"/>
                  </a:lnTo>
                  <a:lnTo>
                    <a:pt x="3996" y="9186"/>
                  </a:lnTo>
                  <a:lnTo>
                    <a:pt x="4059" y="9165"/>
                  </a:lnTo>
                  <a:lnTo>
                    <a:pt x="4101" y="9165"/>
                  </a:lnTo>
                  <a:lnTo>
                    <a:pt x="4080" y="9228"/>
                  </a:lnTo>
                  <a:lnTo>
                    <a:pt x="3976" y="9249"/>
                  </a:lnTo>
                  <a:lnTo>
                    <a:pt x="3976" y="9270"/>
                  </a:lnTo>
                  <a:lnTo>
                    <a:pt x="3996" y="9291"/>
                  </a:lnTo>
                  <a:lnTo>
                    <a:pt x="4080" y="9270"/>
                  </a:lnTo>
                  <a:lnTo>
                    <a:pt x="4206" y="9186"/>
                  </a:lnTo>
                  <a:lnTo>
                    <a:pt x="4499" y="9228"/>
                  </a:lnTo>
                  <a:lnTo>
                    <a:pt x="4666" y="9186"/>
                  </a:lnTo>
                  <a:lnTo>
                    <a:pt x="4603" y="9165"/>
                  </a:lnTo>
                  <a:lnTo>
                    <a:pt x="4582" y="9061"/>
                  </a:lnTo>
                  <a:lnTo>
                    <a:pt x="4603" y="8935"/>
                  </a:lnTo>
                  <a:lnTo>
                    <a:pt x="4729" y="8873"/>
                  </a:lnTo>
                  <a:lnTo>
                    <a:pt x="4833" y="8914"/>
                  </a:lnTo>
                  <a:lnTo>
                    <a:pt x="4875" y="9019"/>
                  </a:lnTo>
                  <a:lnTo>
                    <a:pt x="4833" y="9124"/>
                  </a:lnTo>
                  <a:lnTo>
                    <a:pt x="4896" y="9186"/>
                  </a:lnTo>
                  <a:lnTo>
                    <a:pt x="4980" y="9186"/>
                  </a:lnTo>
                  <a:lnTo>
                    <a:pt x="5043" y="9061"/>
                  </a:lnTo>
                  <a:lnTo>
                    <a:pt x="4980" y="8852"/>
                  </a:lnTo>
                  <a:lnTo>
                    <a:pt x="5001" y="8726"/>
                  </a:lnTo>
                  <a:lnTo>
                    <a:pt x="5126" y="8621"/>
                  </a:lnTo>
                  <a:lnTo>
                    <a:pt x="5210" y="8621"/>
                  </a:lnTo>
                  <a:lnTo>
                    <a:pt x="5231" y="8559"/>
                  </a:lnTo>
                  <a:lnTo>
                    <a:pt x="5189" y="8496"/>
                  </a:lnTo>
                  <a:lnTo>
                    <a:pt x="5210" y="8349"/>
                  </a:lnTo>
                  <a:lnTo>
                    <a:pt x="5294" y="8308"/>
                  </a:lnTo>
                  <a:lnTo>
                    <a:pt x="5398" y="8329"/>
                  </a:lnTo>
                  <a:lnTo>
                    <a:pt x="5419" y="8391"/>
                  </a:lnTo>
                  <a:lnTo>
                    <a:pt x="5357" y="8454"/>
                  </a:lnTo>
                  <a:lnTo>
                    <a:pt x="5336" y="8621"/>
                  </a:lnTo>
                  <a:lnTo>
                    <a:pt x="5357" y="8956"/>
                  </a:lnTo>
                  <a:lnTo>
                    <a:pt x="5419" y="8998"/>
                  </a:lnTo>
                  <a:lnTo>
                    <a:pt x="5503" y="8935"/>
                  </a:lnTo>
                  <a:lnTo>
                    <a:pt x="5545" y="8831"/>
                  </a:lnTo>
                  <a:lnTo>
                    <a:pt x="5649" y="8831"/>
                  </a:lnTo>
                  <a:lnTo>
                    <a:pt x="5754" y="8726"/>
                  </a:lnTo>
                  <a:lnTo>
                    <a:pt x="5817" y="8580"/>
                  </a:lnTo>
                  <a:lnTo>
                    <a:pt x="5775" y="8475"/>
                  </a:lnTo>
                  <a:lnTo>
                    <a:pt x="5921" y="8370"/>
                  </a:lnTo>
                  <a:lnTo>
                    <a:pt x="5880" y="8287"/>
                  </a:lnTo>
                  <a:lnTo>
                    <a:pt x="5838" y="8224"/>
                  </a:lnTo>
                  <a:lnTo>
                    <a:pt x="5712" y="8057"/>
                  </a:lnTo>
                  <a:lnTo>
                    <a:pt x="5649" y="7910"/>
                  </a:lnTo>
                  <a:lnTo>
                    <a:pt x="5629" y="7638"/>
                  </a:lnTo>
                  <a:lnTo>
                    <a:pt x="5670" y="7324"/>
                  </a:lnTo>
                  <a:lnTo>
                    <a:pt x="5670" y="7115"/>
                  </a:lnTo>
                  <a:lnTo>
                    <a:pt x="5566" y="6717"/>
                  </a:lnTo>
                  <a:lnTo>
                    <a:pt x="5440" y="6529"/>
                  </a:lnTo>
                  <a:lnTo>
                    <a:pt x="5440" y="6383"/>
                  </a:lnTo>
                  <a:lnTo>
                    <a:pt x="5461" y="6194"/>
                  </a:lnTo>
                  <a:lnTo>
                    <a:pt x="5649" y="6111"/>
                  </a:lnTo>
                  <a:lnTo>
                    <a:pt x="5733" y="6111"/>
                  </a:lnTo>
                  <a:lnTo>
                    <a:pt x="5775" y="6194"/>
                  </a:lnTo>
                  <a:lnTo>
                    <a:pt x="5817" y="6132"/>
                  </a:lnTo>
                  <a:lnTo>
                    <a:pt x="5775" y="6006"/>
                  </a:lnTo>
                  <a:lnTo>
                    <a:pt x="5754" y="5922"/>
                  </a:lnTo>
                  <a:lnTo>
                    <a:pt x="5733" y="5880"/>
                  </a:lnTo>
                  <a:lnTo>
                    <a:pt x="5712" y="5776"/>
                  </a:lnTo>
                  <a:lnTo>
                    <a:pt x="5712" y="5713"/>
                  </a:lnTo>
                  <a:lnTo>
                    <a:pt x="5712" y="5650"/>
                  </a:lnTo>
                  <a:lnTo>
                    <a:pt x="5754" y="5567"/>
                  </a:lnTo>
                  <a:lnTo>
                    <a:pt x="5754" y="5546"/>
                  </a:lnTo>
                  <a:lnTo>
                    <a:pt x="5754" y="5462"/>
                  </a:lnTo>
                  <a:lnTo>
                    <a:pt x="5733" y="5399"/>
                  </a:lnTo>
                  <a:lnTo>
                    <a:pt x="5733" y="5274"/>
                  </a:lnTo>
                  <a:lnTo>
                    <a:pt x="5754" y="5190"/>
                  </a:lnTo>
                  <a:lnTo>
                    <a:pt x="5712" y="5127"/>
                  </a:lnTo>
                  <a:lnTo>
                    <a:pt x="5670" y="4876"/>
                  </a:lnTo>
                  <a:lnTo>
                    <a:pt x="5566" y="4709"/>
                  </a:lnTo>
                  <a:lnTo>
                    <a:pt x="5545" y="4709"/>
                  </a:lnTo>
                  <a:lnTo>
                    <a:pt x="5503" y="4667"/>
                  </a:lnTo>
                  <a:lnTo>
                    <a:pt x="5503" y="4437"/>
                  </a:lnTo>
                  <a:lnTo>
                    <a:pt x="5398" y="4332"/>
                  </a:lnTo>
                  <a:lnTo>
                    <a:pt x="5147" y="4081"/>
                  </a:lnTo>
                  <a:lnTo>
                    <a:pt x="5105" y="3976"/>
                  </a:lnTo>
                  <a:lnTo>
                    <a:pt x="5043" y="3788"/>
                  </a:lnTo>
                  <a:lnTo>
                    <a:pt x="5043" y="3600"/>
                  </a:lnTo>
                  <a:lnTo>
                    <a:pt x="5043" y="3558"/>
                  </a:lnTo>
                  <a:lnTo>
                    <a:pt x="4980" y="3600"/>
                  </a:lnTo>
                  <a:lnTo>
                    <a:pt x="4917" y="3600"/>
                  </a:lnTo>
                  <a:lnTo>
                    <a:pt x="4896" y="3579"/>
                  </a:lnTo>
                  <a:lnTo>
                    <a:pt x="4896" y="3558"/>
                  </a:lnTo>
                  <a:cubicBezTo>
                    <a:pt x="4854" y="3474"/>
                    <a:pt x="4812" y="3412"/>
                    <a:pt x="4750" y="3349"/>
                  </a:cubicBezTo>
                  <a:lnTo>
                    <a:pt x="4792" y="3265"/>
                  </a:lnTo>
                  <a:lnTo>
                    <a:pt x="4854" y="3160"/>
                  </a:lnTo>
                  <a:lnTo>
                    <a:pt x="4812" y="3077"/>
                  </a:lnTo>
                  <a:lnTo>
                    <a:pt x="4687" y="3077"/>
                  </a:lnTo>
                  <a:lnTo>
                    <a:pt x="4540" y="3056"/>
                  </a:lnTo>
                  <a:lnTo>
                    <a:pt x="4394" y="2888"/>
                  </a:lnTo>
                  <a:lnTo>
                    <a:pt x="4268" y="2930"/>
                  </a:lnTo>
                  <a:lnTo>
                    <a:pt x="4122" y="2847"/>
                  </a:lnTo>
                  <a:lnTo>
                    <a:pt x="4101" y="2763"/>
                  </a:lnTo>
                  <a:lnTo>
                    <a:pt x="4101" y="2658"/>
                  </a:lnTo>
                  <a:lnTo>
                    <a:pt x="4185" y="2575"/>
                  </a:lnTo>
                  <a:lnTo>
                    <a:pt x="4268" y="2575"/>
                  </a:lnTo>
                  <a:lnTo>
                    <a:pt x="4415" y="2679"/>
                  </a:lnTo>
                  <a:lnTo>
                    <a:pt x="4478" y="2721"/>
                  </a:lnTo>
                  <a:lnTo>
                    <a:pt x="4603" y="2533"/>
                  </a:lnTo>
                  <a:lnTo>
                    <a:pt x="4729" y="2428"/>
                  </a:lnTo>
                  <a:lnTo>
                    <a:pt x="4833" y="2428"/>
                  </a:lnTo>
                  <a:lnTo>
                    <a:pt x="4896" y="2470"/>
                  </a:lnTo>
                  <a:lnTo>
                    <a:pt x="4959" y="2512"/>
                  </a:lnTo>
                  <a:lnTo>
                    <a:pt x="5064" y="2470"/>
                  </a:lnTo>
                  <a:lnTo>
                    <a:pt x="5168" y="2575"/>
                  </a:lnTo>
                  <a:lnTo>
                    <a:pt x="5336" y="2721"/>
                  </a:lnTo>
                  <a:lnTo>
                    <a:pt x="5524" y="2784"/>
                  </a:lnTo>
                  <a:lnTo>
                    <a:pt x="5691" y="2847"/>
                  </a:lnTo>
                  <a:lnTo>
                    <a:pt x="5754" y="2930"/>
                  </a:lnTo>
                  <a:lnTo>
                    <a:pt x="5859" y="2972"/>
                  </a:lnTo>
                  <a:lnTo>
                    <a:pt x="5859" y="2888"/>
                  </a:lnTo>
                  <a:lnTo>
                    <a:pt x="5880" y="2784"/>
                  </a:lnTo>
                  <a:lnTo>
                    <a:pt x="5859" y="2658"/>
                  </a:lnTo>
                  <a:lnTo>
                    <a:pt x="5880" y="2470"/>
                  </a:lnTo>
                  <a:lnTo>
                    <a:pt x="5942" y="2240"/>
                  </a:lnTo>
                  <a:lnTo>
                    <a:pt x="6089" y="2031"/>
                  </a:lnTo>
                  <a:lnTo>
                    <a:pt x="6193" y="2010"/>
                  </a:lnTo>
                  <a:lnTo>
                    <a:pt x="6298" y="2031"/>
                  </a:lnTo>
                  <a:lnTo>
                    <a:pt x="6465" y="2031"/>
                  </a:lnTo>
                  <a:lnTo>
                    <a:pt x="6465" y="1989"/>
                  </a:lnTo>
                  <a:lnTo>
                    <a:pt x="6528" y="1926"/>
                  </a:lnTo>
                  <a:lnTo>
                    <a:pt x="6591" y="1947"/>
                  </a:lnTo>
                  <a:lnTo>
                    <a:pt x="6675" y="1947"/>
                  </a:lnTo>
                  <a:lnTo>
                    <a:pt x="6717" y="1905"/>
                  </a:lnTo>
                  <a:lnTo>
                    <a:pt x="6737" y="1821"/>
                  </a:lnTo>
                  <a:lnTo>
                    <a:pt x="6842" y="1779"/>
                  </a:lnTo>
                  <a:lnTo>
                    <a:pt x="6926" y="1717"/>
                  </a:lnTo>
                  <a:lnTo>
                    <a:pt x="6926" y="1612"/>
                  </a:lnTo>
                  <a:lnTo>
                    <a:pt x="6989" y="1591"/>
                  </a:lnTo>
                  <a:lnTo>
                    <a:pt x="7009" y="1507"/>
                  </a:lnTo>
                  <a:lnTo>
                    <a:pt x="6926" y="1507"/>
                  </a:lnTo>
                  <a:lnTo>
                    <a:pt x="6863" y="1591"/>
                  </a:lnTo>
                  <a:lnTo>
                    <a:pt x="6800" y="1675"/>
                  </a:lnTo>
                  <a:lnTo>
                    <a:pt x="6717" y="1675"/>
                  </a:lnTo>
                  <a:lnTo>
                    <a:pt x="6717" y="1612"/>
                  </a:lnTo>
                  <a:lnTo>
                    <a:pt x="6717" y="1528"/>
                  </a:lnTo>
                  <a:lnTo>
                    <a:pt x="6612" y="1403"/>
                  </a:lnTo>
                  <a:lnTo>
                    <a:pt x="6486" y="1319"/>
                  </a:lnTo>
                  <a:lnTo>
                    <a:pt x="6445" y="1277"/>
                  </a:lnTo>
                  <a:lnTo>
                    <a:pt x="6445" y="1110"/>
                  </a:lnTo>
                  <a:lnTo>
                    <a:pt x="6486" y="943"/>
                  </a:lnTo>
                  <a:lnTo>
                    <a:pt x="6486" y="838"/>
                  </a:lnTo>
                  <a:lnTo>
                    <a:pt x="6465" y="775"/>
                  </a:lnTo>
                  <a:lnTo>
                    <a:pt x="6445" y="796"/>
                  </a:lnTo>
                  <a:lnTo>
                    <a:pt x="6403" y="901"/>
                  </a:lnTo>
                  <a:lnTo>
                    <a:pt x="6298" y="1047"/>
                  </a:lnTo>
                  <a:lnTo>
                    <a:pt x="6131" y="1173"/>
                  </a:lnTo>
                  <a:lnTo>
                    <a:pt x="5963" y="1194"/>
                  </a:lnTo>
                  <a:lnTo>
                    <a:pt x="5901" y="1173"/>
                  </a:lnTo>
                  <a:lnTo>
                    <a:pt x="5838" y="1194"/>
                  </a:lnTo>
                  <a:lnTo>
                    <a:pt x="5733" y="1089"/>
                  </a:lnTo>
                  <a:lnTo>
                    <a:pt x="5608" y="1068"/>
                  </a:lnTo>
                  <a:lnTo>
                    <a:pt x="5419" y="984"/>
                  </a:lnTo>
                  <a:lnTo>
                    <a:pt x="5315" y="880"/>
                  </a:lnTo>
                  <a:lnTo>
                    <a:pt x="5210" y="859"/>
                  </a:lnTo>
                  <a:lnTo>
                    <a:pt x="5147" y="775"/>
                  </a:lnTo>
                  <a:lnTo>
                    <a:pt x="5001" y="671"/>
                  </a:lnTo>
                  <a:lnTo>
                    <a:pt x="4729" y="419"/>
                  </a:lnTo>
                  <a:lnTo>
                    <a:pt x="4645" y="252"/>
                  </a:lnTo>
                  <a:lnTo>
                    <a:pt x="4499" y="231"/>
                  </a:lnTo>
                  <a:lnTo>
                    <a:pt x="4310" y="64"/>
                  </a:lnTo>
                  <a:lnTo>
                    <a:pt x="426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1"/>
            <p:cNvSpPr/>
            <p:nvPr/>
          </p:nvSpPr>
          <p:spPr>
            <a:xfrm>
              <a:off x="5440200" y="2597250"/>
              <a:ext cx="60175" cy="83725"/>
            </a:xfrm>
            <a:custGeom>
              <a:avLst/>
              <a:gdLst/>
              <a:ahLst/>
              <a:cxnLst/>
              <a:rect l="l" t="t" r="r" b="b"/>
              <a:pathLst>
                <a:path w="2407" h="3349" extrusionOk="0">
                  <a:moveTo>
                    <a:pt x="1256" y="1"/>
                  </a:moveTo>
                  <a:lnTo>
                    <a:pt x="1005" y="126"/>
                  </a:lnTo>
                  <a:lnTo>
                    <a:pt x="628" y="189"/>
                  </a:lnTo>
                  <a:lnTo>
                    <a:pt x="419" y="377"/>
                  </a:lnTo>
                  <a:lnTo>
                    <a:pt x="210" y="419"/>
                  </a:lnTo>
                  <a:lnTo>
                    <a:pt x="21" y="586"/>
                  </a:lnTo>
                  <a:lnTo>
                    <a:pt x="0" y="712"/>
                  </a:lnTo>
                  <a:lnTo>
                    <a:pt x="0" y="733"/>
                  </a:lnTo>
                  <a:lnTo>
                    <a:pt x="105" y="649"/>
                  </a:lnTo>
                  <a:lnTo>
                    <a:pt x="293" y="691"/>
                  </a:lnTo>
                  <a:lnTo>
                    <a:pt x="210" y="712"/>
                  </a:lnTo>
                  <a:lnTo>
                    <a:pt x="419" y="921"/>
                  </a:lnTo>
                  <a:lnTo>
                    <a:pt x="565" y="1130"/>
                  </a:lnTo>
                  <a:lnTo>
                    <a:pt x="649" y="1130"/>
                  </a:lnTo>
                  <a:lnTo>
                    <a:pt x="607" y="1214"/>
                  </a:lnTo>
                  <a:lnTo>
                    <a:pt x="712" y="1319"/>
                  </a:lnTo>
                  <a:lnTo>
                    <a:pt x="733" y="1423"/>
                  </a:lnTo>
                  <a:lnTo>
                    <a:pt x="544" y="1361"/>
                  </a:lnTo>
                  <a:lnTo>
                    <a:pt x="524" y="1277"/>
                  </a:lnTo>
                  <a:lnTo>
                    <a:pt x="461" y="1381"/>
                  </a:lnTo>
                  <a:lnTo>
                    <a:pt x="398" y="1361"/>
                  </a:lnTo>
                  <a:lnTo>
                    <a:pt x="252" y="1549"/>
                  </a:lnTo>
                  <a:lnTo>
                    <a:pt x="524" y="1653"/>
                  </a:lnTo>
                  <a:lnTo>
                    <a:pt x="607" y="1633"/>
                  </a:lnTo>
                  <a:lnTo>
                    <a:pt x="649" y="1758"/>
                  </a:lnTo>
                  <a:lnTo>
                    <a:pt x="649" y="1988"/>
                  </a:lnTo>
                  <a:lnTo>
                    <a:pt x="712" y="2051"/>
                  </a:lnTo>
                  <a:lnTo>
                    <a:pt x="754" y="2009"/>
                  </a:lnTo>
                  <a:lnTo>
                    <a:pt x="858" y="2197"/>
                  </a:lnTo>
                  <a:lnTo>
                    <a:pt x="670" y="2323"/>
                  </a:lnTo>
                  <a:lnTo>
                    <a:pt x="670" y="2386"/>
                  </a:lnTo>
                  <a:lnTo>
                    <a:pt x="754" y="2469"/>
                  </a:lnTo>
                  <a:lnTo>
                    <a:pt x="754" y="2574"/>
                  </a:lnTo>
                  <a:lnTo>
                    <a:pt x="670" y="2595"/>
                  </a:lnTo>
                  <a:lnTo>
                    <a:pt x="670" y="2700"/>
                  </a:lnTo>
                  <a:lnTo>
                    <a:pt x="733" y="2804"/>
                  </a:lnTo>
                  <a:lnTo>
                    <a:pt x="670" y="2804"/>
                  </a:lnTo>
                  <a:lnTo>
                    <a:pt x="816" y="3097"/>
                  </a:lnTo>
                  <a:lnTo>
                    <a:pt x="879" y="3097"/>
                  </a:lnTo>
                  <a:lnTo>
                    <a:pt x="921" y="3223"/>
                  </a:lnTo>
                  <a:lnTo>
                    <a:pt x="963" y="3244"/>
                  </a:lnTo>
                  <a:lnTo>
                    <a:pt x="963" y="3348"/>
                  </a:lnTo>
                  <a:lnTo>
                    <a:pt x="1047" y="3306"/>
                  </a:lnTo>
                  <a:lnTo>
                    <a:pt x="1047" y="3139"/>
                  </a:lnTo>
                  <a:lnTo>
                    <a:pt x="1088" y="3223"/>
                  </a:lnTo>
                  <a:lnTo>
                    <a:pt x="1172" y="3118"/>
                  </a:lnTo>
                  <a:lnTo>
                    <a:pt x="1444" y="2888"/>
                  </a:lnTo>
                  <a:lnTo>
                    <a:pt x="1549" y="2846"/>
                  </a:lnTo>
                  <a:lnTo>
                    <a:pt x="1570" y="2909"/>
                  </a:lnTo>
                  <a:lnTo>
                    <a:pt x="1653" y="2825"/>
                  </a:lnTo>
                  <a:lnTo>
                    <a:pt x="1695" y="2825"/>
                  </a:lnTo>
                  <a:lnTo>
                    <a:pt x="1758" y="2930"/>
                  </a:lnTo>
                  <a:lnTo>
                    <a:pt x="1863" y="2909"/>
                  </a:lnTo>
                  <a:lnTo>
                    <a:pt x="1905" y="2951"/>
                  </a:lnTo>
                  <a:lnTo>
                    <a:pt x="1967" y="2909"/>
                  </a:lnTo>
                  <a:lnTo>
                    <a:pt x="1925" y="2825"/>
                  </a:lnTo>
                  <a:lnTo>
                    <a:pt x="2072" y="2741"/>
                  </a:lnTo>
                  <a:lnTo>
                    <a:pt x="2197" y="2741"/>
                  </a:lnTo>
                  <a:lnTo>
                    <a:pt x="2344" y="2532"/>
                  </a:lnTo>
                  <a:lnTo>
                    <a:pt x="2323" y="2490"/>
                  </a:lnTo>
                  <a:lnTo>
                    <a:pt x="2407" y="2428"/>
                  </a:lnTo>
                  <a:lnTo>
                    <a:pt x="2344" y="1988"/>
                  </a:lnTo>
                  <a:lnTo>
                    <a:pt x="2323" y="1988"/>
                  </a:lnTo>
                  <a:lnTo>
                    <a:pt x="2281" y="2009"/>
                  </a:lnTo>
                  <a:lnTo>
                    <a:pt x="2281" y="1884"/>
                  </a:lnTo>
                  <a:lnTo>
                    <a:pt x="2197" y="1486"/>
                  </a:lnTo>
                  <a:lnTo>
                    <a:pt x="2114" y="1381"/>
                  </a:lnTo>
                  <a:lnTo>
                    <a:pt x="2114" y="1130"/>
                  </a:lnTo>
                  <a:lnTo>
                    <a:pt x="1779" y="712"/>
                  </a:lnTo>
                  <a:lnTo>
                    <a:pt x="1465" y="398"/>
                  </a:lnTo>
                  <a:lnTo>
                    <a:pt x="125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1"/>
            <p:cNvSpPr/>
            <p:nvPr/>
          </p:nvSpPr>
          <p:spPr>
            <a:xfrm>
              <a:off x="5410900" y="2501000"/>
              <a:ext cx="68550" cy="117725"/>
            </a:xfrm>
            <a:custGeom>
              <a:avLst/>
              <a:gdLst/>
              <a:ahLst/>
              <a:cxnLst/>
              <a:rect l="l" t="t" r="r" b="b"/>
              <a:pathLst>
                <a:path w="2742" h="4709" extrusionOk="0">
                  <a:moveTo>
                    <a:pt x="2260" y="1"/>
                  </a:moveTo>
                  <a:lnTo>
                    <a:pt x="2177" y="42"/>
                  </a:lnTo>
                  <a:lnTo>
                    <a:pt x="2177" y="168"/>
                  </a:lnTo>
                  <a:lnTo>
                    <a:pt x="2177" y="273"/>
                  </a:lnTo>
                  <a:lnTo>
                    <a:pt x="2240" y="377"/>
                  </a:lnTo>
                  <a:lnTo>
                    <a:pt x="2177" y="482"/>
                  </a:lnTo>
                  <a:lnTo>
                    <a:pt x="2093" y="482"/>
                  </a:lnTo>
                  <a:lnTo>
                    <a:pt x="1988" y="607"/>
                  </a:lnTo>
                  <a:lnTo>
                    <a:pt x="1988" y="733"/>
                  </a:lnTo>
                  <a:lnTo>
                    <a:pt x="1737" y="921"/>
                  </a:lnTo>
                  <a:lnTo>
                    <a:pt x="1612" y="921"/>
                  </a:lnTo>
                  <a:lnTo>
                    <a:pt x="1528" y="1005"/>
                  </a:lnTo>
                  <a:lnTo>
                    <a:pt x="1633" y="1089"/>
                  </a:lnTo>
                  <a:lnTo>
                    <a:pt x="1779" y="1214"/>
                  </a:lnTo>
                  <a:lnTo>
                    <a:pt x="1779" y="1298"/>
                  </a:lnTo>
                  <a:lnTo>
                    <a:pt x="1716" y="1444"/>
                  </a:lnTo>
                  <a:lnTo>
                    <a:pt x="1570" y="1423"/>
                  </a:lnTo>
                  <a:lnTo>
                    <a:pt x="1319" y="1444"/>
                  </a:lnTo>
                  <a:lnTo>
                    <a:pt x="1193" y="1402"/>
                  </a:lnTo>
                  <a:lnTo>
                    <a:pt x="1089" y="1444"/>
                  </a:lnTo>
                  <a:lnTo>
                    <a:pt x="1005" y="1361"/>
                  </a:lnTo>
                  <a:lnTo>
                    <a:pt x="942" y="1319"/>
                  </a:lnTo>
                  <a:lnTo>
                    <a:pt x="838" y="1151"/>
                  </a:lnTo>
                  <a:lnTo>
                    <a:pt x="691" y="1298"/>
                  </a:lnTo>
                  <a:lnTo>
                    <a:pt x="691" y="1465"/>
                  </a:lnTo>
                  <a:lnTo>
                    <a:pt x="691" y="1528"/>
                  </a:lnTo>
                  <a:lnTo>
                    <a:pt x="649" y="1633"/>
                  </a:lnTo>
                  <a:lnTo>
                    <a:pt x="566" y="1926"/>
                  </a:lnTo>
                  <a:lnTo>
                    <a:pt x="461" y="1967"/>
                  </a:lnTo>
                  <a:lnTo>
                    <a:pt x="356" y="2156"/>
                  </a:lnTo>
                  <a:lnTo>
                    <a:pt x="210" y="2260"/>
                  </a:lnTo>
                  <a:lnTo>
                    <a:pt x="210" y="2365"/>
                  </a:lnTo>
                  <a:lnTo>
                    <a:pt x="147" y="2511"/>
                  </a:lnTo>
                  <a:lnTo>
                    <a:pt x="1" y="2616"/>
                  </a:lnTo>
                  <a:lnTo>
                    <a:pt x="1" y="2972"/>
                  </a:lnTo>
                  <a:lnTo>
                    <a:pt x="22" y="3014"/>
                  </a:lnTo>
                  <a:lnTo>
                    <a:pt x="43" y="2993"/>
                  </a:lnTo>
                  <a:lnTo>
                    <a:pt x="84" y="3202"/>
                  </a:lnTo>
                  <a:lnTo>
                    <a:pt x="168" y="3139"/>
                  </a:lnTo>
                  <a:lnTo>
                    <a:pt x="168" y="3034"/>
                  </a:lnTo>
                  <a:lnTo>
                    <a:pt x="315" y="3118"/>
                  </a:lnTo>
                  <a:lnTo>
                    <a:pt x="356" y="3202"/>
                  </a:lnTo>
                  <a:lnTo>
                    <a:pt x="545" y="3181"/>
                  </a:lnTo>
                  <a:lnTo>
                    <a:pt x="587" y="3097"/>
                  </a:lnTo>
                  <a:lnTo>
                    <a:pt x="670" y="3097"/>
                  </a:lnTo>
                  <a:lnTo>
                    <a:pt x="649" y="3181"/>
                  </a:lnTo>
                  <a:lnTo>
                    <a:pt x="566" y="3223"/>
                  </a:lnTo>
                  <a:lnTo>
                    <a:pt x="649" y="3348"/>
                  </a:lnTo>
                  <a:lnTo>
                    <a:pt x="524" y="3558"/>
                  </a:lnTo>
                  <a:lnTo>
                    <a:pt x="524" y="3851"/>
                  </a:lnTo>
                  <a:lnTo>
                    <a:pt x="545" y="3913"/>
                  </a:lnTo>
                  <a:lnTo>
                    <a:pt x="775" y="3913"/>
                  </a:lnTo>
                  <a:lnTo>
                    <a:pt x="880" y="3851"/>
                  </a:lnTo>
                  <a:lnTo>
                    <a:pt x="754" y="3955"/>
                  </a:lnTo>
                  <a:lnTo>
                    <a:pt x="608" y="3955"/>
                  </a:lnTo>
                  <a:lnTo>
                    <a:pt x="545" y="4143"/>
                  </a:lnTo>
                  <a:lnTo>
                    <a:pt x="524" y="4374"/>
                  </a:lnTo>
                  <a:lnTo>
                    <a:pt x="482" y="4478"/>
                  </a:lnTo>
                  <a:lnTo>
                    <a:pt x="545" y="4478"/>
                  </a:lnTo>
                  <a:lnTo>
                    <a:pt x="649" y="4436"/>
                  </a:lnTo>
                  <a:lnTo>
                    <a:pt x="775" y="4478"/>
                  </a:lnTo>
                  <a:lnTo>
                    <a:pt x="670" y="4646"/>
                  </a:lnTo>
                  <a:lnTo>
                    <a:pt x="691" y="4708"/>
                  </a:lnTo>
                  <a:lnTo>
                    <a:pt x="838" y="4604"/>
                  </a:lnTo>
                  <a:lnTo>
                    <a:pt x="900" y="4667"/>
                  </a:lnTo>
                  <a:lnTo>
                    <a:pt x="1005" y="4541"/>
                  </a:lnTo>
                  <a:lnTo>
                    <a:pt x="963" y="4478"/>
                  </a:lnTo>
                  <a:lnTo>
                    <a:pt x="1047" y="4436"/>
                  </a:lnTo>
                  <a:lnTo>
                    <a:pt x="1172" y="4562"/>
                  </a:lnTo>
                  <a:lnTo>
                    <a:pt x="1193" y="4436"/>
                  </a:lnTo>
                  <a:lnTo>
                    <a:pt x="1382" y="4269"/>
                  </a:lnTo>
                  <a:lnTo>
                    <a:pt x="1591" y="4227"/>
                  </a:lnTo>
                  <a:lnTo>
                    <a:pt x="1800" y="4039"/>
                  </a:lnTo>
                  <a:lnTo>
                    <a:pt x="2177" y="3976"/>
                  </a:lnTo>
                  <a:lnTo>
                    <a:pt x="2428" y="3851"/>
                  </a:lnTo>
                  <a:lnTo>
                    <a:pt x="2344" y="3725"/>
                  </a:lnTo>
                  <a:lnTo>
                    <a:pt x="1926" y="3495"/>
                  </a:lnTo>
                  <a:lnTo>
                    <a:pt x="1884" y="3390"/>
                  </a:lnTo>
                  <a:lnTo>
                    <a:pt x="1654" y="3348"/>
                  </a:lnTo>
                  <a:lnTo>
                    <a:pt x="1612" y="3202"/>
                  </a:lnTo>
                  <a:lnTo>
                    <a:pt x="1654" y="3118"/>
                  </a:lnTo>
                  <a:lnTo>
                    <a:pt x="1633" y="2993"/>
                  </a:lnTo>
                  <a:lnTo>
                    <a:pt x="1633" y="2867"/>
                  </a:lnTo>
                  <a:lnTo>
                    <a:pt x="1800" y="2762"/>
                  </a:lnTo>
                  <a:lnTo>
                    <a:pt x="1821" y="2616"/>
                  </a:lnTo>
                  <a:lnTo>
                    <a:pt x="1947" y="2574"/>
                  </a:lnTo>
                  <a:lnTo>
                    <a:pt x="2051" y="2574"/>
                  </a:lnTo>
                  <a:lnTo>
                    <a:pt x="2093" y="2490"/>
                  </a:lnTo>
                  <a:lnTo>
                    <a:pt x="2156" y="2449"/>
                  </a:lnTo>
                  <a:lnTo>
                    <a:pt x="2135" y="2344"/>
                  </a:lnTo>
                  <a:lnTo>
                    <a:pt x="2428" y="2051"/>
                  </a:lnTo>
                  <a:lnTo>
                    <a:pt x="2407" y="1988"/>
                  </a:lnTo>
                  <a:lnTo>
                    <a:pt x="2553" y="1863"/>
                  </a:lnTo>
                  <a:lnTo>
                    <a:pt x="2574" y="1737"/>
                  </a:lnTo>
                  <a:lnTo>
                    <a:pt x="2512" y="1654"/>
                  </a:lnTo>
                  <a:lnTo>
                    <a:pt x="2512" y="1361"/>
                  </a:lnTo>
                  <a:lnTo>
                    <a:pt x="2365" y="1256"/>
                  </a:lnTo>
                  <a:lnTo>
                    <a:pt x="2365" y="1110"/>
                  </a:lnTo>
                  <a:lnTo>
                    <a:pt x="2449" y="817"/>
                  </a:lnTo>
                  <a:lnTo>
                    <a:pt x="2449" y="691"/>
                  </a:lnTo>
                  <a:lnTo>
                    <a:pt x="2532" y="691"/>
                  </a:lnTo>
                  <a:lnTo>
                    <a:pt x="2721" y="482"/>
                  </a:lnTo>
                  <a:lnTo>
                    <a:pt x="2742" y="482"/>
                  </a:lnTo>
                  <a:lnTo>
                    <a:pt x="2637" y="356"/>
                  </a:lnTo>
                  <a:lnTo>
                    <a:pt x="2616" y="293"/>
                  </a:lnTo>
                  <a:lnTo>
                    <a:pt x="2428" y="273"/>
                  </a:lnTo>
                  <a:lnTo>
                    <a:pt x="2365" y="189"/>
                  </a:lnTo>
                  <a:lnTo>
                    <a:pt x="2365" y="84"/>
                  </a:lnTo>
                  <a:lnTo>
                    <a:pt x="226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1"/>
            <p:cNvSpPr/>
            <p:nvPr/>
          </p:nvSpPr>
          <p:spPr>
            <a:xfrm>
              <a:off x="4855375" y="2348250"/>
              <a:ext cx="444650" cy="209800"/>
            </a:xfrm>
            <a:custGeom>
              <a:avLst/>
              <a:gdLst/>
              <a:ahLst/>
              <a:cxnLst/>
              <a:rect l="l" t="t" r="r" b="b"/>
              <a:pathLst>
                <a:path w="17786" h="8392" extrusionOk="0">
                  <a:moveTo>
                    <a:pt x="5232" y="1"/>
                  </a:moveTo>
                  <a:lnTo>
                    <a:pt x="5169" y="85"/>
                  </a:lnTo>
                  <a:lnTo>
                    <a:pt x="5169" y="147"/>
                  </a:lnTo>
                  <a:lnTo>
                    <a:pt x="5190" y="252"/>
                  </a:lnTo>
                  <a:lnTo>
                    <a:pt x="5169" y="336"/>
                  </a:lnTo>
                  <a:lnTo>
                    <a:pt x="5085" y="336"/>
                  </a:lnTo>
                  <a:lnTo>
                    <a:pt x="5002" y="357"/>
                  </a:lnTo>
                  <a:lnTo>
                    <a:pt x="4918" y="461"/>
                  </a:lnTo>
                  <a:lnTo>
                    <a:pt x="4918" y="545"/>
                  </a:lnTo>
                  <a:lnTo>
                    <a:pt x="4813" y="670"/>
                  </a:lnTo>
                  <a:lnTo>
                    <a:pt x="4813" y="963"/>
                  </a:lnTo>
                  <a:lnTo>
                    <a:pt x="4855" y="1089"/>
                  </a:lnTo>
                  <a:lnTo>
                    <a:pt x="5023" y="1152"/>
                  </a:lnTo>
                  <a:lnTo>
                    <a:pt x="5085" y="1214"/>
                  </a:lnTo>
                  <a:lnTo>
                    <a:pt x="5190" y="1256"/>
                  </a:lnTo>
                  <a:lnTo>
                    <a:pt x="5211" y="1340"/>
                  </a:lnTo>
                  <a:lnTo>
                    <a:pt x="5190" y="1507"/>
                  </a:lnTo>
                  <a:lnTo>
                    <a:pt x="5190" y="1696"/>
                  </a:lnTo>
                  <a:lnTo>
                    <a:pt x="5295" y="1779"/>
                  </a:lnTo>
                  <a:lnTo>
                    <a:pt x="5378" y="1863"/>
                  </a:lnTo>
                  <a:lnTo>
                    <a:pt x="5232" y="2010"/>
                  </a:lnTo>
                  <a:lnTo>
                    <a:pt x="5043" y="2030"/>
                  </a:lnTo>
                  <a:lnTo>
                    <a:pt x="4960" y="2010"/>
                  </a:lnTo>
                  <a:lnTo>
                    <a:pt x="4918" y="2072"/>
                  </a:lnTo>
                  <a:lnTo>
                    <a:pt x="4813" y="2072"/>
                  </a:lnTo>
                  <a:lnTo>
                    <a:pt x="4709" y="2010"/>
                  </a:lnTo>
                  <a:lnTo>
                    <a:pt x="4479" y="2010"/>
                  </a:lnTo>
                  <a:lnTo>
                    <a:pt x="4374" y="2030"/>
                  </a:lnTo>
                  <a:lnTo>
                    <a:pt x="4290" y="1989"/>
                  </a:lnTo>
                  <a:lnTo>
                    <a:pt x="4186" y="1968"/>
                  </a:lnTo>
                  <a:lnTo>
                    <a:pt x="4081" y="1968"/>
                  </a:lnTo>
                  <a:lnTo>
                    <a:pt x="3955" y="2072"/>
                  </a:lnTo>
                  <a:lnTo>
                    <a:pt x="3851" y="2093"/>
                  </a:lnTo>
                  <a:lnTo>
                    <a:pt x="3767" y="2135"/>
                  </a:lnTo>
                  <a:lnTo>
                    <a:pt x="3558" y="2030"/>
                  </a:lnTo>
                  <a:lnTo>
                    <a:pt x="3453" y="1968"/>
                  </a:lnTo>
                  <a:lnTo>
                    <a:pt x="3181" y="1800"/>
                  </a:lnTo>
                  <a:lnTo>
                    <a:pt x="3139" y="1717"/>
                  </a:lnTo>
                  <a:lnTo>
                    <a:pt x="3118" y="1612"/>
                  </a:lnTo>
                  <a:lnTo>
                    <a:pt x="3077" y="1549"/>
                  </a:lnTo>
                  <a:lnTo>
                    <a:pt x="2888" y="1549"/>
                  </a:lnTo>
                  <a:lnTo>
                    <a:pt x="2805" y="1591"/>
                  </a:lnTo>
                  <a:lnTo>
                    <a:pt x="2700" y="1591"/>
                  </a:lnTo>
                  <a:lnTo>
                    <a:pt x="2658" y="1612"/>
                  </a:lnTo>
                  <a:lnTo>
                    <a:pt x="2512" y="1612"/>
                  </a:lnTo>
                  <a:lnTo>
                    <a:pt x="2470" y="1549"/>
                  </a:lnTo>
                  <a:lnTo>
                    <a:pt x="2428" y="1486"/>
                  </a:lnTo>
                  <a:lnTo>
                    <a:pt x="2365" y="1382"/>
                  </a:lnTo>
                  <a:lnTo>
                    <a:pt x="2344" y="1382"/>
                  </a:lnTo>
                  <a:lnTo>
                    <a:pt x="2261" y="1445"/>
                  </a:lnTo>
                  <a:lnTo>
                    <a:pt x="2030" y="1445"/>
                  </a:lnTo>
                  <a:lnTo>
                    <a:pt x="1905" y="1466"/>
                  </a:lnTo>
                  <a:lnTo>
                    <a:pt x="1717" y="1486"/>
                  </a:lnTo>
                  <a:lnTo>
                    <a:pt x="1633" y="1549"/>
                  </a:lnTo>
                  <a:lnTo>
                    <a:pt x="1549" y="1675"/>
                  </a:lnTo>
                  <a:lnTo>
                    <a:pt x="1466" y="1717"/>
                  </a:lnTo>
                  <a:lnTo>
                    <a:pt x="1298" y="1675"/>
                  </a:lnTo>
                  <a:lnTo>
                    <a:pt x="1256" y="1717"/>
                  </a:lnTo>
                  <a:lnTo>
                    <a:pt x="1256" y="1800"/>
                  </a:lnTo>
                  <a:lnTo>
                    <a:pt x="1319" y="1863"/>
                  </a:lnTo>
                  <a:lnTo>
                    <a:pt x="1256" y="1884"/>
                  </a:lnTo>
                  <a:lnTo>
                    <a:pt x="1193" y="2010"/>
                  </a:lnTo>
                  <a:lnTo>
                    <a:pt x="1110" y="2030"/>
                  </a:lnTo>
                  <a:lnTo>
                    <a:pt x="1005" y="2114"/>
                  </a:lnTo>
                  <a:lnTo>
                    <a:pt x="1005" y="2198"/>
                  </a:lnTo>
                  <a:lnTo>
                    <a:pt x="838" y="2282"/>
                  </a:lnTo>
                  <a:lnTo>
                    <a:pt x="817" y="2386"/>
                  </a:lnTo>
                  <a:lnTo>
                    <a:pt x="796" y="2512"/>
                  </a:lnTo>
                  <a:lnTo>
                    <a:pt x="608" y="2554"/>
                  </a:lnTo>
                  <a:lnTo>
                    <a:pt x="503" y="2658"/>
                  </a:lnTo>
                  <a:lnTo>
                    <a:pt x="482" y="2742"/>
                  </a:lnTo>
                  <a:lnTo>
                    <a:pt x="210" y="2721"/>
                  </a:lnTo>
                  <a:lnTo>
                    <a:pt x="105" y="2763"/>
                  </a:lnTo>
                  <a:lnTo>
                    <a:pt x="1" y="2972"/>
                  </a:lnTo>
                  <a:lnTo>
                    <a:pt x="1" y="3014"/>
                  </a:lnTo>
                  <a:lnTo>
                    <a:pt x="43" y="3056"/>
                  </a:lnTo>
                  <a:lnTo>
                    <a:pt x="43" y="3181"/>
                  </a:lnTo>
                  <a:lnTo>
                    <a:pt x="64" y="3223"/>
                  </a:lnTo>
                  <a:lnTo>
                    <a:pt x="105" y="3286"/>
                  </a:lnTo>
                  <a:lnTo>
                    <a:pt x="147" y="3286"/>
                  </a:lnTo>
                  <a:lnTo>
                    <a:pt x="147" y="3244"/>
                  </a:lnTo>
                  <a:lnTo>
                    <a:pt x="168" y="3244"/>
                  </a:lnTo>
                  <a:lnTo>
                    <a:pt x="189" y="3286"/>
                  </a:lnTo>
                  <a:lnTo>
                    <a:pt x="189" y="3370"/>
                  </a:lnTo>
                  <a:lnTo>
                    <a:pt x="210" y="3453"/>
                  </a:lnTo>
                  <a:lnTo>
                    <a:pt x="294" y="3495"/>
                  </a:lnTo>
                  <a:lnTo>
                    <a:pt x="336" y="3537"/>
                  </a:lnTo>
                  <a:lnTo>
                    <a:pt x="461" y="3642"/>
                  </a:lnTo>
                  <a:lnTo>
                    <a:pt x="566" y="3704"/>
                  </a:lnTo>
                  <a:lnTo>
                    <a:pt x="629" y="3788"/>
                  </a:lnTo>
                  <a:lnTo>
                    <a:pt x="629" y="3851"/>
                  </a:lnTo>
                  <a:lnTo>
                    <a:pt x="670" y="3914"/>
                  </a:lnTo>
                  <a:lnTo>
                    <a:pt x="796" y="3997"/>
                  </a:lnTo>
                  <a:lnTo>
                    <a:pt x="838" y="3997"/>
                  </a:lnTo>
                  <a:lnTo>
                    <a:pt x="859" y="3914"/>
                  </a:lnTo>
                  <a:lnTo>
                    <a:pt x="901" y="3872"/>
                  </a:lnTo>
                  <a:lnTo>
                    <a:pt x="1026" y="3809"/>
                  </a:lnTo>
                  <a:lnTo>
                    <a:pt x="1131" y="3809"/>
                  </a:lnTo>
                  <a:lnTo>
                    <a:pt x="1152" y="3872"/>
                  </a:lnTo>
                  <a:lnTo>
                    <a:pt x="1235" y="3976"/>
                  </a:lnTo>
                  <a:lnTo>
                    <a:pt x="1319" y="3997"/>
                  </a:lnTo>
                  <a:lnTo>
                    <a:pt x="1361" y="3976"/>
                  </a:lnTo>
                  <a:lnTo>
                    <a:pt x="1424" y="3914"/>
                  </a:lnTo>
                  <a:lnTo>
                    <a:pt x="1528" y="3914"/>
                  </a:lnTo>
                  <a:lnTo>
                    <a:pt x="1612" y="3955"/>
                  </a:lnTo>
                  <a:lnTo>
                    <a:pt x="1654" y="4018"/>
                  </a:lnTo>
                  <a:lnTo>
                    <a:pt x="1738" y="4060"/>
                  </a:lnTo>
                  <a:lnTo>
                    <a:pt x="1842" y="4123"/>
                  </a:lnTo>
                  <a:lnTo>
                    <a:pt x="1884" y="4207"/>
                  </a:lnTo>
                  <a:lnTo>
                    <a:pt x="1905" y="4311"/>
                  </a:lnTo>
                  <a:lnTo>
                    <a:pt x="1947" y="4416"/>
                  </a:lnTo>
                  <a:lnTo>
                    <a:pt x="1989" y="4499"/>
                  </a:lnTo>
                  <a:lnTo>
                    <a:pt x="2051" y="4604"/>
                  </a:lnTo>
                  <a:lnTo>
                    <a:pt x="2135" y="4646"/>
                  </a:lnTo>
                  <a:lnTo>
                    <a:pt x="2198" y="4709"/>
                  </a:lnTo>
                  <a:lnTo>
                    <a:pt x="2282" y="4834"/>
                  </a:lnTo>
                  <a:lnTo>
                    <a:pt x="2344" y="4897"/>
                  </a:lnTo>
                  <a:lnTo>
                    <a:pt x="2344" y="5023"/>
                  </a:lnTo>
                  <a:lnTo>
                    <a:pt x="2302" y="5106"/>
                  </a:lnTo>
                  <a:lnTo>
                    <a:pt x="2344" y="5232"/>
                  </a:lnTo>
                  <a:lnTo>
                    <a:pt x="2407" y="5315"/>
                  </a:lnTo>
                  <a:lnTo>
                    <a:pt x="2365" y="5420"/>
                  </a:lnTo>
                  <a:lnTo>
                    <a:pt x="2282" y="5483"/>
                  </a:lnTo>
                  <a:lnTo>
                    <a:pt x="2261" y="5546"/>
                  </a:lnTo>
                  <a:lnTo>
                    <a:pt x="2261" y="5629"/>
                  </a:lnTo>
                  <a:lnTo>
                    <a:pt x="2282" y="5734"/>
                  </a:lnTo>
                  <a:lnTo>
                    <a:pt x="2407" y="5901"/>
                  </a:lnTo>
                  <a:lnTo>
                    <a:pt x="2512" y="5985"/>
                  </a:lnTo>
                  <a:lnTo>
                    <a:pt x="3098" y="6111"/>
                  </a:lnTo>
                  <a:lnTo>
                    <a:pt x="3349" y="6090"/>
                  </a:lnTo>
                  <a:lnTo>
                    <a:pt x="3516" y="6090"/>
                  </a:lnTo>
                  <a:lnTo>
                    <a:pt x="3558" y="6048"/>
                  </a:lnTo>
                  <a:lnTo>
                    <a:pt x="3600" y="6048"/>
                  </a:lnTo>
                  <a:lnTo>
                    <a:pt x="3976" y="6111"/>
                  </a:lnTo>
                  <a:lnTo>
                    <a:pt x="4165" y="6257"/>
                  </a:lnTo>
                  <a:lnTo>
                    <a:pt x="4227" y="6299"/>
                  </a:lnTo>
                  <a:lnTo>
                    <a:pt x="4332" y="6320"/>
                  </a:lnTo>
                  <a:lnTo>
                    <a:pt x="4437" y="6320"/>
                  </a:lnTo>
                  <a:lnTo>
                    <a:pt x="4646" y="6487"/>
                  </a:lnTo>
                  <a:lnTo>
                    <a:pt x="4792" y="6571"/>
                  </a:lnTo>
                  <a:lnTo>
                    <a:pt x="5023" y="6571"/>
                  </a:lnTo>
                  <a:lnTo>
                    <a:pt x="5043" y="6675"/>
                  </a:lnTo>
                  <a:lnTo>
                    <a:pt x="5085" y="6738"/>
                  </a:lnTo>
                  <a:lnTo>
                    <a:pt x="5127" y="6738"/>
                  </a:lnTo>
                  <a:lnTo>
                    <a:pt x="5211" y="6780"/>
                  </a:lnTo>
                  <a:lnTo>
                    <a:pt x="5315" y="6885"/>
                  </a:lnTo>
                  <a:lnTo>
                    <a:pt x="5315" y="6948"/>
                  </a:lnTo>
                  <a:lnTo>
                    <a:pt x="5378" y="7115"/>
                  </a:lnTo>
                  <a:lnTo>
                    <a:pt x="5483" y="7240"/>
                  </a:lnTo>
                  <a:lnTo>
                    <a:pt x="5608" y="7408"/>
                  </a:lnTo>
                  <a:lnTo>
                    <a:pt x="5650" y="7533"/>
                  </a:lnTo>
                  <a:lnTo>
                    <a:pt x="5797" y="7784"/>
                  </a:lnTo>
                  <a:lnTo>
                    <a:pt x="5901" y="7826"/>
                  </a:lnTo>
                  <a:lnTo>
                    <a:pt x="6006" y="7784"/>
                  </a:lnTo>
                  <a:lnTo>
                    <a:pt x="6236" y="7764"/>
                  </a:lnTo>
                  <a:lnTo>
                    <a:pt x="6487" y="7784"/>
                  </a:lnTo>
                  <a:lnTo>
                    <a:pt x="6843" y="7764"/>
                  </a:lnTo>
                  <a:lnTo>
                    <a:pt x="7324" y="7826"/>
                  </a:lnTo>
                  <a:lnTo>
                    <a:pt x="7596" y="7784"/>
                  </a:lnTo>
                  <a:lnTo>
                    <a:pt x="7784" y="7722"/>
                  </a:lnTo>
                  <a:lnTo>
                    <a:pt x="7826" y="7659"/>
                  </a:lnTo>
                  <a:lnTo>
                    <a:pt x="7889" y="7617"/>
                  </a:lnTo>
                  <a:lnTo>
                    <a:pt x="7952" y="7638"/>
                  </a:lnTo>
                  <a:lnTo>
                    <a:pt x="8328" y="7638"/>
                  </a:lnTo>
                  <a:lnTo>
                    <a:pt x="8747" y="7659"/>
                  </a:lnTo>
                  <a:lnTo>
                    <a:pt x="8872" y="7680"/>
                  </a:lnTo>
                  <a:lnTo>
                    <a:pt x="9082" y="7868"/>
                  </a:lnTo>
                  <a:lnTo>
                    <a:pt x="9458" y="8036"/>
                  </a:lnTo>
                  <a:lnTo>
                    <a:pt x="9814" y="8161"/>
                  </a:lnTo>
                  <a:lnTo>
                    <a:pt x="9981" y="8182"/>
                  </a:lnTo>
                  <a:lnTo>
                    <a:pt x="10191" y="8287"/>
                  </a:lnTo>
                  <a:lnTo>
                    <a:pt x="10358" y="8266"/>
                  </a:lnTo>
                  <a:lnTo>
                    <a:pt x="10630" y="8182"/>
                  </a:lnTo>
                  <a:lnTo>
                    <a:pt x="10651" y="8287"/>
                  </a:lnTo>
                  <a:lnTo>
                    <a:pt x="10651" y="8349"/>
                  </a:lnTo>
                  <a:lnTo>
                    <a:pt x="10797" y="8391"/>
                  </a:lnTo>
                  <a:lnTo>
                    <a:pt x="10944" y="8391"/>
                  </a:lnTo>
                  <a:lnTo>
                    <a:pt x="11049" y="8287"/>
                  </a:lnTo>
                  <a:lnTo>
                    <a:pt x="11300" y="8098"/>
                  </a:lnTo>
                  <a:lnTo>
                    <a:pt x="11467" y="7931"/>
                  </a:lnTo>
                  <a:lnTo>
                    <a:pt x="11781" y="7826"/>
                  </a:lnTo>
                  <a:lnTo>
                    <a:pt x="12199" y="7659"/>
                  </a:lnTo>
                  <a:lnTo>
                    <a:pt x="12367" y="7617"/>
                  </a:lnTo>
                  <a:lnTo>
                    <a:pt x="12555" y="7554"/>
                  </a:lnTo>
                  <a:lnTo>
                    <a:pt x="12806" y="7533"/>
                  </a:lnTo>
                  <a:lnTo>
                    <a:pt x="12953" y="7533"/>
                  </a:lnTo>
                  <a:lnTo>
                    <a:pt x="13120" y="7408"/>
                  </a:lnTo>
                  <a:lnTo>
                    <a:pt x="13266" y="7303"/>
                  </a:lnTo>
                  <a:lnTo>
                    <a:pt x="13392" y="7303"/>
                  </a:lnTo>
                  <a:lnTo>
                    <a:pt x="13580" y="7240"/>
                  </a:lnTo>
                  <a:lnTo>
                    <a:pt x="13685" y="7240"/>
                  </a:lnTo>
                  <a:lnTo>
                    <a:pt x="13769" y="7031"/>
                  </a:lnTo>
                  <a:lnTo>
                    <a:pt x="13894" y="6801"/>
                  </a:lnTo>
                  <a:lnTo>
                    <a:pt x="14166" y="6508"/>
                  </a:lnTo>
                  <a:lnTo>
                    <a:pt x="14229" y="6403"/>
                  </a:lnTo>
                  <a:lnTo>
                    <a:pt x="14292" y="6299"/>
                  </a:lnTo>
                  <a:lnTo>
                    <a:pt x="14292" y="6215"/>
                  </a:lnTo>
                  <a:lnTo>
                    <a:pt x="14062" y="6090"/>
                  </a:lnTo>
                  <a:lnTo>
                    <a:pt x="13790" y="5901"/>
                  </a:lnTo>
                  <a:lnTo>
                    <a:pt x="13810" y="5839"/>
                  </a:lnTo>
                  <a:lnTo>
                    <a:pt x="13790" y="5692"/>
                  </a:lnTo>
                  <a:lnTo>
                    <a:pt x="13790" y="5462"/>
                  </a:lnTo>
                  <a:lnTo>
                    <a:pt x="13894" y="5336"/>
                  </a:lnTo>
                  <a:lnTo>
                    <a:pt x="14020" y="5232"/>
                  </a:lnTo>
                  <a:lnTo>
                    <a:pt x="14229" y="5169"/>
                  </a:lnTo>
                  <a:lnTo>
                    <a:pt x="14396" y="5211"/>
                  </a:lnTo>
                  <a:lnTo>
                    <a:pt x="14522" y="5274"/>
                  </a:lnTo>
                  <a:lnTo>
                    <a:pt x="14710" y="5357"/>
                  </a:lnTo>
                  <a:lnTo>
                    <a:pt x="14836" y="5378"/>
                  </a:lnTo>
                  <a:lnTo>
                    <a:pt x="14961" y="5441"/>
                  </a:lnTo>
                  <a:lnTo>
                    <a:pt x="15024" y="5441"/>
                  </a:lnTo>
                  <a:lnTo>
                    <a:pt x="15045" y="5336"/>
                  </a:lnTo>
                  <a:lnTo>
                    <a:pt x="15129" y="5253"/>
                  </a:lnTo>
                  <a:lnTo>
                    <a:pt x="15254" y="5148"/>
                  </a:lnTo>
                  <a:lnTo>
                    <a:pt x="15359" y="5064"/>
                  </a:lnTo>
                  <a:lnTo>
                    <a:pt x="15463" y="4855"/>
                  </a:lnTo>
                  <a:lnTo>
                    <a:pt x="15547" y="4813"/>
                  </a:lnTo>
                  <a:lnTo>
                    <a:pt x="15673" y="4834"/>
                  </a:lnTo>
                  <a:lnTo>
                    <a:pt x="15840" y="4834"/>
                  </a:lnTo>
                  <a:lnTo>
                    <a:pt x="16070" y="4646"/>
                  </a:lnTo>
                  <a:lnTo>
                    <a:pt x="16196" y="4625"/>
                  </a:lnTo>
                  <a:lnTo>
                    <a:pt x="16259" y="4541"/>
                  </a:lnTo>
                  <a:lnTo>
                    <a:pt x="16259" y="4437"/>
                  </a:lnTo>
                  <a:lnTo>
                    <a:pt x="16279" y="4269"/>
                  </a:lnTo>
                  <a:lnTo>
                    <a:pt x="16384" y="4102"/>
                  </a:lnTo>
                  <a:lnTo>
                    <a:pt x="16426" y="4018"/>
                  </a:lnTo>
                  <a:lnTo>
                    <a:pt x="16489" y="4060"/>
                  </a:lnTo>
                  <a:lnTo>
                    <a:pt x="16551" y="4018"/>
                  </a:lnTo>
                  <a:lnTo>
                    <a:pt x="16614" y="3976"/>
                  </a:lnTo>
                  <a:lnTo>
                    <a:pt x="16614" y="3872"/>
                  </a:lnTo>
                  <a:lnTo>
                    <a:pt x="16677" y="3851"/>
                  </a:lnTo>
                  <a:lnTo>
                    <a:pt x="16782" y="3914"/>
                  </a:lnTo>
                  <a:lnTo>
                    <a:pt x="16844" y="3872"/>
                  </a:lnTo>
                  <a:lnTo>
                    <a:pt x="17012" y="3746"/>
                  </a:lnTo>
                  <a:lnTo>
                    <a:pt x="17116" y="3600"/>
                  </a:lnTo>
                  <a:lnTo>
                    <a:pt x="17221" y="3579"/>
                  </a:lnTo>
                  <a:lnTo>
                    <a:pt x="17367" y="3662"/>
                  </a:lnTo>
                  <a:lnTo>
                    <a:pt x="17451" y="3600"/>
                  </a:lnTo>
                  <a:lnTo>
                    <a:pt x="17556" y="3579"/>
                  </a:lnTo>
                  <a:lnTo>
                    <a:pt x="17598" y="3642"/>
                  </a:lnTo>
                  <a:lnTo>
                    <a:pt x="17723" y="3662"/>
                  </a:lnTo>
                  <a:lnTo>
                    <a:pt x="17744" y="3579"/>
                  </a:lnTo>
                  <a:lnTo>
                    <a:pt x="17744" y="3495"/>
                  </a:lnTo>
                  <a:lnTo>
                    <a:pt x="17786" y="3453"/>
                  </a:lnTo>
                  <a:lnTo>
                    <a:pt x="17786" y="3349"/>
                  </a:lnTo>
                  <a:lnTo>
                    <a:pt x="17765" y="3265"/>
                  </a:lnTo>
                  <a:lnTo>
                    <a:pt x="17744" y="3160"/>
                  </a:lnTo>
                  <a:lnTo>
                    <a:pt x="17535" y="3014"/>
                  </a:lnTo>
                  <a:lnTo>
                    <a:pt x="17367" y="2805"/>
                  </a:lnTo>
                  <a:lnTo>
                    <a:pt x="17158" y="2616"/>
                  </a:lnTo>
                  <a:lnTo>
                    <a:pt x="17012" y="2428"/>
                  </a:lnTo>
                  <a:lnTo>
                    <a:pt x="16740" y="2344"/>
                  </a:lnTo>
                  <a:lnTo>
                    <a:pt x="16698" y="2407"/>
                  </a:lnTo>
                  <a:lnTo>
                    <a:pt x="16531" y="2449"/>
                  </a:lnTo>
                  <a:lnTo>
                    <a:pt x="16531" y="2554"/>
                  </a:lnTo>
                  <a:lnTo>
                    <a:pt x="16531" y="2700"/>
                  </a:lnTo>
                  <a:lnTo>
                    <a:pt x="16405" y="2909"/>
                  </a:lnTo>
                  <a:lnTo>
                    <a:pt x="16300" y="2805"/>
                  </a:lnTo>
                  <a:lnTo>
                    <a:pt x="16028" y="2742"/>
                  </a:lnTo>
                  <a:lnTo>
                    <a:pt x="15798" y="2742"/>
                  </a:lnTo>
                  <a:lnTo>
                    <a:pt x="15631" y="2909"/>
                  </a:lnTo>
                  <a:lnTo>
                    <a:pt x="15359" y="2763"/>
                  </a:lnTo>
                  <a:lnTo>
                    <a:pt x="15254" y="2595"/>
                  </a:lnTo>
                  <a:lnTo>
                    <a:pt x="15338" y="2323"/>
                  </a:lnTo>
                  <a:lnTo>
                    <a:pt x="15317" y="2219"/>
                  </a:lnTo>
                  <a:lnTo>
                    <a:pt x="15359" y="2030"/>
                  </a:lnTo>
                  <a:lnTo>
                    <a:pt x="15338" y="1863"/>
                  </a:lnTo>
                  <a:lnTo>
                    <a:pt x="15463" y="963"/>
                  </a:lnTo>
                  <a:lnTo>
                    <a:pt x="15463" y="942"/>
                  </a:lnTo>
                  <a:lnTo>
                    <a:pt x="15422" y="880"/>
                  </a:lnTo>
                  <a:lnTo>
                    <a:pt x="15212" y="838"/>
                  </a:lnTo>
                  <a:lnTo>
                    <a:pt x="14982" y="859"/>
                  </a:lnTo>
                  <a:lnTo>
                    <a:pt x="14982" y="922"/>
                  </a:lnTo>
                  <a:lnTo>
                    <a:pt x="14857" y="984"/>
                  </a:lnTo>
                  <a:lnTo>
                    <a:pt x="14752" y="984"/>
                  </a:lnTo>
                  <a:lnTo>
                    <a:pt x="14710" y="942"/>
                  </a:lnTo>
                  <a:lnTo>
                    <a:pt x="14606" y="1026"/>
                  </a:lnTo>
                  <a:lnTo>
                    <a:pt x="14501" y="963"/>
                  </a:lnTo>
                  <a:lnTo>
                    <a:pt x="14438" y="880"/>
                  </a:lnTo>
                  <a:lnTo>
                    <a:pt x="14313" y="775"/>
                  </a:lnTo>
                  <a:lnTo>
                    <a:pt x="14208" y="775"/>
                  </a:lnTo>
                  <a:lnTo>
                    <a:pt x="14020" y="838"/>
                  </a:lnTo>
                  <a:lnTo>
                    <a:pt x="13999" y="775"/>
                  </a:lnTo>
                  <a:lnTo>
                    <a:pt x="13894" y="775"/>
                  </a:lnTo>
                  <a:lnTo>
                    <a:pt x="13790" y="859"/>
                  </a:lnTo>
                  <a:lnTo>
                    <a:pt x="13769" y="984"/>
                  </a:lnTo>
                  <a:lnTo>
                    <a:pt x="13685" y="1068"/>
                  </a:lnTo>
                  <a:lnTo>
                    <a:pt x="13559" y="1131"/>
                  </a:lnTo>
                  <a:lnTo>
                    <a:pt x="13476" y="1256"/>
                  </a:lnTo>
                  <a:lnTo>
                    <a:pt x="13476" y="1298"/>
                  </a:lnTo>
                  <a:lnTo>
                    <a:pt x="13455" y="1403"/>
                  </a:lnTo>
                  <a:lnTo>
                    <a:pt x="13350" y="1507"/>
                  </a:lnTo>
                  <a:lnTo>
                    <a:pt x="12973" y="1507"/>
                  </a:lnTo>
                  <a:lnTo>
                    <a:pt x="12869" y="1612"/>
                  </a:lnTo>
                  <a:lnTo>
                    <a:pt x="12743" y="1612"/>
                  </a:lnTo>
                  <a:lnTo>
                    <a:pt x="12534" y="1758"/>
                  </a:lnTo>
                  <a:lnTo>
                    <a:pt x="12429" y="1905"/>
                  </a:lnTo>
                  <a:lnTo>
                    <a:pt x="12367" y="1905"/>
                  </a:lnTo>
                  <a:lnTo>
                    <a:pt x="12283" y="1863"/>
                  </a:lnTo>
                  <a:lnTo>
                    <a:pt x="12137" y="1863"/>
                  </a:lnTo>
                  <a:lnTo>
                    <a:pt x="12095" y="1884"/>
                  </a:lnTo>
                  <a:lnTo>
                    <a:pt x="11927" y="1905"/>
                  </a:lnTo>
                  <a:lnTo>
                    <a:pt x="11593" y="1905"/>
                  </a:lnTo>
                  <a:lnTo>
                    <a:pt x="11362" y="1863"/>
                  </a:lnTo>
                  <a:lnTo>
                    <a:pt x="11090" y="1884"/>
                  </a:lnTo>
                  <a:lnTo>
                    <a:pt x="11028" y="1884"/>
                  </a:lnTo>
                  <a:lnTo>
                    <a:pt x="10923" y="1758"/>
                  </a:lnTo>
                  <a:lnTo>
                    <a:pt x="10839" y="1758"/>
                  </a:lnTo>
                  <a:lnTo>
                    <a:pt x="10756" y="1696"/>
                  </a:lnTo>
                  <a:lnTo>
                    <a:pt x="10651" y="1612"/>
                  </a:lnTo>
                  <a:lnTo>
                    <a:pt x="10609" y="1445"/>
                  </a:lnTo>
                  <a:lnTo>
                    <a:pt x="10525" y="1382"/>
                  </a:lnTo>
                  <a:lnTo>
                    <a:pt x="10421" y="1403"/>
                  </a:lnTo>
                  <a:lnTo>
                    <a:pt x="10232" y="1403"/>
                  </a:lnTo>
                  <a:lnTo>
                    <a:pt x="10044" y="1340"/>
                  </a:lnTo>
                  <a:lnTo>
                    <a:pt x="9919" y="1173"/>
                  </a:lnTo>
                  <a:lnTo>
                    <a:pt x="9521" y="1173"/>
                  </a:lnTo>
                  <a:lnTo>
                    <a:pt x="9396" y="1089"/>
                  </a:lnTo>
                  <a:lnTo>
                    <a:pt x="9270" y="1131"/>
                  </a:lnTo>
                  <a:lnTo>
                    <a:pt x="9103" y="1152"/>
                  </a:lnTo>
                  <a:lnTo>
                    <a:pt x="8977" y="1194"/>
                  </a:lnTo>
                  <a:lnTo>
                    <a:pt x="8768" y="1214"/>
                  </a:lnTo>
                  <a:lnTo>
                    <a:pt x="8580" y="1277"/>
                  </a:lnTo>
                  <a:lnTo>
                    <a:pt x="8517" y="1382"/>
                  </a:lnTo>
                  <a:lnTo>
                    <a:pt x="8433" y="1403"/>
                  </a:lnTo>
                  <a:lnTo>
                    <a:pt x="8349" y="1382"/>
                  </a:lnTo>
                  <a:lnTo>
                    <a:pt x="8266" y="1382"/>
                  </a:lnTo>
                  <a:lnTo>
                    <a:pt x="8182" y="1445"/>
                  </a:lnTo>
                  <a:lnTo>
                    <a:pt x="8015" y="1445"/>
                  </a:lnTo>
                  <a:lnTo>
                    <a:pt x="7952" y="1466"/>
                  </a:lnTo>
                  <a:lnTo>
                    <a:pt x="7889" y="1466"/>
                  </a:lnTo>
                  <a:lnTo>
                    <a:pt x="7722" y="1361"/>
                  </a:lnTo>
                  <a:lnTo>
                    <a:pt x="7533" y="1340"/>
                  </a:lnTo>
                  <a:lnTo>
                    <a:pt x="7512" y="1256"/>
                  </a:lnTo>
                  <a:lnTo>
                    <a:pt x="7387" y="1152"/>
                  </a:lnTo>
                  <a:lnTo>
                    <a:pt x="7324" y="1152"/>
                  </a:lnTo>
                  <a:lnTo>
                    <a:pt x="7261" y="1089"/>
                  </a:lnTo>
                  <a:lnTo>
                    <a:pt x="7261" y="984"/>
                  </a:lnTo>
                  <a:lnTo>
                    <a:pt x="7199" y="859"/>
                  </a:lnTo>
                  <a:lnTo>
                    <a:pt x="7136" y="817"/>
                  </a:lnTo>
                  <a:lnTo>
                    <a:pt x="7136" y="691"/>
                  </a:lnTo>
                  <a:lnTo>
                    <a:pt x="7094" y="629"/>
                  </a:lnTo>
                  <a:lnTo>
                    <a:pt x="7094" y="566"/>
                  </a:lnTo>
                  <a:lnTo>
                    <a:pt x="7052" y="461"/>
                  </a:lnTo>
                  <a:lnTo>
                    <a:pt x="6947" y="440"/>
                  </a:lnTo>
                  <a:lnTo>
                    <a:pt x="6696" y="440"/>
                  </a:lnTo>
                  <a:lnTo>
                    <a:pt x="6592" y="419"/>
                  </a:lnTo>
                  <a:lnTo>
                    <a:pt x="6529" y="398"/>
                  </a:lnTo>
                  <a:lnTo>
                    <a:pt x="6383" y="357"/>
                  </a:lnTo>
                  <a:lnTo>
                    <a:pt x="6341" y="315"/>
                  </a:lnTo>
                  <a:lnTo>
                    <a:pt x="6257" y="252"/>
                  </a:lnTo>
                  <a:lnTo>
                    <a:pt x="5901" y="252"/>
                  </a:lnTo>
                  <a:lnTo>
                    <a:pt x="5755" y="210"/>
                  </a:lnTo>
                  <a:lnTo>
                    <a:pt x="5734" y="168"/>
                  </a:lnTo>
                  <a:lnTo>
                    <a:pt x="5567" y="105"/>
                  </a:lnTo>
                  <a:lnTo>
                    <a:pt x="5441" y="43"/>
                  </a:lnTo>
                  <a:lnTo>
                    <a:pt x="537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1"/>
            <p:cNvSpPr/>
            <p:nvPr/>
          </p:nvSpPr>
          <p:spPr>
            <a:xfrm>
              <a:off x="5730000" y="3287725"/>
              <a:ext cx="141250" cy="120875"/>
            </a:xfrm>
            <a:custGeom>
              <a:avLst/>
              <a:gdLst/>
              <a:ahLst/>
              <a:cxnLst/>
              <a:rect l="l" t="t" r="r" b="b"/>
              <a:pathLst>
                <a:path w="5650" h="4835" extrusionOk="0">
                  <a:moveTo>
                    <a:pt x="126" y="1"/>
                  </a:moveTo>
                  <a:lnTo>
                    <a:pt x="42" y="2156"/>
                  </a:lnTo>
                  <a:lnTo>
                    <a:pt x="21" y="2323"/>
                  </a:lnTo>
                  <a:lnTo>
                    <a:pt x="21" y="2407"/>
                  </a:lnTo>
                  <a:lnTo>
                    <a:pt x="21" y="2470"/>
                  </a:lnTo>
                  <a:lnTo>
                    <a:pt x="0" y="3872"/>
                  </a:lnTo>
                  <a:lnTo>
                    <a:pt x="168" y="3872"/>
                  </a:lnTo>
                  <a:lnTo>
                    <a:pt x="251" y="3892"/>
                  </a:lnTo>
                  <a:lnTo>
                    <a:pt x="356" y="3872"/>
                  </a:lnTo>
                  <a:lnTo>
                    <a:pt x="732" y="3872"/>
                  </a:lnTo>
                  <a:lnTo>
                    <a:pt x="753" y="3934"/>
                  </a:lnTo>
                  <a:lnTo>
                    <a:pt x="837" y="3997"/>
                  </a:lnTo>
                  <a:lnTo>
                    <a:pt x="942" y="4039"/>
                  </a:lnTo>
                  <a:lnTo>
                    <a:pt x="1046" y="3955"/>
                  </a:lnTo>
                  <a:lnTo>
                    <a:pt x="1256" y="3892"/>
                  </a:lnTo>
                  <a:lnTo>
                    <a:pt x="1276" y="3851"/>
                  </a:lnTo>
                  <a:lnTo>
                    <a:pt x="1318" y="3892"/>
                  </a:lnTo>
                  <a:lnTo>
                    <a:pt x="1381" y="3830"/>
                  </a:lnTo>
                  <a:lnTo>
                    <a:pt x="1360" y="3662"/>
                  </a:lnTo>
                  <a:lnTo>
                    <a:pt x="1214" y="3558"/>
                  </a:lnTo>
                  <a:lnTo>
                    <a:pt x="1046" y="3474"/>
                  </a:lnTo>
                  <a:lnTo>
                    <a:pt x="900" y="3453"/>
                  </a:lnTo>
                  <a:lnTo>
                    <a:pt x="858" y="3411"/>
                  </a:lnTo>
                  <a:lnTo>
                    <a:pt x="753" y="3369"/>
                  </a:lnTo>
                  <a:lnTo>
                    <a:pt x="732" y="3369"/>
                  </a:lnTo>
                  <a:lnTo>
                    <a:pt x="670" y="3328"/>
                  </a:lnTo>
                  <a:lnTo>
                    <a:pt x="649" y="3202"/>
                  </a:lnTo>
                  <a:lnTo>
                    <a:pt x="544" y="3056"/>
                  </a:lnTo>
                  <a:lnTo>
                    <a:pt x="440" y="3014"/>
                  </a:lnTo>
                  <a:lnTo>
                    <a:pt x="419" y="2930"/>
                  </a:lnTo>
                  <a:lnTo>
                    <a:pt x="335" y="2846"/>
                  </a:lnTo>
                  <a:lnTo>
                    <a:pt x="419" y="2909"/>
                  </a:lnTo>
                  <a:lnTo>
                    <a:pt x="440" y="3014"/>
                  </a:lnTo>
                  <a:lnTo>
                    <a:pt x="523" y="3014"/>
                  </a:lnTo>
                  <a:lnTo>
                    <a:pt x="649" y="3097"/>
                  </a:lnTo>
                  <a:lnTo>
                    <a:pt x="670" y="3202"/>
                  </a:lnTo>
                  <a:lnTo>
                    <a:pt x="670" y="3328"/>
                  </a:lnTo>
                  <a:lnTo>
                    <a:pt x="732" y="3328"/>
                  </a:lnTo>
                  <a:lnTo>
                    <a:pt x="879" y="3348"/>
                  </a:lnTo>
                  <a:lnTo>
                    <a:pt x="963" y="3432"/>
                  </a:lnTo>
                  <a:lnTo>
                    <a:pt x="1151" y="3432"/>
                  </a:lnTo>
                  <a:lnTo>
                    <a:pt x="1297" y="3369"/>
                  </a:lnTo>
                  <a:lnTo>
                    <a:pt x="1423" y="3411"/>
                  </a:lnTo>
                  <a:lnTo>
                    <a:pt x="1507" y="3348"/>
                  </a:lnTo>
                  <a:lnTo>
                    <a:pt x="1486" y="3328"/>
                  </a:lnTo>
                  <a:lnTo>
                    <a:pt x="1402" y="3244"/>
                  </a:lnTo>
                  <a:lnTo>
                    <a:pt x="1360" y="3160"/>
                  </a:lnTo>
                  <a:lnTo>
                    <a:pt x="1276" y="3202"/>
                  </a:lnTo>
                  <a:lnTo>
                    <a:pt x="1256" y="3118"/>
                  </a:lnTo>
                  <a:lnTo>
                    <a:pt x="1297" y="3160"/>
                  </a:lnTo>
                  <a:lnTo>
                    <a:pt x="1423" y="3139"/>
                  </a:lnTo>
                  <a:lnTo>
                    <a:pt x="1507" y="3244"/>
                  </a:lnTo>
                  <a:lnTo>
                    <a:pt x="1611" y="3244"/>
                  </a:lnTo>
                  <a:lnTo>
                    <a:pt x="1569" y="3202"/>
                  </a:lnTo>
                  <a:lnTo>
                    <a:pt x="1569" y="3118"/>
                  </a:lnTo>
                  <a:lnTo>
                    <a:pt x="1611" y="3056"/>
                  </a:lnTo>
                  <a:lnTo>
                    <a:pt x="1611" y="3014"/>
                  </a:lnTo>
                  <a:lnTo>
                    <a:pt x="1611" y="2930"/>
                  </a:lnTo>
                  <a:lnTo>
                    <a:pt x="1528" y="2825"/>
                  </a:lnTo>
                  <a:lnTo>
                    <a:pt x="1528" y="2804"/>
                  </a:lnTo>
                  <a:lnTo>
                    <a:pt x="1632" y="2846"/>
                  </a:lnTo>
                  <a:lnTo>
                    <a:pt x="1674" y="2909"/>
                  </a:lnTo>
                  <a:lnTo>
                    <a:pt x="1779" y="3014"/>
                  </a:lnTo>
                  <a:lnTo>
                    <a:pt x="1883" y="3035"/>
                  </a:lnTo>
                  <a:lnTo>
                    <a:pt x="1883" y="2993"/>
                  </a:lnTo>
                  <a:lnTo>
                    <a:pt x="1841" y="2909"/>
                  </a:lnTo>
                  <a:lnTo>
                    <a:pt x="1883" y="2930"/>
                  </a:lnTo>
                  <a:lnTo>
                    <a:pt x="1904" y="3035"/>
                  </a:lnTo>
                  <a:lnTo>
                    <a:pt x="1946" y="3035"/>
                  </a:lnTo>
                  <a:lnTo>
                    <a:pt x="1946" y="2951"/>
                  </a:lnTo>
                  <a:lnTo>
                    <a:pt x="1925" y="2888"/>
                  </a:lnTo>
                  <a:lnTo>
                    <a:pt x="1946" y="2784"/>
                  </a:lnTo>
                  <a:lnTo>
                    <a:pt x="2009" y="2825"/>
                  </a:lnTo>
                  <a:lnTo>
                    <a:pt x="2155" y="2888"/>
                  </a:lnTo>
                  <a:lnTo>
                    <a:pt x="2197" y="2951"/>
                  </a:lnTo>
                  <a:lnTo>
                    <a:pt x="2260" y="2993"/>
                  </a:lnTo>
                  <a:lnTo>
                    <a:pt x="2323" y="2951"/>
                  </a:lnTo>
                  <a:lnTo>
                    <a:pt x="2365" y="2993"/>
                  </a:lnTo>
                  <a:lnTo>
                    <a:pt x="2427" y="2930"/>
                  </a:lnTo>
                  <a:lnTo>
                    <a:pt x="2427" y="3014"/>
                  </a:lnTo>
                  <a:lnTo>
                    <a:pt x="2427" y="3097"/>
                  </a:lnTo>
                  <a:lnTo>
                    <a:pt x="2469" y="3097"/>
                  </a:lnTo>
                  <a:lnTo>
                    <a:pt x="2553" y="3160"/>
                  </a:lnTo>
                  <a:lnTo>
                    <a:pt x="2867" y="3244"/>
                  </a:lnTo>
                  <a:lnTo>
                    <a:pt x="2950" y="3307"/>
                  </a:lnTo>
                  <a:lnTo>
                    <a:pt x="3055" y="3411"/>
                  </a:lnTo>
                  <a:lnTo>
                    <a:pt x="3076" y="3558"/>
                  </a:lnTo>
                  <a:lnTo>
                    <a:pt x="3243" y="3746"/>
                  </a:lnTo>
                  <a:lnTo>
                    <a:pt x="3264" y="3830"/>
                  </a:lnTo>
                  <a:lnTo>
                    <a:pt x="3369" y="3872"/>
                  </a:lnTo>
                  <a:lnTo>
                    <a:pt x="3453" y="3955"/>
                  </a:lnTo>
                  <a:lnTo>
                    <a:pt x="3473" y="4039"/>
                  </a:lnTo>
                  <a:lnTo>
                    <a:pt x="3725" y="4290"/>
                  </a:lnTo>
                  <a:lnTo>
                    <a:pt x="3725" y="4374"/>
                  </a:lnTo>
                  <a:lnTo>
                    <a:pt x="3829" y="4457"/>
                  </a:lnTo>
                  <a:lnTo>
                    <a:pt x="3997" y="4499"/>
                  </a:lnTo>
                  <a:lnTo>
                    <a:pt x="4080" y="4478"/>
                  </a:lnTo>
                  <a:lnTo>
                    <a:pt x="4122" y="4478"/>
                  </a:lnTo>
                  <a:lnTo>
                    <a:pt x="4206" y="4520"/>
                  </a:lnTo>
                  <a:lnTo>
                    <a:pt x="4394" y="4499"/>
                  </a:lnTo>
                  <a:lnTo>
                    <a:pt x="4520" y="4562"/>
                  </a:lnTo>
                  <a:lnTo>
                    <a:pt x="4624" y="4520"/>
                  </a:lnTo>
                  <a:lnTo>
                    <a:pt x="4771" y="4562"/>
                  </a:lnTo>
                  <a:lnTo>
                    <a:pt x="4875" y="4604"/>
                  </a:lnTo>
                  <a:lnTo>
                    <a:pt x="5022" y="4583"/>
                  </a:lnTo>
                  <a:lnTo>
                    <a:pt x="5064" y="4667"/>
                  </a:lnTo>
                  <a:lnTo>
                    <a:pt x="5168" y="4667"/>
                  </a:lnTo>
                  <a:lnTo>
                    <a:pt x="5189" y="4688"/>
                  </a:lnTo>
                  <a:lnTo>
                    <a:pt x="5126" y="4729"/>
                  </a:lnTo>
                  <a:lnTo>
                    <a:pt x="5252" y="4771"/>
                  </a:lnTo>
                  <a:lnTo>
                    <a:pt x="5378" y="4834"/>
                  </a:lnTo>
                  <a:lnTo>
                    <a:pt x="5503" y="4813"/>
                  </a:lnTo>
                  <a:lnTo>
                    <a:pt x="5545" y="4729"/>
                  </a:lnTo>
                  <a:lnTo>
                    <a:pt x="5398" y="4667"/>
                  </a:lnTo>
                  <a:lnTo>
                    <a:pt x="5357" y="4667"/>
                  </a:lnTo>
                  <a:lnTo>
                    <a:pt x="5357" y="4604"/>
                  </a:lnTo>
                  <a:lnTo>
                    <a:pt x="5461" y="4583"/>
                  </a:lnTo>
                  <a:lnTo>
                    <a:pt x="5545" y="4604"/>
                  </a:lnTo>
                  <a:lnTo>
                    <a:pt x="5650" y="4562"/>
                  </a:lnTo>
                  <a:lnTo>
                    <a:pt x="5440" y="4499"/>
                  </a:lnTo>
                  <a:lnTo>
                    <a:pt x="5168" y="4478"/>
                  </a:lnTo>
                  <a:lnTo>
                    <a:pt x="5043" y="4395"/>
                  </a:lnTo>
                  <a:lnTo>
                    <a:pt x="4980" y="4311"/>
                  </a:lnTo>
                  <a:lnTo>
                    <a:pt x="5126" y="4269"/>
                  </a:lnTo>
                  <a:lnTo>
                    <a:pt x="5189" y="4269"/>
                  </a:lnTo>
                  <a:lnTo>
                    <a:pt x="5252" y="4248"/>
                  </a:lnTo>
                  <a:lnTo>
                    <a:pt x="5168" y="4185"/>
                  </a:lnTo>
                  <a:lnTo>
                    <a:pt x="4959" y="4185"/>
                  </a:lnTo>
                  <a:lnTo>
                    <a:pt x="4771" y="4164"/>
                  </a:lnTo>
                  <a:lnTo>
                    <a:pt x="4708" y="4081"/>
                  </a:lnTo>
                  <a:lnTo>
                    <a:pt x="4708" y="3997"/>
                  </a:lnTo>
                  <a:lnTo>
                    <a:pt x="4771" y="3934"/>
                  </a:lnTo>
                  <a:lnTo>
                    <a:pt x="4813" y="3851"/>
                  </a:lnTo>
                  <a:lnTo>
                    <a:pt x="4750" y="3788"/>
                  </a:lnTo>
                  <a:lnTo>
                    <a:pt x="4666" y="3788"/>
                  </a:lnTo>
                  <a:lnTo>
                    <a:pt x="4624" y="3830"/>
                  </a:lnTo>
                  <a:lnTo>
                    <a:pt x="4541" y="3788"/>
                  </a:lnTo>
                  <a:lnTo>
                    <a:pt x="4457" y="3830"/>
                  </a:lnTo>
                  <a:lnTo>
                    <a:pt x="4352" y="3683"/>
                  </a:lnTo>
                  <a:lnTo>
                    <a:pt x="4352" y="3537"/>
                  </a:lnTo>
                  <a:lnTo>
                    <a:pt x="4248" y="3516"/>
                  </a:lnTo>
                  <a:lnTo>
                    <a:pt x="4143" y="3244"/>
                  </a:lnTo>
                  <a:lnTo>
                    <a:pt x="4101" y="3223"/>
                  </a:lnTo>
                  <a:lnTo>
                    <a:pt x="4080" y="3139"/>
                  </a:lnTo>
                  <a:lnTo>
                    <a:pt x="3934" y="3139"/>
                  </a:lnTo>
                  <a:lnTo>
                    <a:pt x="3871" y="3097"/>
                  </a:lnTo>
                  <a:lnTo>
                    <a:pt x="3808" y="2951"/>
                  </a:lnTo>
                  <a:lnTo>
                    <a:pt x="3683" y="2825"/>
                  </a:lnTo>
                  <a:lnTo>
                    <a:pt x="3662" y="2700"/>
                  </a:lnTo>
                  <a:lnTo>
                    <a:pt x="3578" y="2616"/>
                  </a:lnTo>
                  <a:lnTo>
                    <a:pt x="3494" y="2512"/>
                  </a:lnTo>
                  <a:lnTo>
                    <a:pt x="3515" y="2470"/>
                  </a:lnTo>
                  <a:lnTo>
                    <a:pt x="3766" y="2491"/>
                  </a:lnTo>
                  <a:lnTo>
                    <a:pt x="3976" y="2386"/>
                  </a:lnTo>
                  <a:lnTo>
                    <a:pt x="4017" y="2281"/>
                  </a:lnTo>
                  <a:lnTo>
                    <a:pt x="3997" y="2156"/>
                  </a:lnTo>
                  <a:lnTo>
                    <a:pt x="3829" y="1988"/>
                  </a:lnTo>
                  <a:lnTo>
                    <a:pt x="3704" y="1968"/>
                  </a:lnTo>
                  <a:lnTo>
                    <a:pt x="3662" y="1988"/>
                  </a:lnTo>
                  <a:lnTo>
                    <a:pt x="3557" y="1947"/>
                  </a:lnTo>
                  <a:lnTo>
                    <a:pt x="3348" y="1842"/>
                  </a:lnTo>
                  <a:lnTo>
                    <a:pt x="3243" y="1737"/>
                  </a:lnTo>
                  <a:lnTo>
                    <a:pt x="3097" y="1758"/>
                  </a:lnTo>
                  <a:lnTo>
                    <a:pt x="2846" y="1654"/>
                  </a:lnTo>
                  <a:lnTo>
                    <a:pt x="2825" y="1570"/>
                  </a:lnTo>
                  <a:lnTo>
                    <a:pt x="2867" y="1444"/>
                  </a:lnTo>
                  <a:lnTo>
                    <a:pt x="2888" y="1340"/>
                  </a:lnTo>
                  <a:lnTo>
                    <a:pt x="2825" y="1235"/>
                  </a:lnTo>
                  <a:lnTo>
                    <a:pt x="2616" y="1026"/>
                  </a:lnTo>
                  <a:lnTo>
                    <a:pt x="2553" y="1026"/>
                  </a:lnTo>
                  <a:lnTo>
                    <a:pt x="2511" y="1047"/>
                  </a:lnTo>
                  <a:lnTo>
                    <a:pt x="2448" y="963"/>
                  </a:lnTo>
                  <a:lnTo>
                    <a:pt x="2344" y="900"/>
                  </a:lnTo>
                  <a:lnTo>
                    <a:pt x="2323" y="817"/>
                  </a:lnTo>
                  <a:lnTo>
                    <a:pt x="2197" y="796"/>
                  </a:lnTo>
                  <a:lnTo>
                    <a:pt x="2134" y="712"/>
                  </a:lnTo>
                  <a:lnTo>
                    <a:pt x="2092" y="712"/>
                  </a:lnTo>
                  <a:lnTo>
                    <a:pt x="1988" y="649"/>
                  </a:lnTo>
                  <a:lnTo>
                    <a:pt x="1841" y="649"/>
                  </a:lnTo>
                  <a:lnTo>
                    <a:pt x="1716" y="545"/>
                  </a:lnTo>
                  <a:lnTo>
                    <a:pt x="1590" y="524"/>
                  </a:lnTo>
                  <a:lnTo>
                    <a:pt x="1381" y="398"/>
                  </a:lnTo>
                  <a:lnTo>
                    <a:pt x="1067" y="377"/>
                  </a:lnTo>
                  <a:lnTo>
                    <a:pt x="963" y="315"/>
                  </a:lnTo>
                  <a:lnTo>
                    <a:pt x="879" y="231"/>
                  </a:lnTo>
                  <a:lnTo>
                    <a:pt x="837" y="231"/>
                  </a:lnTo>
                  <a:lnTo>
                    <a:pt x="795" y="273"/>
                  </a:lnTo>
                  <a:lnTo>
                    <a:pt x="565" y="189"/>
                  </a:lnTo>
                  <a:lnTo>
                    <a:pt x="523" y="126"/>
                  </a:lnTo>
                  <a:lnTo>
                    <a:pt x="419" y="84"/>
                  </a:lnTo>
                  <a:lnTo>
                    <a:pt x="23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1"/>
            <p:cNvSpPr/>
            <p:nvPr/>
          </p:nvSpPr>
          <p:spPr>
            <a:xfrm>
              <a:off x="5413525" y="2961325"/>
              <a:ext cx="115100" cy="200900"/>
            </a:xfrm>
            <a:custGeom>
              <a:avLst/>
              <a:gdLst/>
              <a:ahLst/>
              <a:cxnLst/>
              <a:rect l="l" t="t" r="r" b="b"/>
              <a:pathLst>
                <a:path w="4604" h="8036" extrusionOk="0">
                  <a:moveTo>
                    <a:pt x="586" y="0"/>
                  </a:moveTo>
                  <a:lnTo>
                    <a:pt x="440" y="63"/>
                  </a:lnTo>
                  <a:lnTo>
                    <a:pt x="419" y="189"/>
                  </a:lnTo>
                  <a:lnTo>
                    <a:pt x="314" y="419"/>
                  </a:lnTo>
                  <a:lnTo>
                    <a:pt x="335" y="565"/>
                  </a:lnTo>
                  <a:lnTo>
                    <a:pt x="335" y="795"/>
                  </a:lnTo>
                  <a:lnTo>
                    <a:pt x="251" y="1088"/>
                  </a:lnTo>
                  <a:lnTo>
                    <a:pt x="210" y="1214"/>
                  </a:lnTo>
                  <a:lnTo>
                    <a:pt x="272" y="1402"/>
                  </a:lnTo>
                  <a:lnTo>
                    <a:pt x="272" y="1465"/>
                  </a:lnTo>
                  <a:lnTo>
                    <a:pt x="210" y="1528"/>
                  </a:lnTo>
                  <a:lnTo>
                    <a:pt x="105" y="1507"/>
                  </a:lnTo>
                  <a:lnTo>
                    <a:pt x="21" y="1402"/>
                  </a:lnTo>
                  <a:lnTo>
                    <a:pt x="0" y="1528"/>
                  </a:lnTo>
                  <a:lnTo>
                    <a:pt x="21" y="1653"/>
                  </a:lnTo>
                  <a:lnTo>
                    <a:pt x="105" y="1653"/>
                  </a:lnTo>
                  <a:lnTo>
                    <a:pt x="126" y="1716"/>
                  </a:lnTo>
                  <a:lnTo>
                    <a:pt x="63" y="1779"/>
                  </a:lnTo>
                  <a:lnTo>
                    <a:pt x="126" y="1946"/>
                  </a:lnTo>
                  <a:lnTo>
                    <a:pt x="210" y="2093"/>
                  </a:lnTo>
                  <a:lnTo>
                    <a:pt x="210" y="2302"/>
                  </a:lnTo>
                  <a:lnTo>
                    <a:pt x="251" y="2344"/>
                  </a:lnTo>
                  <a:lnTo>
                    <a:pt x="314" y="2302"/>
                  </a:lnTo>
                  <a:lnTo>
                    <a:pt x="356" y="2344"/>
                  </a:lnTo>
                  <a:lnTo>
                    <a:pt x="356" y="2448"/>
                  </a:lnTo>
                  <a:lnTo>
                    <a:pt x="461" y="2595"/>
                  </a:lnTo>
                  <a:lnTo>
                    <a:pt x="544" y="2595"/>
                  </a:lnTo>
                  <a:lnTo>
                    <a:pt x="628" y="2511"/>
                  </a:lnTo>
                  <a:lnTo>
                    <a:pt x="565" y="2448"/>
                  </a:lnTo>
                  <a:lnTo>
                    <a:pt x="565" y="2365"/>
                  </a:lnTo>
                  <a:lnTo>
                    <a:pt x="691" y="2365"/>
                  </a:lnTo>
                  <a:lnTo>
                    <a:pt x="795" y="2448"/>
                  </a:lnTo>
                  <a:lnTo>
                    <a:pt x="670" y="2595"/>
                  </a:lnTo>
                  <a:lnTo>
                    <a:pt x="628" y="2679"/>
                  </a:lnTo>
                  <a:lnTo>
                    <a:pt x="628" y="2762"/>
                  </a:lnTo>
                  <a:lnTo>
                    <a:pt x="628" y="2888"/>
                  </a:lnTo>
                  <a:lnTo>
                    <a:pt x="691" y="3013"/>
                  </a:lnTo>
                  <a:lnTo>
                    <a:pt x="733" y="2909"/>
                  </a:lnTo>
                  <a:lnTo>
                    <a:pt x="795" y="2888"/>
                  </a:lnTo>
                  <a:lnTo>
                    <a:pt x="858" y="2992"/>
                  </a:lnTo>
                  <a:lnTo>
                    <a:pt x="795" y="3097"/>
                  </a:lnTo>
                  <a:lnTo>
                    <a:pt x="795" y="3097"/>
                  </a:lnTo>
                  <a:lnTo>
                    <a:pt x="879" y="3076"/>
                  </a:lnTo>
                  <a:lnTo>
                    <a:pt x="963" y="3013"/>
                  </a:lnTo>
                  <a:cubicBezTo>
                    <a:pt x="963" y="3097"/>
                    <a:pt x="963" y="3181"/>
                    <a:pt x="984" y="3244"/>
                  </a:cubicBezTo>
                  <a:lnTo>
                    <a:pt x="900" y="3181"/>
                  </a:lnTo>
                  <a:lnTo>
                    <a:pt x="775" y="3202"/>
                  </a:lnTo>
                  <a:lnTo>
                    <a:pt x="649" y="3139"/>
                  </a:lnTo>
                  <a:lnTo>
                    <a:pt x="544" y="3202"/>
                  </a:lnTo>
                  <a:lnTo>
                    <a:pt x="565" y="3244"/>
                  </a:lnTo>
                  <a:lnTo>
                    <a:pt x="649" y="3244"/>
                  </a:lnTo>
                  <a:lnTo>
                    <a:pt x="670" y="3390"/>
                  </a:lnTo>
                  <a:lnTo>
                    <a:pt x="754" y="3411"/>
                  </a:lnTo>
                  <a:lnTo>
                    <a:pt x="816" y="3516"/>
                  </a:lnTo>
                  <a:lnTo>
                    <a:pt x="816" y="3704"/>
                  </a:lnTo>
                  <a:lnTo>
                    <a:pt x="900" y="3746"/>
                  </a:lnTo>
                  <a:lnTo>
                    <a:pt x="900" y="3850"/>
                  </a:lnTo>
                  <a:lnTo>
                    <a:pt x="1005" y="3976"/>
                  </a:lnTo>
                  <a:lnTo>
                    <a:pt x="1109" y="4018"/>
                  </a:lnTo>
                  <a:lnTo>
                    <a:pt x="1214" y="3934"/>
                  </a:lnTo>
                  <a:lnTo>
                    <a:pt x="1214" y="3850"/>
                  </a:lnTo>
                  <a:lnTo>
                    <a:pt x="1277" y="3829"/>
                  </a:lnTo>
                  <a:lnTo>
                    <a:pt x="1277" y="3725"/>
                  </a:lnTo>
                  <a:lnTo>
                    <a:pt x="1214" y="3641"/>
                  </a:lnTo>
                  <a:lnTo>
                    <a:pt x="1277" y="3557"/>
                  </a:lnTo>
                  <a:lnTo>
                    <a:pt x="1277" y="3453"/>
                  </a:lnTo>
                  <a:lnTo>
                    <a:pt x="1172" y="3411"/>
                  </a:lnTo>
                  <a:lnTo>
                    <a:pt x="1109" y="3348"/>
                  </a:lnTo>
                  <a:cubicBezTo>
                    <a:pt x="1130" y="3306"/>
                    <a:pt x="1130" y="3223"/>
                    <a:pt x="1130" y="3181"/>
                  </a:cubicBezTo>
                  <a:lnTo>
                    <a:pt x="1235" y="3097"/>
                  </a:lnTo>
                  <a:lnTo>
                    <a:pt x="1214" y="3013"/>
                  </a:lnTo>
                  <a:lnTo>
                    <a:pt x="1277" y="2930"/>
                  </a:lnTo>
                  <a:lnTo>
                    <a:pt x="1402" y="2930"/>
                  </a:lnTo>
                  <a:lnTo>
                    <a:pt x="1632" y="3034"/>
                  </a:lnTo>
                  <a:lnTo>
                    <a:pt x="1695" y="3118"/>
                  </a:lnTo>
                  <a:lnTo>
                    <a:pt x="1821" y="3202"/>
                  </a:lnTo>
                  <a:lnTo>
                    <a:pt x="1904" y="3327"/>
                  </a:lnTo>
                  <a:lnTo>
                    <a:pt x="1863" y="3306"/>
                  </a:lnTo>
                  <a:cubicBezTo>
                    <a:pt x="1800" y="3264"/>
                    <a:pt x="1716" y="3264"/>
                    <a:pt x="1632" y="3264"/>
                  </a:cubicBezTo>
                  <a:lnTo>
                    <a:pt x="1653" y="3244"/>
                  </a:lnTo>
                  <a:lnTo>
                    <a:pt x="1611" y="3139"/>
                  </a:lnTo>
                  <a:lnTo>
                    <a:pt x="1507" y="3097"/>
                  </a:lnTo>
                  <a:lnTo>
                    <a:pt x="1444" y="3181"/>
                  </a:lnTo>
                  <a:lnTo>
                    <a:pt x="1486" y="3244"/>
                  </a:lnTo>
                  <a:lnTo>
                    <a:pt x="1528" y="3285"/>
                  </a:lnTo>
                  <a:cubicBezTo>
                    <a:pt x="1507" y="3285"/>
                    <a:pt x="1486" y="3306"/>
                    <a:pt x="1444" y="3306"/>
                  </a:cubicBezTo>
                  <a:lnTo>
                    <a:pt x="1444" y="3327"/>
                  </a:lnTo>
                  <a:lnTo>
                    <a:pt x="1591" y="3327"/>
                  </a:lnTo>
                  <a:lnTo>
                    <a:pt x="1611" y="3348"/>
                  </a:lnTo>
                  <a:lnTo>
                    <a:pt x="1611" y="3327"/>
                  </a:lnTo>
                  <a:cubicBezTo>
                    <a:pt x="1695" y="3327"/>
                    <a:pt x="1758" y="3348"/>
                    <a:pt x="1842" y="3390"/>
                  </a:cubicBezTo>
                  <a:cubicBezTo>
                    <a:pt x="1850" y="3393"/>
                    <a:pt x="1858" y="3394"/>
                    <a:pt x="1866" y="3394"/>
                  </a:cubicBezTo>
                  <a:cubicBezTo>
                    <a:pt x="1915" y="3394"/>
                    <a:pt x="1946" y="3342"/>
                    <a:pt x="1946" y="3306"/>
                  </a:cubicBezTo>
                  <a:lnTo>
                    <a:pt x="1967" y="3327"/>
                  </a:lnTo>
                  <a:lnTo>
                    <a:pt x="2030" y="3327"/>
                  </a:lnTo>
                  <a:lnTo>
                    <a:pt x="2009" y="3139"/>
                  </a:lnTo>
                  <a:lnTo>
                    <a:pt x="1863" y="2930"/>
                  </a:lnTo>
                  <a:lnTo>
                    <a:pt x="1904" y="2888"/>
                  </a:lnTo>
                  <a:lnTo>
                    <a:pt x="1946" y="2888"/>
                  </a:lnTo>
                  <a:lnTo>
                    <a:pt x="2030" y="2971"/>
                  </a:lnTo>
                  <a:lnTo>
                    <a:pt x="2114" y="2992"/>
                  </a:lnTo>
                  <a:lnTo>
                    <a:pt x="2176" y="3118"/>
                  </a:lnTo>
                  <a:lnTo>
                    <a:pt x="2344" y="3181"/>
                  </a:lnTo>
                  <a:lnTo>
                    <a:pt x="2386" y="3285"/>
                  </a:lnTo>
                  <a:lnTo>
                    <a:pt x="2386" y="3411"/>
                  </a:lnTo>
                  <a:lnTo>
                    <a:pt x="2469" y="3432"/>
                  </a:lnTo>
                  <a:lnTo>
                    <a:pt x="2595" y="3599"/>
                  </a:lnTo>
                  <a:lnTo>
                    <a:pt x="2699" y="3557"/>
                  </a:lnTo>
                  <a:lnTo>
                    <a:pt x="2699" y="3516"/>
                  </a:lnTo>
                  <a:lnTo>
                    <a:pt x="2804" y="3536"/>
                  </a:lnTo>
                  <a:lnTo>
                    <a:pt x="2804" y="3599"/>
                  </a:lnTo>
                  <a:lnTo>
                    <a:pt x="2741" y="3641"/>
                  </a:lnTo>
                  <a:cubicBezTo>
                    <a:pt x="2741" y="3641"/>
                    <a:pt x="2699" y="3641"/>
                    <a:pt x="2699" y="3662"/>
                  </a:cubicBezTo>
                  <a:cubicBezTo>
                    <a:pt x="2783" y="3913"/>
                    <a:pt x="2992" y="4060"/>
                    <a:pt x="3223" y="4122"/>
                  </a:cubicBezTo>
                  <a:lnTo>
                    <a:pt x="3285" y="4122"/>
                  </a:lnTo>
                  <a:lnTo>
                    <a:pt x="3411" y="4269"/>
                  </a:lnTo>
                  <a:lnTo>
                    <a:pt x="3432" y="4290"/>
                  </a:lnTo>
                  <a:lnTo>
                    <a:pt x="3432" y="4332"/>
                  </a:lnTo>
                  <a:cubicBezTo>
                    <a:pt x="3432" y="4352"/>
                    <a:pt x="3411" y="4394"/>
                    <a:pt x="3411" y="4436"/>
                  </a:cubicBezTo>
                  <a:lnTo>
                    <a:pt x="3411" y="4436"/>
                  </a:lnTo>
                  <a:cubicBezTo>
                    <a:pt x="3411" y="4436"/>
                    <a:pt x="3411" y="4394"/>
                    <a:pt x="3453" y="4394"/>
                  </a:cubicBezTo>
                  <a:lnTo>
                    <a:pt x="3495" y="4436"/>
                  </a:lnTo>
                  <a:lnTo>
                    <a:pt x="3599" y="4478"/>
                  </a:lnTo>
                  <a:lnTo>
                    <a:pt x="3620" y="4562"/>
                  </a:lnTo>
                  <a:lnTo>
                    <a:pt x="3808" y="4562"/>
                  </a:lnTo>
                  <a:lnTo>
                    <a:pt x="3829" y="4583"/>
                  </a:lnTo>
                  <a:lnTo>
                    <a:pt x="3871" y="4562"/>
                  </a:lnTo>
                  <a:lnTo>
                    <a:pt x="3913" y="4583"/>
                  </a:lnTo>
                  <a:lnTo>
                    <a:pt x="3871" y="4499"/>
                  </a:lnTo>
                  <a:lnTo>
                    <a:pt x="3829" y="4394"/>
                  </a:lnTo>
                  <a:lnTo>
                    <a:pt x="3788" y="4352"/>
                  </a:lnTo>
                  <a:lnTo>
                    <a:pt x="3788" y="4185"/>
                  </a:lnTo>
                  <a:lnTo>
                    <a:pt x="3767" y="3976"/>
                  </a:lnTo>
                  <a:lnTo>
                    <a:pt x="3767" y="3934"/>
                  </a:lnTo>
                  <a:lnTo>
                    <a:pt x="3704" y="3913"/>
                  </a:lnTo>
                  <a:lnTo>
                    <a:pt x="3599" y="3767"/>
                  </a:lnTo>
                  <a:lnTo>
                    <a:pt x="3557" y="3662"/>
                  </a:lnTo>
                  <a:lnTo>
                    <a:pt x="3474" y="3662"/>
                  </a:lnTo>
                  <a:lnTo>
                    <a:pt x="3453" y="3704"/>
                  </a:lnTo>
                  <a:lnTo>
                    <a:pt x="3390" y="3662"/>
                  </a:lnTo>
                  <a:lnTo>
                    <a:pt x="3348" y="3662"/>
                  </a:lnTo>
                  <a:lnTo>
                    <a:pt x="3285" y="3725"/>
                  </a:lnTo>
                  <a:lnTo>
                    <a:pt x="3097" y="3725"/>
                  </a:lnTo>
                  <a:lnTo>
                    <a:pt x="3055" y="3704"/>
                  </a:lnTo>
                  <a:lnTo>
                    <a:pt x="3055" y="3767"/>
                  </a:lnTo>
                  <a:lnTo>
                    <a:pt x="3055" y="3808"/>
                  </a:lnTo>
                  <a:cubicBezTo>
                    <a:pt x="2992" y="3767"/>
                    <a:pt x="2972" y="3746"/>
                    <a:pt x="2930" y="3725"/>
                  </a:cubicBezTo>
                  <a:lnTo>
                    <a:pt x="2951" y="3620"/>
                  </a:lnTo>
                  <a:lnTo>
                    <a:pt x="2951" y="3536"/>
                  </a:lnTo>
                  <a:lnTo>
                    <a:pt x="2992" y="3495"/>
                  </a:lnTo>
                  <a:lnTo>
                    <a:pt x="2951" y="3432"/>
                  </a:lnTo>
                  <a:lnTo>
                    <a:pt x="2846" y="3432"/>
                  </a:lnTo>
                  <a:lnTo>
                    <a:pt x="2762" y="3390"/>
                  </a:lnTo>
                  <a:lnTo>
                    <a:pt x="2658" y="3390"/>
                  </a:lnTo>
                  <a:lnTo>
                    <a:pt x="2658" y="3306"/>
                  </a:lnTo>
                  <a:lnTo>
                    <a:pt x="2574" y="3097"/>
                  </a:lnTo>
                  <a:lnTo>
                    <a:pt x="2553" y="2992"/>
                  </a:lnTo>
                  <a:lnTo>
                    <a:pt x="2616" y="2971"/>
                  </a:lnTo>
                  <a:lnTo>
                    <a:pt x="2658" y="2992"/>
                  </a:lnTo>
                  <a:lnTo>
                    <a:pt x="2741" y="2992"/>
                  </a:lnTo>
                  <a:lnTo>
                    <a:pt x="2720" y="2971"/>
                  </a:lnTo>
                  <a:lnTo>
                    <a:pt x="2616" y="2888"/>
                  </a:lnTo>
                  <a:lnTo>
                    <a:pt x="2469" y="2888"/>
                  </a:lnTo>
                  <a:lnTo>
                    <a:pt x="2427" y="2783"/>
                  </a:lnTo>
                  <a:lnTo>
                    <a:pt x="2365" y="2825"/>
                  </a:lnTo>
                  <a:lnTo>
                    <a:pt x="2365" y="2930"/>
                  </a:lnTo>
                  <a:lnTo>
                    <a:pt x="2302" y="2992"/>
                  </a:lnTo>
                  <a:lnTo>
                    <a:pt x="2239" y="2930"/>
                  </a:lnTo>
                  <a:lnTo>
                    <a:pt x="2260" y="2804"/>
                  </a:lnTo>
                  <a:lnTo>
                    <a:pt x="2197" y="2679"/>
                  </a:lnTo>
                  <a:lnTo>
                    <a:pt x="2009" y="2574"/>
                  </a:lnTo>
                  <a:lnTo>
                    <a:pt x="1904" y="2574"/>
                  </a:lnTo>
                  <a:lnTo>
                    <a:pt x="1737" y="2699"/>
                  </a:lnTo>
                  <a:lnTo>
                    <a:pt x="1716" y="2783"/>
                  </a:lnTo>
                  <a:lnTo>
                    <a:pt x="1632" y="2804"/>
                  </a:lnTo>
                  <a:lnTo>
                    <a:pt x="1507" y="2762"/>
                  </a:lnTo>
                  <a:lnTo>
                    <a:pt x="1465" y="2658"/>
                  </a:lnTo>
                  <a:lnTo>
                    <a:pt x="1381" y="2574"/>
                  </a:lnTo>
                  <a:lnTo>
                    <a:pt x="1381" y="2448"/>
                  </a:lnTo>
                  <a:lnTo>
                    <a:pt x="1423" y="2365"/>
                  </a:lnTo>
                  <a:lnTo>
                    <a:pt x="1360" y="2281"/>
                  </a:lnTo>
                  <a:lnTo>
                    <a:pt x="1088" y="2239"/>
                  </a:lnTo>
                  <a:lnTo>
                    <a:pt x="1026" y="2176"/>
                  </a:lnTo>
                  <a:lnTo>
                    <a:pt x="1067" y="2051"/>
                  </a:lnTo>
                  <a:lnTo>
                    <a:pt x="1109" y="1967"/>
                  </a:lnTo>
                  <a:lnTo>
                    <a:pt x="1109" y="1842"/>
                  </a:lnTo>
                  <a:lnTo>
                    <a:pt x="1172" y="1737"/>
                  </a:lnTo>
                  <a:lnTo>
                    <a:pt x="1360" y="1549"/>
                  </a:lnTo>
                  <a:lnTo>
                    <a:pt x="1423" y="1507"/>
                  </a:lnTo>
                  <a:lnTo>
                    <a:pt x="1402" y="1570"/>
                  </a:lnTo>
                  <a:lnTo>
                    <a:pt x="1402" y="1632"/>
                  </a:lnTo>
                  <a:lnTo>
                    <a:pt x="1507" y="1465"/>
                  </a:lnTo>
                  <a:lnTo>
                    <a:pt x="1486" y="1339"/>
                  </a:lnTo>
                  <a:lnTo>
                    <a:pt x="1549" y="1193"/>
                  </a:lnTo>
                  <a:lnTo>
                    <a:pt x="1611" y="921"/>
                  </a:lnTo>
                  <a:lnTo>
                    <a:pt x="1549" y="837"/>
                  </a:lnTo>
                  <a:lnTo>
                    <a:pt x="1528" y="691"/>
                  </a:lnTo>
                  <a:lnTo>
                    <a:pt x="1465" y="649"/>
                  </a:lnTo>
                  <a:lnTo>
                    <a:pt x="1360" y="482"/>
                  </a:lnTo>
                  <a:lnTo>
                    <a:pt x="1381" y="251"/>
                  </a:lnTo>
                  <a:lnTo>
                    <a:pt x="1381" y="189"/>
                  </a:lnTo>
                  <a:lnTo>
                    <a:pt x="1381" y="105"/>
                  </a:lnTo>
                  <a:lnTo>
                    <a:pt x="1298" y="0"/>
                  </a:lnTo>
                  <a:lnTo>
                    <a:pt x="1256" y="42"/>
                  </a:lnTo>
                  <a:lnTo>
                    <a:pt x="1256" y="84"/>
                  </a:lnTo>
                  <a:lnTo>
                    <a:pt x="1172" y="168"/>
                  </a:lnTo>
                  <a:lnTo>
                    <a:pt x="1005" y="168"/>
                  </a:lnTo>
                  <a:lnTo>
                    <a:pt x="984" y="210"/>
                  </a:lnTo>
                  <a:lnTo>
                    <a:pt x="900" y="168"/>
                  </a:lnTo>
                  <a:lnTo>
                    <a:pt x="795" y="63"/>
                  </a:lnTo>
                  <a:lnTo>
                    <a:pt x="586" y="0"/>
                  </a:lnTo>
                  <a:close/>
                  <a:moveTo>
                    <a:pt x="1842" y="4060"/>
                  </a:moveTo>
                  <a:lnTo>
                    <a:pt x="1716" y="4080"/>
                  </a:lnTo>
                  <a:lnTo>
                    <a:pt x="1695" y="4164"/>
                  </a:lnTo>
                  <a:lnTo>
                    <a:pt x="1821" y="4227"/>
                  </a:lnTo>
                  <a:lnTo>
                    <a:pt x="1883" y="4248"/>
                  </a:lnTo>
                  <a:lnTo>
                    <a:pt x="1883" y="4352"/>
                  </a:lnTo>
                  <a:lnTo>
                    <a:pt x="1842" y="4457"/>
                  </a:lnTo>
                  <a:lnTo>
                    <a:pt x="1842" y="4666"/>
                  </a:lnTo>
                  <a:lnTo>
                    <a:pt x="1800" y="4792"/>
                  </a:lnTo>
                  <a:lnTo>
                    <a:pt x="1842" y="4980"/>
                  </a:lnTo>
                  <a:lnTo>
                    <a:pt x="1904" y="4959"/>
                  </a:lnTo>
                  <a:lnTo>
                    <a:pt x="1925" y="4896"/>
                  </a:lnTo>
                  <a:lnTo>
                    <a:pt x="2051" y="4813"/>
                  </a:lnTo>
                  <a:cubicBezTo>
                    <a:pt x="2093" y="4813"/>
                    <a:pt x="2114" y="4855"/>
                    <a:pt x="2135" y="4855"/>
                  </a:cubicBezTo>
                  <a:lnTo>
                    <a:pt x="2114" y="4959"/>
                  </a:lnTo>
                  <a:lnTo>
                    <a:pt x="2197" y="5001"/>
                  </a:lnTo>
                  <a:lnTo>
                    <a:pt x="2260" y="4917"/>
                  </a:lnTo>
                  <a:cubicBezTo>
                    <a:pt x="2323" y="4959"/>
                    <a:pt x="2344" y="5001"/>
                    <a:pt x="2407" y="5022"/>
                  </a:cubicBezTo>
                  <a:lnTo>
                    <a:pt x="2407" y="5106"/>
                  </a:lnTo>
                  <a:lnTo>
                    <a:pt x="2344" y="5231"/>
                  </a:lnTo>
                  <a:lnTo>
                    <a:pt x="2155" y="5294"/>
                  </a:lnTo>
                  <a:lnTo>
                    <a:pt x="2114" y="5378"/>
                  </a:lnTo>
                  <a:lnTo>
                    <a:pt x="2135" y="5545"/>
                  </a:lnTo>
                  <a:lnTo>
                    <a:pt x="2218" y="5545"/>
                  </a:lnTo>
                  <a:lnTo>
                    <a:pt x="2344" y="5629"/>
                  </a:lnTo>
                  <a:lnTo>
                    <a:pt x="2448" y="5629"/>
                  </a:lnTo>
                  <a:lnTo>
                    <a:pt x="2448" y="5754"/>
                  </a:lnTo>
                  <a:lnTo>
                    <a:pt x="2532" y="5817"/>
                  </a:lnTo>
                  <a:lnTo>
                    <a:pt x="2637" y="5754"/>
                  </a:lnTo>
                  <a:lnTo>
                    <a:pt x="2637" y="5650"/>
                  </a:lnTo>
                  <a:lnTo>
                    <a:pt x="2574" y="5587"/>
                  </a:lnTo>
                  <a:cubicBezTo>
                    <a:pt x="2616" y="5545"/>
                    <a:pt x="2637" y="5545"/>
                    <a:pt x="2658" y="5524"/>
                  </a:cubicBezTo>
                  <a:lnTo>
                    <a:pt x="2658" y="5503"/>
                  </a:lnTo>
                  <a:lnTo>
                    <a:pt x="2679" y="5587"/>
                  </a:lnTo>
                  <a:lnTo>
                    <a:pt x="2762" y="5482"/>
                  </a:lnTo>
                  <a:lnTo>
                    <a:pt x="2804" y="5231"/>
                  </a:lnTo>
                  <a:lnTo>
                    <a:pt x="2972" y="5064"/>
                  </a:lnTo>
                  <a:lnTo>
                    <a:pt x="2992" y="4959"/>
                  </a:lnTo>
                  <a:lnTo>
                    <a:pt x="2972" y="4855"/>
                  </a:lnTo>
                  <a:lnTo>
                    <a:pt x="3034" y="4771"/>
                  </a:lnTo>
                  <a:lnTo>
                    <a:pt x="3034" y="4750"/>
                  </a:lnTo>
                  <a:cubicBezTo>
                    <a:pt x="3087" y="4760"/>
                    <a:pt x="3128" y="4766"/>
                    <a:pt x="3170" y="4766"/>
                  </a:cubicBezTo>
                  <a:cubicBezTo>
                    <a:pt x="3212" y="4766"/>
                    <a:pt x="3254" y="4760"/>
                    <a:pt x="3306" y="4750"/>
                  </a:cubicBezTo>
                  <a:cubicBezTo>
                    <a:pt x="3348" y="4750"/>
                    <a:pt x="3369" y="4708"/>
                    <a:pt x="3369" y="4687"/>
                  </a:cubicBezTo>
                  <a:lnTo>
                    <a:pt x="3411" y="4750"/>
                  </a:lnTo>
                  <a:lnTo>
                    <a:pt x="3411" y="4896"/>
                  </a:lnTo>
                  <a:lnTo>
                    <a:pt x="3411" y="4917"/>
                  </a:lnTo>
                  <a:cubicBezTo>
                    <a:pt x="3390" y="4959"/>
                    <a:pt x="3390" y="4980"/>
                    <a:pt x="3411" y="4980"/>
                  </a:cubicBezTo>
                  <a:cubicBezTo>
                    <a:pt x="3453" y="5001"/>
                    <a:pt x="3453" y="5022"/>
                    <a:pt x="3474" y="5085"/>
                  </a:cubicBezTo>
                  <a:lnTo>
                    <a:pt x="3474" y="5189"/>
                  </a:lnTo>
                  <a:lnTo>
                    <a:pt x="3557" y="5231"/>
                  </a:lnTo>
                  <a:cubicBezTo>
                    <a:pt x="3599" y="5336"/>
                    <a:pt x="3683" y="5482"/>
                    <a:pt x="3704" y="5608"/>
                  </a:cubicBezTo>
                  <a:cubicBezTo>
                    <a:pt x="3716" y="5632"/>
                    <a:pt x="3750" y="5643"/>
                    <a:pt x="3780" y="5643"/>
                  </a:cubicBezTo>
                  <a:cubicBezTo>
                    <a:pt x="3801" y="5643"/>
                    <a:pt x="3821" y="5637"/>
                    <a:pt x="3829" y="5629"/>
                  </a:cubicBezTo>
                  <a:lnTo>
                    <a:pt x="3871" y="5754"/>
                  </a:lnTo>
                  <a:lnTo>
                    <a:pt x="3871" y="5838"/>
                  </a:lnTo>
                  <a:lnTo>
                    <a:pt x="3788" y="5733"/>
                  </a:lnTo>
                  <a:lnTo>
                    <a:pt x="3725" y="5733"/>
                  </a:lnTo>
                  <a:lnTo>
                    <a:pt x="3725" y="5901"/>
                  </a:lnTo>
                  <a:lnTo>
                    <a:pt x="3704" y="5943"/>
                  </a:lnTo>
                  <a:lnTo>
                    <a:pt x="3620" y="5901"/>
                  </a:lnTo>
                  <a:lnTo>
                    <a:pt x="3495" y="5838"/>
                  </a:lnTo>
                  <a:lnTo>
                    <a:pt x="3453" y="6068"/>
                  </a:lnTo>
                  <a:lnTo>
                    <a:pt x="3495" y="6110"/>
                  </a:lnTo>
                  <a:lnTo>
                    <a:pt x="3495" y="6173"/>
                  </a:lnTo>
                  <a:lnTo>
                    <a:pt x="3411" y="6215"/>
                  </a:lnTo>
                  <a:lnTo>
                    <a:pt x="3369" y="6068"/>
                  </a:lnTo>
                  <a:lnTo>
                    <a:pt x="3244" y="6131"/>
                  </a:lnTo>
                  <a:lnTo>
                    <a:pt x="3181" y="6340"/>
                  </a:lnTo>
                  <a:lnTo>
                    <a:pt x="3055" y="6424"/>
                  </a:lnTo>
                  <a:lnTo>
                    <a:pt x="2951" y="6445"/>
                  </a:lnTo>
                  <a:lnTo>
                    <a:pt x="2846" y="6549"/>
                  </a:lnTo>
                  <a:lnTo>
                    <a:pt x="2972" y="6361"/>
                  </a:lnTo>
                  <a:lnTo>
                    <a:pt x="2972" y="6173"/>
                  </a:lnTo>
                  <a:lnTo>
                    <a:pt x="2825" y="6047"/>
                  </a:lnTo>
                  <a:lnTo>
                    <a:pt x="2741" y="6047"/>
                  </a:lnTo>
                  <a:lnTo>
                    <a:pt x="2658" y="6152"/>
                  </a:lnTo>
                  <a:lnTo>
                    <a:pt x="2532" y="6215"/>
                  </a:lnTo>
                  <a:lnTo>
                    <a:pt x="2469" y="6319"/>
                  </a:lnTo>
                  <a:lnTo>
                    <a:pt x="2532" y="6424"/>
                  </a:lnTo>
                  <a:lnTo>
                    <a:pt x="2365" y="6445"/>
                  </a:lnTo>
                  <a:lnTo>
                    <a:pt x="2260" y="6424"/>
                  </a:lnTo>
                  <a:lnTo>
                    <a:pt x="2197" y="6487"/>
                  </a:lnTo>
                  <a:lnTo>
                    <a:pt x="2093" y="6529"/>
                  </a:lnTo>
                  <a:lnTo>
                    <a:pt x="1988" y="6654"/>
                  </a:lnTo>
                  <a:lnTo>
                    <a:pt x="2009" y="6738"/>
                  </a:lnTo>
                  <a:lnTo>
                    <a:pt x="1988" y="6884"/>
                  </a:lnTo>
                  <a:lnTo>
                    <a:pt x="1904" y="7052"/>
                  </a:lnTo>
                  <a:lnTo>
                    <a:pt x="2030" y="7177"/>
                  </a:lnTo>
                  <a:lnTo>
                    <a:pt x="2093" y="7093"/>
                  </a:lnTo>
                  <a:lnTo>
                    <a:pt x="2155" y="6863"/>
                  </a:lnTo>
                  <a:lnTo>
                    <a:pt x="2239" y="6801"/>
                  </a:lnTo>
                  <a:lnTo>
                    <a:pt x="2302" y="6675"/>
                  </a:lnTo>
                  <a:lnTo>
                    <a:pt x="2344" y="6654"/>
                  </a:lnTo>
                  <a:lnTo>
                    <a:pt x="2427" y="6738"/>
                  </a:lnTo>
                  <a:lnTo>
                    <a:pt x="2407" y="6863"/>
                  </a:lnTo>
                  <a:lnTo>
                    <a:pt x="2427" y="6884"/>
                  </a:lnTo>
                  <a:lnTo>
                    <a:pt x="2469" y="6863"/>
                  </a:lnTo>
                  <a:lnTo>
                    <a:pt x="2532" y="6884"/>
                  </a:lnTo>
                  <a:lnTo>
                    <a:pt x="2532" y="6780"/>
                  </a:lnTo>
                  <a:lnTo>
                    <a:pt x="2574" y="6759"/>
                  </a:lnTo>
                  <a:lnTo>
                    <a:pt x="2637" y="6780"/>
                  </a:lnTo>
                  <a:lnTo>
                    <a:pt x="2616" y="6863"/>
                  </a:lnTo>
                  <a:lnTo>
                    <a:pt x="2658" y="6863"/>
                  </a:lnTo>
                  <a:lnTo>
                    <a:pt x="2762" y="6947"/>
                  </a:lnTo>
                  <a:lnTo>
                    <a:pt x="2825" y="6947"/>
                  </a:lnTo>
                  <a:lnTo>
                    <a:pt x="2762" y="6863"/>
                  </a:lnTo>
                  <a:lnTo>
                    <a:pt x="2783" y="6801"/>
                  </a:lnTo>
                  <a:lnTo>
                    <a:pt x="2762" y="6759"/>
                  </a:lnTo>
                  <a:lnTo>
                    <a:pt x="2825" y="6696"/>
                  </a:lnTo>
                  <a:lnTo>
                    <a:pt x="2867" y="6696"/>
                  </a:lnTo>
                  <a:lnTo>
                    <a:pt x="2972" y="6801"/>
                  </a:lnTo>
                  <a:lnTo>
                    <a:pt x="3076" y="6842"/>
                  </a:lnTo>
                  <a:lnTo>
                    <a:pt x="3181" y="6905"/>
                  </a:lnTo>
                  <a:lnTo>
                    <a:pt x="3202" y="7010"/>
                  </a:lnTo>
                  <a:lnTo>
                    <a:pt x="3306" y="7093"/>
                  </a:lnTo>
                  <a:lnTo>
                    <a:pt x="3202" y="7073"/>
                  </a:lnTo>
                  <a:lnTo>
                    <a:pt x="3160" y="7093"/>
                  </a:lnTo>
                  <a:lnTo>
                    <a:pt x="3160" y="7156"/>
                  </a:lnTo>
                  <a:lnTo>
                    <a:pt x="3097" y="7219"/>
                  </a:lnTo>
                  <a:lnTo>
                    <a:pt x="3160" y="7282"/>
                  </a:lnTo>
                  <a:lnTo>
                    <a:pt x="3160" y="7365"/>
                  </a:lnTo>
                  <a:lnTo>
                    <a:pt x="3139" y="7428"/>
                  </a:lnTo>
                  <a:lnTo>
                    <a:pt x="3202" y="7533"/>
                  </a:lnTo>
                  <a:lnTo>
                    <a:pt x="3244" y="7637"/>
                  </a:lnTo>
                  <a:lnTo>
                    <a:pt x="3348" y="7784"/>
                  </a:lnTo>
                  <a:lnTo>
                    <a:pt x="3474" y="7784"/>
                  </a:lnTo>
                  <a:lnTo>
                    <a:pt x="3578" y="7847"/>
                  </a:lnTo>
                  <a:lnTo>
                    <a:pt x="3704" y="7909"/>
                  </a:lnTo>
                  <a:lnTo>
                    <a:pt x="3808" y="7847"/>
                  </a:lnTo>
                  <a:lnTo>
                    <a:pt x="3829" y="7805"/>
                  </a:lnTo>
                  <a:lnTo>
                    <a:pt x="3892" y="7742"/>
                  </a:lnTo>
                  <a:lnTo>
                    <a:pt x="3913" y="7805"/>
                  </a:lnTo>
                  <a:lnTo>
                    <a:pt x="3871" y="7889"/>
                  </a:lnTo>
                  <a:lnTo>
                    <a:pt x="3892" y="7993"/>
                  </a:lnTo>
                  <a:lnTo>
                    <a:pt x="3913" y="8035"/>
                  </a:lnTo>
                  <a:lnTo>
                    <a:pt x="3997" y="7993"/>
                  </a:lnTo>
                  <a:lnTo>
                    <a:pt x="4143" y="7784"/>
                  </a:lnTo>
                  <a:lnTo>
                    <a:pt x="4143" y="7637"/>
                  </a:lnTo>
                  <a:lnTo>
                    <a:pt x="4101" y="7575"/>
                  </a:lnTo>
                  <a:lnTo>
                    <a:pt x="4039" y="7407"/>
                  </a:lnTo>
                  <a:lnTo>
                    <a:pt x="3934" y="7324"/>
                  </a:lnTo>
                  <a:lnTo>
                    <a:pt x="3976" y="7219"/>
                  </a:lnTo>
                  <a:lnTo>
                    <a:pt x="4101" y="6989"/>
                  </a:lnTo>
                  <a:lnTo>
                    <a:pt x="4185" y="6947"/>
                  </a:lnTo>
                  <a:lnTo>
                    <a:pt x="4248" y="7052"/>
                  </a:lnTo>
                  <a:lnTo>
                    <a:pt x="4290" y="7156"/>
                  </a:lnTo>
                  <a:lnTo>
                    <a:pt x="4332" y="7219"/>
                  </a:lnTo>
                  <a:lnTo>
                    <a:pt x="4332" y="7324"/>
                  </a:lnTo>
                  <a:lnTo>
                    <a:pt x="4394" y="7512"/>
                  </a:lnTo>
                  <a:lnTo>
                    <a:pt x="4415" y="7596"/>
                  </a:lnTo>
                  <a:lnTo>
                    <a:pt x="4415" y="7512"/>
                  </a:lnTo>
                  <a:lnTo>
                    <a:pt x="4415" y="7386"/>
                  </a:lnTo>
                  <a:lnTo>
                    <a:pt x="4352" y="7219"/>
                  </a:lnTo>
                  <a:lnTo>
                    <a:pt x="4394" y="7156"/>
                  </a:lnTo>
                  <a:lnTo>
                    <a:pt x="4436" y="7156"/>
                  </a:lnTo>
                  <a:lnTo>
                    <a:pt x="4499" y="7219"/>
                  </a:lnTo>
                  <a:lnTo>
                    <a:pt x="4499" y="7156"/>
                  </a:lnTo>
                  <a:lnTo>
                    <a:pt x="4541" y="7156"/>
                  </a:lnTo>
                  <a:lnTo>
                    <a:pt x="4604" y="6989"/>
                  </a:lnTo>
                  <a:lnTo>
                    <a:pt x="4562" y="6801"/>
                  </a:lnTo>
                  <a:lnTo>
                    <a:pt x="4499" y="6696"/>
                  </a:lnTo>
                  <a:lnTo>
                    <a:pt x="4436" y="6591"/>
                  </a:lnTo>
                  <a:lnTo>
                    <a:pt x="4436" y="6466"/>
                  </a:lnTo>
                  <a:lnTo>
                    <a:pt x="4415" y="6340"/>
                  </a:lnTo>
                  <a:lnTo>
                    <a:pt x="4352" y="6424"/>
                  </a:lnTo>
                  <a:lnTo>
                    <a:pt x="4352" y="6277"/>
                  </a:lnTo>
                  <a:lnTo>
                    <a:pt x="4352" y="6215"/>
                  </a:lnTo>
                  <a:lnTo>
                    <a:pt x="4311" y="6215"/>
                  </a:lnTo>
                  <a:lnTo>
                    <a:pt x="4227" y="6131"/>
                  </a:lnTo>
                  <a:lnTo>
                    <a:pt x="4248" y="6068"/>
                  </a:lnTo>
                  <a:lnTo>
                    <a:pt x="4332" y="6068"/>
                  </a:lnTo>
                  <a:lnTo>
                    <a:pt x="4332" y="5922"/>
                  </a:lnTo>
                  <a:lnTo>
                    <a:pt x="4248" y="5796"/>
                  </a:lnTo>
                  <a:lnTo>
                    <a:pt x="4248" y="5712"/>
                  </a:lnTo>
                  <a:lnTo>
                    <a:pt x="4185" y="5796"/>
                  </a:lnTo>
                  <a:lnTo>
                    <a:pt x="4080" y="5692"/>
                  </a:lnTo>
                  <a:lnTo>
                    <a:pt x="3913" y="5545"/>
                  </a:lnTo>
                  <a:lnTo>
                    <a:pt x="3892" y="5440"/>
                  </a:lnTo>
                  <a:lnTo>
                    <a:pt x="3871" y="5440"/>
                  </a:lnTo>
                  <a:lnTo>
                    <a:pt x="3767" y="5420"/>
                  </a:lnTo>
                  <a:lnTo>
                    <a:pt x="3767" y="5503"/>
                  </a:lnTo>
                  <a:cubicBezTo>
                    <a:pt x="3725" y="5482"/>
                    <a:pt x="3725" y="5420"/>
                    <a:pt x="3704" y="5399"/>
                  </a:cubicBezTo>
                  <a:lnTo>
                    <a:pt x="3704" y="5315"/>
                  </a:lnTo>
                  <a:lnTo>
                    <a:pt x="3662" y="5210"/>
                  </a:lnTo>
                  <a:lnTo>
                    <a:pt x="3662" y="5273"/>
                  </a:lnTo>
                  <a:cubicBezTo>
                    <a:pt x="3620" y="5231"/>
                    <a:pt x="3620" y="5210"/>
                    <a:pt x="3599" y="5189"/>
                  </a:cubicBezTo>
                  <a:lnTo>
                    <a:pt x="3683" y="5168"/>
                  </a:lnTo>
                  <a:lnTo>
                    <a:pt x="3683" y="5085"/>
                  </a:lnTo>
                  <a:lnTo>
                    <a:pt x="3578" y="4896"/>
                  </a:lnTo>
                  <a:lnTo>
                    <a:pt x="3495" y="4855"/>
                  </a:lnTo>
                  <a:lnTo>
                    <a:pt x="3474" y="4666"/>
                  </a:lnTo>
                  <a:lnTo>
                    <a:pt x="3411" y="4562"/>
                  </a:lnTo>
                  <a:cubicBezTo>
                    <a:pt x="3411" y="4541"/>
                    <a:pt x="3411" y="4541"/>
                    <a:pt x="3453" y="4499"/>
                  </a:cubicBezTo>
                  <a:cubicBezTo>
                    <a:pt x="3474" y="4478"/>
                    <a:pt x="3453" y="4457"/>
                    <a:pt x="3411" y="4436"/>
                  </a:cubicBezTo>
                  <a:lnTo>
                    <a:pt x="3390" y="4457"/>
                  </a:lnTo>
                  <a:lnTo>
                    <a:pt x="3411" y="4457"/>
                  </a:lnTo>
                  <a:lnTo>
                    <a:pt x="3411" y="4478"/>
                  </a:lnTo>
                  <a:cubicBezTo>
                    <a:pt x="3411" y="4478"/>
                    <a:pt x="3390" y="4478"/>
                    <a:pt x="3390" y="4499"/>
                  </a:cubicBezTo>
                  <a:lnTo>
                    <a:pt x="3390" y="4541"/>
                  </a:lnTo>
                  <a:lnTo>
                    <a:pt x="3306" y="4562"/>
                  </a:lnTo>
                  <a:lnTo>
                    <a:pt x="3202" y="4499"/>
                  </a:lnTo>
                  <a:lnTo>
                    <a:pt x="3139" y="4499"/>
                  </a:lnTo>
                  <a:lnTo>
                    <a:pt x="3181" y="4604"/>
                  </a:lnTo>
                  <a:lnTo>
                    <a:pt x="3181" y="4666"/>
                  </a:lnTo>
                  <a:cubicBezTo>
                    <a:pt x="3097" y="4687"/>
                    <a:pt x="3055" y="4708"/>
                    <a:pt x="2972" y="4750"/>
                  </a:cubicBezTo>
                  <a:lnTo>
                    <a:pt x="2972" y="4583"/>
                  </a:lnTo>
                  <a:lnTo>
                    <a:pt x="2930" y="4604"/>
                  </a:lnTo>
                  <a:lnTo>
                    <a:pt x="2888" y="4750"/>
                  </a:lnTo>
                  <a:lnTo>
                    <a:pt x="2888" y="4792"/>
                  </a:lnTo>
                  <a:lnTo>
                    <a:pt x="2783" y="4980"/>
                  </a:lnTo>
                  <a:lnTo>
                    <a:pt x="2783" y="5106"/>
                  </a:lnTo>
                  <a:lnTo>
                    <a:pt x="2741" y="5273"/>
                  </a:lnTo>
                  <a:lnTo>
                    <a:pt x="2658" y="5378"/>
                  </a:lnTo>
                  <a:lnTo>
                    <a:pt x="2658" y="5482"/>
                  </a:lnTo>
                  <a:cubicBezTo>
                    <a:pt x="2646" y="5459"/>
                    <a:pt x="2622" y="5443"/>
                    <a:pt x="2599" y="5443"/>
                  </a:cubicBezTo>
                  <a:cubicBezTo>
                    <a:pt x="2580" y="5443"/>
                    <a:pt x="2562" y="5454"/>
                    <a:pt x="2553" y="5482"/>
                  </a:cubicBezTo>
                  <a:lnTo>
                    <a:pt x="2553" y="5315"/>
                  </a:lnTo>
                  <a:lnTo>
                    <a:pt x="2637" y="4980"/>
                  </a:lnTo>
                  <a:lnTo>
                    <a:pt x="2741" y="4876"/>
                  </a:lnTo>
                  <a:lnTo>
                    <a:pt x="2741" y="4771"/>
                  </a:lnTo>
                  <a:lnTo>
                    <a:pt x="2658" y="4687"/>
                  </a:lnTo>
                  <a:lnTo>
                    <a:pt x="2616" y="4708"/>
                  </a:lnTo>
                  <a:lnTo>
                    <a:pt x="2532" y="4687"/>
                  </a:lnTo>
                  <a:lnTo>
                    <a:pt x="2448" y="4750"/>
                  </a:lnTo>
                  <a:lnTo>
                    <a:pt x="2448" y="4855"/>
                  </a:lnTo>
                  <a:cubicBezTo>
                    <a:pt x="2427" y="4792"/>
                    <a:pt x="2365" y="4708"/>
                    <a:pt x="2323" y="4666"/>
                  </a:cubicBezTo>
                  <a:lnTo>
                    <a:pt x="2427" y="4583"/>
                  </a:lnTo>
                  <a:lnTo>
                    <a:pt x="2469" y="4457"/>
                  </a:lnTo>
                  <a:lnTo>
                    <a:pt x="2532" y="4394"/>
                  </a:lnTo>
                  <a:lnTo>
                    <a:pt x="2553" y="4290"/>
                  </a:lnTo>
                  <a:lnTo>
                    <a:pt x="2511" y="4227"/>
                  </a:lnTo>
                  <a:lnTo>
                    <a:pt x="2427" y="4269"/>
                  </a:lnTo>
                  <a:lnTo>
                    <a:pt x="2344" y="4373"/>
                  </a:lnTo>
                  <a:lnTo>
                    <a:pt x="2260" y="4269"/>
                  </a:lnTo>
                  <a:lnTo>
                    <a:pt x="2197" y="4248"/>
                  </a:lnTo>
                  <a:lnTo>
                    <a:pt x="2009" y="4248"/>
                  </a:lnTo>
                  <a:lnTo>
                    <a:pt x="2030" y="4185"/>
                  </a:lnTo>
                  <a:lnTo>
                    <a:pt x="1946" y="4164"/>
                  </a:lnTo>
                  <a:lnTo>
                    <a:pt x="1842" y="406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1"/>
            <p:cNvSpPr/>
            <p:nvPr/>
          </p:nvSpPr>
          <p:spPr>
            <a:xfrm>
              <a:off x="5472625" y="3375600"/>
              <a:ext cx="56000" cy="29325"/>
            </a:xfrm>
            <a:custGeom>
              <a:avLst/>
              <a:gdLst/>
              <a:ahLst/>
              <a:cxnLst/>
              <a:rect l="l" t="t" r="r" b="b"/>
              <a:pathLst>
                <a:path w="2240" h="1173" extrusionOk="0">
                  <a:moveTo>
                    <a:pt x="2177" y="1"/>
                  </a:moveTo>
                  <a:lnTo>
                    <a:pt x="1968" y="43"/>
                  </a:lnTo>
                  <a:lnTo>
                    <a:pt x="1821" y="43"/>
                  </a:lnTo>
                  <a:lnTo>
                    <a:pt x="1675" y="64"/>
                  </a:lnTo>
                  <a:lnTo>
                    <a:pt x="1570" y="64"/>
                  </a:lnTo>
                  <a:lnTo>
                    <a:pt x="1424" y="105"/>
                  </a:lnTo>
                  <a:lnTo>
                    <a:pt x="1193" y="105"/>
                  </a:lnTo>
                  <a:lnTo>
                    <a:pt x="1005" y="252"/>
                  </a:lnTo>
                  <a:lnTo>
                    <a:pt x="880" y="315"/>
                  </a:lnTo>
                  <a:lnTo>
                    <a:pt x="817" y="336"/>
                  </a:lnTo>
                  <a:lnTo>
                    <a:pt x="712" y="357"/>
                  </a:lnTo>
                  <a:lnTo>
                    <a:pt x="628" y="377"/>
                  </a:lnTo>
                  <a:lnTo>
                    <a:pt x="482" y="419"/>
                  </a:lnTo>
                  <a:lnTo>
                    <a:pt x="398" y="482"/>
                  </a:lnTo>
                  <a:lnTo>
                    <a:pt x="377" y="524"/>
                  </a:lnTo>
                  <a:lnTo>
                    <a:pt x="252" y="587"/>
                  </a:lnTo>
                  <a:lnTo>
                    <a:pt x="210" y="733"/>
                  </a:lnTo>
                  <a:lnTo>
                    <a:pt x="105" y="880"/>
                  </a:lnTo>
                  <a:lnTo>
                    <a:pt x="84" y="942"/>
                  </a:lnTo>
                  <a:lnTo>
                    <a:pt x="147" y="984"/>
                  </a:lnTo>
                  <a:lnTo>
                    <a:pt x="147" y="1047"/>
                  </a:lnTo>
                  <a:lnTo>
                    <a:pt x="84" y="1047"/>
                  </a:lnTo>
                  <a:lnTo>
                    <a:pt x="43" y="1005"/>
                  </a:lnTo>
                  <a:lnTo>
                    <a:pt x="1" y="1110"/>
                  </a:lnTo>
                  <a:lnTo>
                    <a:pt x="63" y="1173"/>
                  </a:lnTo>
                  <a:lnTo>
                    <a:pt x="252" y="1152"/>
                  </a:lnTo>
                  <a:lnTo>
                    <a:pt x="419" y="1047"/>
                  </a:lnTo>
                  <a:lnTo>
                    <a:pt x="503" y="1005"/>
                  </a:lnTo>
                  <a:lnTo>
                    <a:pt x="608" y="1005"/>
                  </a:lnTo>
                  <a:lnTo>
                    <a:pt x="712" y="942"/>
                  </a:lnTo>
                  <a:lnTo>
                    <a:pt x="796" y="838"/>
                  </a:lnTo>
                  <a:lnTo>
                    <a:pt x="1005" y="670"/>
                  </a:lnTo>
                  <a:lnTo>
                    <a:pt x="1047" y="587"/>
                  </a:lnTo>
                  <a:lnTo>
                    <a:pt x="1110" y="566"/>
                  </a:lnTo>
                  <a:lnTo>
                    <a:pt x="1131" y="566"/>
                  </a:lnTo>
                  <a:lnTo>
                    <a:pt x="1235" y="461"/>
                  </a:lnTo>
                  <a:lnTo>
                    <a:pt x="1340" y="440"/>
                  </a:lnTo>
                  <a:lnTo>
                    <a:pt x="1444" y="440"/>
                  </a:lnTo>
                  <a:lnTo>
                    <a:pt x="1675" y="419"/>
                  </a:lnTo>
                  <a:lnTo>
                    <a:pt x="1842" y="315"/>
                  </a:lnTo>
                  <a:lnTo>
                    <a:pt x="2030" y="252"/>
                  </a:lnTo>
                  <a:lnTo>
                    <a:pt x="2051" y="168"/>
                  </a:lnTo>
                  <a:lnTo>
                    <a:pt x="2135" y="168"/>
                  </a:lnTo>
                  <a:lnTo>
                    <a:pt x="2240" y="105"/>
                  </a:lnTo>
                  <a:lnTo>
                    <a:pt x="2240" y="43"/>
                  </a:lnTo>
                  <a:lnTo>
                    <a:pt x="217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1"/>
            <p:cNvGrpSpPr/>
            <p:nvPr/>
          </p:nvGrpSpPr>
          <p:grpSpPr>
            <a:xfrm>
              <a:off x="5068275" y="3161675"/>
              <a:ext cx="664875" cy="222850"/>
              <a:chOff x="5068275" y="3161675"/>
              <a:chExt cx="664875" cy="222850"/>
            </a:xfrm>
          </p:grpSpPr>
          <p:sp>
            <p:nvSpPr>
              <p:cNvPr id="877" name="Google Shape;877;p31"/>
              <p:cNvSpPr/>
              <p:nvPr/>
            </p:nvSpPr>
            <p:spPr>
              <a:xfrm>
                <a:off x="5408300" y="3224425"/>
                <a:ext cx="96775" cy="107800"/>
              </a:xfrm>
              <a:custGeom>
                <a:avLst/>
                <a:gdLst/>
                <a:ahLst/>
                <a:cxnLst/>
                <a:rect l="l" t="t" r="r" b="b"/>
                <a:pathLst>
                  <a:path w="3871" h="4312" extrusionOk="0">
                    <a:moveTo>
                      <a:pt x="3620" y="1"/>
                    </a:moveTo>
                    <a:lnTo>
                      <a:pt x="3515" y="43"/>
                    </a:lnTo>
                    <a:lnTo>
                      <a:pt x="3494" y="147"/>
                    </a:lnTo>
                    <a:lnTo>
                      <a:pt x="3390" y="231"/>
                    </a:lnTo>
                    <a:lnTo>
                      <a:pt x="3390" y="294"/>
                    </a:lnTo>
                    <a:lnTo>
                      <a:pt x="3285" y="357"/>
                    </a:lnTo>
                    <a:lnTo>
                      <a:pt x="3181" y="398"/>
                    </a:lnTo>
                    <a:lnTo>
                      <a:pt x="3139" y="461"/>
                    </a:lnTo>
                    <a:lnTo>
                      <a:pt x="2992" y="503"/>
                    </a:lnTo>
                    <a:lnTo>
                      <a:pt x="2720" y="440"/>
                    </a:lnTo>
                    <a:lnTo>
                      <a:pt x="2469" y="419"/>
                    </a:lnTo>
                    <a:lnTo>
                      <a:pt x="2448" y="503"/>
                    </a:lnTo>
                    <a:lnTo>
                      <a:pt x="2406" y="503"/>
                    </a:lnTo>
                    <a:lnTo>
                      <a:pt x="2260" y="398"/>
                    </a:lnTo>
                    <a:lnTo>
                      <a:pt x="2092" y="398"/>
                    </a:lnTo>
                    <a:lnTo>
                      <a:pt x="1988" y="357"/>
                    </a:lnTo>
                    <a:lnTo>
                      <a:pt x="1820" y="336"/>
                    </a:lnTo>
                    <a:lnTo>
                      <a:pt x="1737" y="398"/>
                    </a:lnTo>
                    <a:lnTo>
                      <a:pt x="1674" y="336"/>
                    </a:lnTo>
                    <a:lnTo>
                      <a:pt x="1569" y="231"/>
                    </a:lnTo>
                    <a:lnTo>
                      <a:pt x="1381" y="210"/>
                    </a:lnTo>
                    <a:lnTo>
                      <a:pt x="1276" y="210"/>
                    </a:lnTo>
                    <a:lnTo>
                      <a:pt x="1276" y="336"/>
                    </a:lnTo>
                    <a:lnTo>
                      <a:pt x="1193" y="398"/>
                    </a:lnTo>
                    <a:lnTo>
                      <a:pt x="1151" y="503"/>
                    </a:lnTo>
                    <a:lnTo>
                      <a:pt x="1067" y="566"/>
                    </a:lnTo>
                    <a:lnTo>
                      <a:pt x="900" y="524"/>
                    </a:lnTo>
                    <a:lnTo>
                      <a:pt x="774" y="545"/>
                    </a:lnTo>
                    <a:lnTo>
                      <a:pt x="712" y="608"/>
                    </a:lnTo>
                    <a:lnTo>
                      <a:pt x="753" y="650"/>
                    </a:lnTo>
                    <a:lnTo>
                      <a:pt x="586" y="775"/>
                    </a:lnTo>
                    <a:lnTo>
                      <a:pt x="586" y="942"/>
                    </a:lnTo>
                    <a:lnTo>
                      <a:pt x="628" y="1047"/>
                    </a:lnTo>
                    <a:lnTo>
                      <a:pt x="628" y="1235"/>
                    </a:lnTo>
                    <a:lnTo>
                      <a:pt x="586" y="1298"/>
                    </a:lnTo>
                    <a:lnTo>
                      <a:pt x="649" y="1445"/>
                    </a:lnTo>
                    <a:lnTo>
                      <a:pt x="670" y="1549"/>
                    </a:lnTo>
                    <a:lnTo>
                      <a:pt x="628" y="1486"/>
                    </a:lnTo>
                    <a:lnTo>
                      <a:pt x="565" y="1403"/>
                    </a:lnTo>
                    <a:lnTo>
                      <a:pt x="523" y="1445"/>
                    </a:lnTo>
                    <a:lnTo>
                      <a:pt x="440" y="1507"/>
                    </a:lnTo>
                    <a:lnTo>
                      <a:pt x="335" y="1570"/>
                    </a:lnTo>
                    <a:lnTo>
                      <a:pt x="314" y="1675"/>
                    </a:lnTo>
                    <a:lnTo>
                      <a:pt x="335" y="1800"/>
                    </a:lnTo>
                    <a:lnTo>
                      <a:pt x="314" y="1905"/>
                    </a:lnTo>
                    <a:lnTo>
                      <a:pt x="335" y="2135"/>
                    </a:lnTo>
                    <a:lnTo>
                      <a:pt x="314" y="2198"/>
                    </a:lnTo>
                    <a:lnTo>
                      <a:pt x="272" y="2303"/>
                    </a:lnTo>
                    <a:lnTo>
                      <a:pt x="188" y="2323"/>
                    </a:lnTo>
                    <a:lnTo>
                      <a:pt x="188" y="2449"/>
                    </a:lnTo>
                    <a:lnTo>
                      <a:pt x="63" y="2554"/>
                    </a:lnTo>
                    <a:lnTo>
                      <a:pt x="42" y="2721"/>
                    </a:lnTo>
                    <a:lnTo>
                      <a:pt x="42" y="2763"/>
                    </a:lnTo>
                    <a:lnTo>
                      <a:pt x="0" y="2826"/>
                    </a:lnTo>
                    <a:lnTo>
                      <a:pt x="63" y="3035"/>
                    </a:lnTo>
                    <a:lnTo>
                      <a:pt x="126" y="3139"/>
                    </a:lnTo>
                    <a:lnTo>
                      <a:pt x="168" y="3119"/>
                    </a:lnTo>
                    <a:lnTo>
                      <a:pt x="251" y="3119"/>
                    </a:lnTo>
                    <a:lnTo>
                      <a:pt x="335" y="3056"/>
                    </a:lnTo>
                    <a:lnTo>
                      <a:pt x="377" y="3077"/>
                    </a:lnTo>
                    <a:lnTo>
                      <a:pt x="419" y="3223"/>
                    </a:lnTo>
                    <a:lnTo>
                      <a:pt x="523" y="3495"/>
                    </a:lnTo>
                    <a:lnTo>
                      <a:pt x="481" y="3558"/>
                    </a:lnTo>
                    <a:lnTo>
                      <a:pt x="440" y="3704"/>
                    </a:lnTo>
                    <a:lnTo>
                      <a:pt x="356" y="3851"/>
                    </a:lnTo>
                    <a:lnTo>
                      <a:pt x="356" y="4081"/>
                    </a:lnTo>
                    <a:lnTo>
                      <a:pt x="356" y="4269"/>
                    </a:lnTo>
                    <a:lnTo>
                      <a:pt x="440" y="4269"/>
                    </a:lnTo>
                    <a:lnTo>
                      <a:pt x="523" y="4311"/>
                    </a:lnTo>
                    <a:lnTo>
                      <a:pt x="628" y="4311"/>
                    </a:lnTo>
                    <a:lnTo>
                      <a:pt x="670" y="4269"/>
                    </a:lnTo>
                    <a:lnTo>
                      <a:pt x="774" y="4290"/>
                    </a:lnTo>
                    <a:lnTo>
                      <a:pt x="879" y="4269"/>
                    </a:lnTo>
                    <a:lnTo>
                      <a:pt x="963" y="4311"/>
                    </a:lnTo>
                    <a:lnTo>
                      <a:pt x="984" y="4227"/>
                    </a:lnTo>
                    <a:lnTo>
                      <a:pt x="963" y="4102"/>
                    </a:lnTo>
                    <a:lnTo>
                      <a:pt x="879" y="4060"/>
                    </a:lnTo>
                    <a:lnTo>
                      <a:pt x="858" y="3914"/>
                    </a:lnTo>
                    <a:lnTo>
                      <a:pt x="942" y="3809"/>
                    </a:lnTo>
                    <a:lnTo>
                      <a:pt x="963" y="3600"/>
                    </a:lnTo>
                    <a:lnTo>
                      <a:pt x="942" y="3432"/>
                    </a:lnTo>
                    <a:lnTo>
                      <a:pt x="879" y="3391"/>
                    </a:lnTo>
                    <a:lnTo>
                      <a:pt x="1004" y="3223"/>
                    </a:lnTo>
                    <a:lnTo>
                      <a:pt x="1046" y="3056"/>
                    </a:lnTo>
                    <a:lnTo>
                      <a:pt x="1004" y="2909"/>
                    </a:lnTo>
                    <a:lnTo>
                      <a:pt x="942" y="2826"/>
                    </a:lnTo>
                    <a:lnTo>
                      <a:pt x="942" y="2763"/>
                    </a:lnTo>
                    <a:lnTo>
                      <a:pt x="1067" y="2700"/>
                    </a:lnTo>
                    <a:lnTo>
                      <a:pt x="1088" y="2616"/>
                    </a:lnTo>
                    <a:lnTo>
                      <a:pt x="1214" y="2595"/>
                    </a:lnTo>
                    <a:lnTo>
                      <a:pt x="1318" y="2637"/>
                    </a:lnTo>
                    <a:lnTo>
                      <a:pt x="1318" y="2700"/>
                    </a:lnTo>
                    <a:lnTo>
                      <a:pt x="1381" y="2763"/>
                    </a:lnTo>
                    <a:lnTo>
                      <a:pt x="1381" y="2909"/>
                    </a:lnTo>
                    <a:lnTo>
                      <a:pt x="1276" y="3014"/>
                    </a:lnTo>
                    <a:lnTo>
                      <a:pt x="1276" y="3119"/>
                    </a:lnTo>
                    <a:lnTo>
                      <a:pt x="1318" y="3223"/>
                    </a:lnTo>
                    <a:lnTo>
                      <a:pt x="1402" y="3244"/>
                    </a:lnTo>
                    <a:lnTo>
                      <a:pt x="1486" y="3328"/>
                    </a:lnTo>
                    <a:lnTo>
                      <a:pt x="1611" y="3391"/>
                    </a:lnTo>
                    <a:lnTo>
                      <a:pt x="1632" y="3495"/>
                    </a:lnTo>
                    <a:lnTo>
                      <a:pt x="1590" y="3495"/>
                    </a:lnTo>
                    <a:lnTo>
                      <a:pt x="1569" y="3704"/>
                    </a:lnTo>
                    <a:lnTo>
                      <a:pt x="1590" y="3851"/>
                    </a:lnTo>
                    <a:lnTo>
                      <a:pt x="1674" y="3872"/>
                    </a:lnTo>
                    <a:lnTo>
                      <a:pt x="1737" y="3851"/>
                    </a:lnTo>
                    <a:lnTo>
                      <a:pt x="1883" y="3893"/>
                    </a:lnTo>
                    <a:lnTo>
                      <a:pt x="1946" y="3872"/>
                    </a:lnTo>
                    <a:lnTo>
                      <a:pt x="1946" y="3851"/>
                    </a:lnTo>
                    <a:lnTo>
                      <a:pt x="1925" y="3746"/>
                    </a:lnTo>
                    <a:lnTo>
                      <a:pt x="2030" y="3663"/>
                    </a:lnTo>
                    <a:lnTo>
                      <a:pt x="2113" y="3642"/>
                    </a:lnTo>
                    <a:lnTo>
                      <a:pt x="2260" y="3558"/>
                    </a:lnTo>
                    <a:lnTo>
                      <a:pt x="2427" y="3579"/>
                    </a:lnTo>
                    <a:lnTo>
                      <a:pt x="2511" y="3495"/>
                    </a:lnTo>
                    <a:lnTo>
                      <a:pt x="2532" y="3537"/>
                    </a:lnTo>
                    <a:lnTo>
                      <a:pt x="2616" y="3537"/>
                    </a:lnTo>
                    <a:lnTo>
                      <a:pt x="2657" y="3453"/>
                    </a:lnTo>
                    <a:lnTo>
                      <a:pt x="2657" y="3391"/>
                    </a:lnTo>
                    <a:lnTo>
                      <a:pt x="2511" y="3370"/>
                    </a:lnTo>
                    <a:lnTo>
                      <a:pt x="2448" y="3391"/>
                    </a:lnTo>
                    <a:lnTo>
                      <a:pt x="2281" y="3391"/>
                    </a:lnTo>
                    <a:lnTo>
                      <a:pt x="2281" y="3328"/>
                    </a:lnTo>
                    <a:lnTo>
                      <a:pt x="2239" y="3328"/>
                    </a:lnTo>
                    <a:lnTo>
                      <a:pt x="2239" y="3244"/>
                    </a:lnTo>
                    <a:lnTo>
                      <a:pt x="2197" y="3244"/>
                    </a:lnTo>
                    <a:lnTo>
                      <a:pt x="2134" y="3265"/>
                    </a:lnTo>
                    <a:lnTo>
                      <a:pt x="2134" y="3223"/>
                    </a:lnTo>
                    <a:lnTo>
                      <a:pt x="2030" y="3181"/>
                    </a:lnTo>
                    <a:lnTo>
                      <a:pt x="2009" y="3119"/>
                    </a:lnTo>
                    <a:lnTo>
                      <a:pt x="2051" y="3035"/>
                    </a:lnTo>
                    <a:lnTo>
                      <a:pt x="2092" y="2972"/>
                    </a:lnTo>
                    <a:lnTo>
                      <a:pt x="2134" y="3014"/>
                    </a:lnTo>
                    <a:lnTo>
                      <a:pt x="2134" y="3014"/>
                    </a:lnTo>
                    <a:lnTo>
                      <a:pt x="2113" y="2930"/>
                    </a:lnTo>
                    <a:lnTo>
                      <a:pt x="2155" y="2930"/>
                    </a:lnTo>
                    <a:lnTo>
                      <a:pt x="2197" y="2867"/>
                    </a:lnTo>
                    <a:lnTo>
                      <a:pt x="2134" y="2826"/>
                    </a:lnTo>
                    <a:lnTo>
                      <a:pt x="2051" y="2805"/>
                    </a:lnTo>
                    <a:lnTo>
                      <a:pt x="2092" y="2742"/>
                    </a:lnTo>
                    <a:lnTo>
                      <a:pt x="2051" y="2658"/>
                    </a:lnTo>
                    <a:lnTo>
                      <a:pt x="1988" y="2616"/>
                    </a:lnTo>
                    <a:lnTo>
                      <a:pt x="1904" y="2616"/>
                    </a:lnTo>
                    <a:lnTo>
                      <a:pt x="1883" y="2491"/>
                    </a:lnTo>
                    <a:lnTo>
                      <a:pt x="1716" y="2323"/>
                    </a:lnTo>
                    <a:lnTo>
                      <a:pt x="1611" y="2240"/>
                    </a:lnTo>
                    <a:lnTo>
                      <a:pt x="1569" y="2135"/>
                    </a:lnTo>
                    <a:lnTo>
                      <a:pt x="1569" y="2093"/>
                    </a:lnTo>
                    <a:lnTo>
                      <a:pt x="1611" y="2093"/>
                    </a:lnTo>
                    <a:lnTo>
                      <a:pt x="1632" y="2177"/>
                    </a:lnTo>
                    <a:lnTo>
                      <a:pt x="1737" y="2177"/>
                    </a:lnTo>
                    <a:lnTo>
                      <a:pt x="1841" y="2093"/>
                    </a:lnTo>
                    <a:lnTo>
                      <a:pt x="1883" y="2010"/>
                    </a:lnTo>
                    <a:lnTo>
                      <a:pt x="2092" y="1926"/>
                    </a:lnTo>
                    <a:lnTo>
                      <a:pt x="2260" y="1800"/>
                    </a:lnTo>
                    <a:lnTo>
                      <a:pt x="2344" y="1675"/>
                    </a:lnTo>
                    <a:lnTo>
                      <a:pt x="2448" y="1612"/>
                    </a:lnTo>
                    <a:lnTo>
                      <a:pt x="2448" y="1549"/>
                    </a:lnTo>
                    <a:lnTo>
                      <a:pt x="2574" y="1507"/>
                    </a:lnTo>
                    <a:lnTo>
                      <a:pt x="2678" y="1570"/>
                    </a:lnTo>
                    <a:lnTo>
                      <a:pt x="2762" y="1591"/>
                    </a:lnTo>
                    <a:lnTo>
                      <a:pt x="2867" y="1445"/>
                    </a:lnTo>
                    <a:lnTo>
                      <a:pt x="2867" y="1361"/>
                    </a:lnTo>
                    <a:lnTo>
                      <a:pt x="2741" y="1298"/>
                    </a:lnTo>
                    <a:lnTo>
                      <a:pt x="2469" y="1340"/>
                    </a:lnTo>
                    <a:lnTo>
                      <a:pt x="2364" y="1403"/>
                    </a:lnTo>
                    <a:lnTo>
                      <a:pt x="2197" y="1403"/>
                    </a:lnTo>
                    <a:lnTo>
                      <a:pt x="2113" y="1445"/>
                    </a:lnTo>
                    <a:lnTo>
                      <a:pt x="2009" y="1549"/>
                    </a:lnTo>
                    <a:lnTo>
                      <a:pt x="1820" y="1549"/>
                    </a:lnTo>
                    <a:lnTo>
                      <a:pt x="1716" y="1486"/>
                    </a:lnTo>
                    <a:lnTo>
                      <a:pt x="1611" y="1466"/>
                    </a:lnTo>
                    <a:lnTo>
                      <a:pt x="1507" y="1591"/>
                    </a:lnTo>
                    <a:lnTo>
                      <a:pt x="1423" y="1800"/>
                    </a:lnTo>
                    <a:lnTo>
                      <a:pt x="1297" y="1863"/>
                    </a:lnTo>
                    <a:lnTo>
                      <a:pt x="1193" y="1821"/>
                    </a:lnTo>
                    <a:lnTo>
                      <a:pt x="1172" y="1779"/>
                    </a:lnTo>
                    <a:lnTo>
                      <a:pt x="1004" y="1612"/>
                    </a:lnTo>
                    <a:lnTo>
                      <a:pt x="858" y="1486"/>
                    </a:lnTo>
                    <a:lnTo>
                      <a:pt x="774" y="1277"/>
                    </a:lnTo>
                    <a:lnTo>
                      <a:pt x="795" y="1047"/>
                    </a:lnTo>
                    <a:lnTo>
                      <a:pt x="879" y="838"/>
                    </a:lnTo>
                    <a:lnTo>
                      <a:pt x="984" y="733"/>
                    </a:lnTo>
                    <a:lnTo>
                      <a:pt x="1109" y="670"/>
                    </a:lnTo>
                    <a:lnTo>
                      <a:pt x="1276" y="754"/>
                    </a:lnTo>
                    <a:lnTo>
                      <a:pt x="1465" y="775"/>
                    </a:lnTo>
                    <a:lnTo>
                      <a:pt x="1674" y="670"/>
                    </a:lnTo>
                    <a:lnTo>
                      <a:pt x="1820" y="670"/>
                    </a:lnTo>
                    <a:lnTo>
                      <a:pt x="1883" y="754"/>
                    </a:lnTo>
                    <a:lnTo>
                      <a:pt x="1988" y="754"/>
                    </a:lnTo>
                    <a:lnTo>
                      <a:pt x="2051" y="712"/>
                    </a:lnTo>
                    <a:lnTo>
                      <a:pt x="2281" y="733"/>
                    </a:lnTo>
                    <a:lnTo>
                      <a:pt x="2427" y="733"/>
                    </a:lnTo>
                    <a:lnTo>
                      <a:pt x="2448" y="712"/>
                    </a:lnTo>
                    <a:lnTo>
                      <a:pt x="2574" y="712"/>
                    </a:lnTo>
                    <a:lnTo>
                      <a:pt x="2678" y="754"/>
                    </a:lnTo>
                    <a:lnTo>
                      <a:pt x="2720" y="817"/>
                    </a:lnTo>
                    <a:lnTo>
                      <a:pt x="2825" y="859"/>
                    </a:lnTo>
                    <a:lnTo>
                      <a:pt x="3264" y="754"/>
                    </a:lnTo>
                    <a:lnTo>
                      <a:pt x="3453" y="629"/>
                    </a:lnTo>
                    <a:lnTo>
                      <a:pt x="3494" y="524"/>
                    </a:lnTo>
                    <a:lnTo>
                      <a:pt x="3578" y="524"/>
                    </a:lnTo>
                    <a:lnTo>
                      <a:pt x="3620" y="440"/>
                    </a:lnTo>
                    <a:lnTo>
                      <a:pt x="3704" y="398"/>
                    </a:lnTo>
                    <a:lnTo>
                      <a:pt x="3766" y="294"/>
                    </a:lnTo>
                    <a:lnTo>
                      <a:pt x="3808" y="210"/>
                    </a:lnTo>
                    <a:lnTo>
                      <a:pt x="3871" y="147"/>
                    </a:lnTo>
                    <a:lnTo>
                      <a:pt x="3808" y="106"/>
                    </a:lnTo>
                    <a:lnTo>
                      <a:pt x="3787" y="43"/>
                    </a:lnTo>
                    <a:lnTo>
                      <a:pt x="362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1"/>
              <p:cNvSpPr/>
              <p:nvPr/>
            </p:nvSpPr>
            <p:spPr>
              <a:xfrm>
                <a:off x="5587700" y="3253200"/>
                <a:ext cx="145450" cy="131325"/>
              </a:xfrm>
              <a:custGeom>
                <a:avLst/>
                <a:gdLst/>
                <a:ahLst/>
                <a:cxnLst/>
                <a:rect l="l" t="t" r="r" b="b"/>
                <a:pathLst>
                  <a:path w="5818" h="5253" extrusionOk="0">
                    <a:moveTo>
                      <a:pt x="922" y="1"/>
                    </a:moveTo>
                    <a:lnTo>
                      <a:pt x="775" y="22"/>
                    </a:lnTo>
                    <a:lnTo>
                      <a:pt x="712" y="84"/>
                    </a:lnTo>
                    <a:lnTo>
                      <a:pt x="566" y="189"/>
                    </a:lnTo>
                    <a:lnTo>
                      <a:pt x="482" y="210"/>
                    </a:lnTo>
                    <a:lnTo>
                      <a:pt x="398" y="294"/>
                    </a:lnTo>
                    <a:lnTo>
                      <a:pt x="252" y="294"/>
                    </a:lnTo>
                    <a:lnTo>
                      <a:pt x="147" y="356"/>
                    </a:lnTo>
                    <a:lnTo>
                      <a:pt x="189" y="440"/>
                    </a:lnTo>
                    <a:lnTo>
                      <a:pt x="168" y="524"/>
                    </a:lnTo>
                    <a:lnTo>
                      <a:pt x="43" y="608"/>
                    </a:lnTo>
                    <a:lnTo>
                      <a:pt x="1" y="670"/>
                    </a:lnTo>
                    <a:lnTo>
                      <a:pt x="147" y="712"/>
                    </a:lnTo>
                    <a:lnTo>
                      <a:pt x="252" y="649"/>
                    </a:lnTo>
                    <a:lnTo>
                      <a:pt x="273" y="608"/>
                    </a:lnTo>
                    <a:lnTo>
                      <a:pt x="315" y="670"/>
                    </a:lnTo>
                    <a:lnTo>
                      <a:pt x="503" y="754"/>
                    </a:lnTo>
                    <a:lnTo>
                      <a:pt x="566" y="859"/>
                    </a:lnTo>
                    <a:lnTo>
                      <a:pt x="524" y="921"/>
                    </a:lnTo>
                    <a:lnTo>
                      <a:pt x="566" y="1047"/>
                    </a:lnTo>
                    <a:lnTo>
                      <a:pt x="691" y="1131"/>
                    </a:lnTo>
                    <a:lnTo>
                      <a:pt x="796" y="1152"/>
                    </a:lnTo>
                    <a:lnTo>
                      <a:pt x="901" y="1131"/>
                    </a:lnTo>
                    <a:lnTo>
                      <a:pt x="984" y="1172"/>
                    </a:lnTo>
                    <a:lnTo>
                      <a:pt x="1026" y="1131"/>
                    </a:lnTo>
                    <a:lnTo>
                      <a:pt x="1110" y="1152"/>
                    </a:lnTo>
                    <a:lnTo>
                      <a:pt x="1298" y="1131"/>
                    </a:lnTo>
                    <a:lnTo>
                      <a:pt x="1340" y="1152"/>
                    </a:lnTo>
                    <a:lnTo>
                      <a:pt x="1424" y="1131"/>
                    </a:lnTo>
                    <a:lnTo>
                      <a:pt x="1361" y="1068"/>
                    </a:lnTo>
                    <a:lnTo>
                      <a:pt x="1654" y="1089"/>
                    </a:lnTo>
                    <a:lnTo>
                      <a:pt x="1717" y="1172"/>
                    </a:lnTo>
                    <a:lnTo>
                      <a:pt x="1675" y="1298"/>
                    </a:lnTo>
                    <a:lnTo>
                      <a:pt x="1633" y="1277"/>
                    </a:lnTo>
                    <a:lnTo>
                      <a:pt x="1549" y="1361"/>
                    </a:lnTo>
                    <a:lnTo>
                      <a:pt x="1507" y="1465"/>
                    </a:lnTo>
                    <a:lnTo>
                      <a:pt x="1445" y="1361"/>
                    </a:lnTo>
                    <a:lnTo>
                      <a:pt x="1256" y="1277"/>
                    </a:lnTo>
                    <a:lnTo>
                      <a:pt x="1194" y="1298"/>
                    </a:lnTo>
                    <a:lnTo>
                      <a:pt x="1131" y="1465"/>
                    </a:lnTo>
                    <a:lnTo>
                      <a:pt x="1026" y="1507"/>
                    </a:lnTo>
                    <a:lnTo>
                      <a:pt x="922" y="1465"/>
                    </a:lnTo>
                    <a:lnTo>
                      <a:pt x="817" y="1465"/>
                    </a:lnTo>
                    <a:lnTo>
                      <a:pt x="775" y="1403"/>
                    </a:lnTo>
                    <a:lnTo>
                      <a:pt x="629" y="1444"/>
                    </a:lnTo>
                    <a:lnTo>
                      <a:pt x="566" y="1507"/>
                    </a:lnTo>
                    <a:lnTo>
                      <a:pt x="608" y="1570"/>
                    </a:lnTo>
                    <a:lnTo>
                      <a:pt x="733" y="1591"/>
                    </a:lnTo>
                    <a:lnTo>
                      <a:pt x="838" y="1654"/>
                    </a:lnTo>
                    <a:lnTo>
                      <a:pt x="901" y="1779"/>
                    </a:lnTo>
                    <a:lnTo>
                      <a:pt x="942" y="1821"/>
                    </a:lnTo>
                    <a:lnTo>
                      <a:pt x="1005" y="1800"/>
                    </a:lnTo>
                    <a:lnTo>
                      <a:pt x="1026" y="1884"/>
                    </a:lnTo>
                    <a:lnTo>
                      <a:pt x="1026" y="1968"/>
                    </a:lnTo>
                    <a:lnTo>
                      <a:pt x="984" y="1988"/>
                    </a:lnTo>
                    <a:lnTo>
                      <a:pt x="942" y="2072"/>
                    </a:lnTo>
                    <a:lnTo>
                      <a:pt x="1047" y="2240"/>
                    </a:lnTo>
                    <a:lnTo>
                      <a:pt x="1152" y="2281"/>
                    </a:lnTo>
                    <a:lnTo>
                      <a:pt x="1256" y="2240"/>
                    </a:lnTo>
                    <a:lnTo>
                      <a:pt x="1403" y="2114"/>
                    </a:lnTo>
                    <a:lnTo>
                      <a:pt x="1361" y="2009"/>
                    </a:lnTo>
                    <a:lnTo>
                      <a:pt x="1466" y="1863"/>
                    </a:lnTo>
                    <a:lnTo>
                      <a:pt x="1507" y="1821"/>
                    </a:lnTo>
                    <a:lnTo>
                      <a:pt x="1528" y="1758"/>
                    </a:lnTo>
                    <a:lnTo>
                      <a:pt x="1570" y="1612"/>
                    </a:lnTo>
                    <a:lnTo>
                      <a:pt x="1633" y="1507"/>
                    </a:lnTo>
                    <a:lnTo>
                      <a:pt x="1633" y="1654"/>
                    </a:lnTo>
                    <a:lnTo>
                      <a:pt x="1549" y="1716"/>
                    </a:lnTo>
                    <a:lnTo>
                      <a:pt x="1612" y="1863"/>
                    </a:lnTo>
                    <a:lnTo>
                      <a:pt x="1654" y="1988"/>
                    </a:lnTo>
                    <a:lnTo>
                      <a:pt x="1717" y="2072"/>
                    </a:lnTo>
                    <a:lnTo>
                      <a:pt x="1738" y="2009"/>
                    </a:lnTo>
                    <a:lnTo>
                      <a:pt x="1779" y="2009"/>
                    </a:lnTo>
                    <a:lnTo>
                      <a:pt x="1842" y="2030"/>
                    </a:lnTo>
                    <a:lnTo>
                      <a:pt x="1842" y="2135"/>
                    </a:lnTo>
                    <a:lnTo>
                      <a:pt x="1884" y="2093"/>
                    </a:lnTo>
                    <a:lnTo>
                      <a:pt x="1947" y="2093"/>
                    </a:lnTo>
                    <a:lnTo>
                      <a:pt x="1968" y="2135"/>
                    </a:lnTo>
                    <a:lnTo>
                      <a:pt x="2051" y="2177"/>
                    </a:lnTo>
                    <a:lnTo>
                      <a:pt x="2156" y="2135"/>
                    </a:lnTo>
                    <a:lnTo>
                      <a:pt x="2240" y="2135"/>
                    </a:lnTo>
                    <a:lnTo>
                      <a:pt x="2240" y="2177"/>
                    </a:lnTo>
                    <a:lnTo>
                      <a:pt x="2093" y="2177"/>
                    </a:lnTo>
                    <a:lnTo>
                      <a:pt x="2093" y="2281"/>
                    </a:lnTo>
                    <a:lnTo>
                      <a:pt x="2240" y="2302"/>
                    </a:lnTo>
                    <a:lnTo>
                      <a:pt x="2240" y="2323"/>
                    </a:lnTo>
                    <a:lnTo>
                      <a:pt x="2261" y="2386"/>
                    </a:lnTo>
                    <a:lnTo>
                      <a:pt x="2407" y="2449"/>
                    </a:lnTo>
                    <a:lnTo>
                      <a:pt x="2575" y="2449"/>
                    </a:lnTo>
                    <a:lnTo>
                      <a:pt x="2930" y="2553"/>
                    </a:lnTo>
                    <a:lnTo>
                      <a:pt x="3286" y="2658"/>
                    </a:lnTo>
                    <a:lnTo>
                      <a:pt x="3391" y="2658"/>
                    </a:lnTo>
                    <a:lnTo>
                      <a:pt x="3537" y="2721"/>
                    </a:lnTo>
                    <a:lnTo>
                      <a:pt x="3558" y="2825"/>
                    </a:lnTo>
                    <a:lnTo>
                      <a:pt x="3725" y="2867"/>
                    </a:lnTo>
                    <a:lnTo>
                      <a:pt x="3830" y="2867"/>
                    </a:lnTo>
                    <a:lnTo>
                      <a:pt x="3914" y="2825"/>
                    </a:lnTo>
                    <a:lnTo>
                      <a:pt x="3914" y="2825"/>
                    </a:lnTo>
                    <a:lnTo>
                      <a:pt x="3830" y="2951"/>
                    </a:lnTo>
                    <a:lnTo>
                      <a:pt x="3851" y="2972"/>
                    </a:lnTo>
                    <a:lnTo>
                      <a:pt x="3935" y="2951"/>
                    </a:lnTo>
                    <a:lnTo>
                      <a:pt x="3955" y="3014"/>
                    </a:lnTo>
                    <a:lnTo>
                      <a:pt x="4081" y="2972"/>
                    </a:lnTo>
                    <a:lnTo>
                      <a:pt x="4018" y="3035"/>
                    </a:lnTo>
                    <a:lnTo>
                      <a:pt x="4060" y="3076"/>
                    </a:lnTo>
                    <a:lnTo>
                      <a:pt x="4039" y="3139"/>
                    </a:lnTo>
                    <a:lnTo>
                      <a:pt x="4081" y="3181"/>
                    </a:lnTo>
                    <a:lnTo>
                      <a:pt x="4186" y="3160"/>
                    </a:lnTo>
                    <a:lnTo>
                      <a:pt x="4081" y="3265"/>
                    </a:lnTo>
                    <a:lnTo>
                      <a:pt x="4081" y="3328"/>
                    </a:lnTo>
                    <a:lnTo>
                      <a:pt x="4227" y="3453"/>
                    </a:lnTo>
                    <a:lnTo>
                      <a:pt x="4186" y="3558"/>
                    </a:lnTo>
                    <a:lnTo>
                      <a:pt x="4227" y="3641"/>
                    </a:lnTo>
                    <a:lnTo>
                      <a:pt x="4332" y="3704"/>
                    </a:lnTo>
                    <a:lnTo>
                      <a:pt x="4479" y="3809"/>
                    </a:lnTo>
                    <a:lnTo>
                      <a:pt x="4499" y="3872"/>
                    </a:lnTo>
                    <a:lnTo>
                      <a:pt x="4374" y="3872"/>
                    </a:lnTo>
                    <a:lnTo>
                      <a:pt x="4353" y="3955"/>
                    </a:lnTo>
                    <a:lnTo>
                      <a:pt x="4437" y="4018"/>
                    </a:lnTo>
                    <a:lnTo>
                      <a:pt x="4541" y="4081"/>
                    </a:lnTo>
                    <a:lnTo>
                      <a:pt x="4667" y="4060"/>
                    </a:lnTo>
                    <a:lnTo>
                      <a:pt x="4751" y="4081"/>
                    </a:lnTo>
                    <a:lnTo>
                      <a:pt x="4688" y="4081"/>
                    </a:lnTo>
                    <a:lnTo>
                      <a:pt x="4562" y="4123"/>
                    </a:lnTo>
                    <a:lnTo>
                      <a:pt x="4499" y="4102"/>
                    </a:lnTo>
                    <a:lnTo>
                      <a:pt x="4458" y="4123"/>
                    </a:lnTo>
                    <a:lnTo>
                      <a:pt x="4499" y="4206"/>
                    </a:lnTo>
                    <a:lnTo>
                      <a:pt x="4583" y="4227"/>
                    </a:lnTo>
                    <a:lnTo>
                      <a:pt x="4562" y="4395"/>
                    </a:lnTo>
                    <a:lnTo>
                      <a:pt x="4541" y="4416"/>
                    </a:lnTo>
                    <a:lnTo>
                      <a:pt x="4541" y="4499"/>
                    </a:lnTo>
                    <a:lnTo>
                      <a:pt x="4499" y="4583"/>
                    </a:lnTo>
                    <a:lnTo>
                      <a:pt x="4458" y="4604"/>
                    </a:lnTo>
                    <a:lnTo>
                      <a:pt x="4541" y="4709"/>
                    </a:lnTo>
                    <a:lnTo>
                      <a:pt x="4667" y="4625"/>
                    </a:lnTo>
                    <a:lnTo>
                      <a:pt x="4709" y="4688"/>
                    </a:lnTo>
                    <a:lnTo>
                      <a:pt x="4792" y="4688"/>
                    </a:lnTo>
                    <a:lnTo>
                      <a:pt x="4897" y="4625"/>
                    </a:lnTo>
                    <a:lnTo>
                      <a:pt x="5064" y="4625"/>
                    </a:lnTo>
                    <a:lnTo>
                      <a:pt x="5127" y="4583"/>
                    </a:lnTo>
                    <a:lnTo>
                      <a:pt x="5169" y="4478"/>
                    </a:lnTo>
                    <a:lnTo>
                      <a:pt x="5169" y="4583"/>
                    </a:lnTo>
                    <a:lnTo>
                      <a:pt x="5106" y="4688"/>
                    </a:lnTo>
                    <a:lnTo>
                      <a:pt x="5127" y="4750"/>
                    </a:lnTo>
                    <a:lnTo>
                      <a:pt x="5190" y="4792"/>
                    </a:lnTo>
                    <a:lnTo>
                      <a:pt x="5316" y="4897"/>
                    </a:lnTo>
                    <a:lnTo>
                      <a:pt x="5295" y="4939"/>
                    </a:lnTo>
                    <a:lnTo>
                      <a:pt x="5336" y="5022"/>
                    </a:lnTo>
                    <a:lnTo>
                      <a:pt x="5504" y="5211"/>
                    </a:lnTo>
                    <a:lnTo>
                      <a:pt x="5629" y="5232"/>
                    </a:lnTo>
                    <a:lnTo>
                      <a:pt x="5692" y="5253"/>
                    </a:lnTo>
                    <a:lnTo>
                      <a:pt x="5713" y="3851"/>
                    </a:lnTo>
                    <a:lnTo>
                      <a:pt x="5713" y="3788"/>
                    </a:lnTo>
                    <a:lnTo>
                      <a:pt x="5713" y="3704"/>
                    </a:lnTo>
                    <a:lnTo>
                      <a:pt x="5734" y="3537"/>
                    </a:lnTo>
                    <a:lnTo>
                      <a:pt x="5818" y="1382"/>
                    </a:lnTo>
                    <a:lnTo>
                      <a:pt x="5713" y="1403"/>
                    </a:lnTo>
                    <a:lnTo>
                      <a:pt x="5629" y="1382"/>
                    </a:lnTo>
                    <a:lnTo>
                      <a:pt x="5629" y="1298"/>
                    </a:lnTo>
                    <a:lnTo>
                      <a:pt x="5650" y="1256"/>
                    </a:lnTo>
                    <a:lnTo>
                      <a:pt x="5546" y="1193"/>
                    </a:lnTo>
                    <a:lnTo>
                      <a:pt x="5441" y="1193"/>
                    </a:lnTo>
                    <a:lnTo>
                      <a:pt x="5316" y="1172"/>
                    </a:lnTo>
                    <a:lnTo>
                      <a:pt x="5232" y="1152"/>
                    </a:lnTo>
                    <a:lnTo>
                      <a:pt x="5169" y="1172"/>
                    </a:lnTo>
                    <a:lnTo>
                      <a:pt x="4813" y="1026"/>
                    </a:lnTo>
                    <a:lnTo>
                      <a:pt x="4667" y="984"/>
                    </a:lnTo>
                    <a:lnTo>
                      <a:pt x="4562" y="963"/>
                    </a:lnTo>
                    <a:lnTo>
                      <a:pt x="4458" y="880"/>
                    </a:lnTo>
                    <a:lnTo>
                      <a:pt x="4248" y="838"/>
                    </a:lnTo>
                    <a:lnTo>
                      <a:pt x="4060" y="754"/>
                    </a:lnTo>
                    <a:lnTo>
                      <a:pt x="3976" y="670"/>
                    </a:lnTo>
                    <a:lnTo>
                      <a:pt x="3830" y="649"/>
                    </a:lnTo>
                    <a:lnTo>
                      <a:pt x="3537" y="838"/>
                    </a:lnTo>
                    <a:lnTo>
                      <a:pt x="3537" y="880"/>
                    </a:lnTo>
                    <a:lnTo>
                      <a:pt x="3600" y="984"/>
                    </a:lnTo>
                    <a:lnTo>
                      <a:pt x="3558" y="1068"/>
                    </a:lnTo>
                    <a:lnTo>
                      <a:pt x="3391" y="1089"/>
                    </a:lnTo>
                    <a:lnTo>
                      <a:pt x="3286" y="1131"/>
                    </a:lnTo>
                    <a:lnTo>
                      <a:pt x="3223" y="1131"/>
                    </a:lnTo>
                    <a:lnTo>
                      <a:pt x="3181" y="1089"/>
                    </a:lnTo>
                    <a:lnTo>
                      <a:pt x="3119" y="1172"/>
                    </a:lnTo>
                    <a:lnTo>
                      <a:pt x="3119" y="1277"/>
                    </a:lnTo>
                    <a:lnTo>
                      <a:pt x="2993" y="1340"/>
                    </a:lnTo>
                    <a:lnTo>
                      <a:pt x="2888" y="1361"/>
                    </a:lnTo>
                    <a:lnTo>
                      <a:pt x="2805" y="1465"/>
                    </a:lnTo>
                    <a:lnTo>
                      <a:pt x="2805" y="1612"/>
                    </a:lnTo>
                    <a:lnTo>
                      <a:pt x="2763" y="1654"/>
                    </a:lnTo>
                    <a:lnTo>
                      <a:pt x="2700" y="1696"/>
                    </a:lnTo>
                    <a:lnTo>
                      <a:pt x="2658" y="1800"/>
                    </a:lnTo>
                    <a:lnTo>
                      <a:pt x="2554" y="1821"/>
                    </a:lnTo>
                    <a:lnTo>
                      <a:pt x="2449" y="1821"/>
                    </a:lnTo>
                    <a:lnTo>
                      <a:pt x="2386" y="1779"/>
                    </a:lnTo>
                    <a:lnTo>
                      <a:pt x="2261" y="1675"/>
                    </a:lnTo>
                    <a:lnTo>
                      <a:pt x="2240" y="1570"/>
                    </a:lnTo>
                    <a:lnTo>
                      <a:pt x="2177" y="1591"/>
                    </a:lnTo>
                    <a:lnTo>
                      <a:pt x="2156" y="1465"/>
                    </a:lnTo>
                    <a:lnTo>
                      <a:pt x="2156" y="1361"/>
                    </a:lnTo>
                    <a:lnTo>
                      <a:pt x="2072" y="1298"/>
                    </a:lnTo>
                    <a:lnTo>
                      <a:pt x="2031" y="1382"/>
                    </a:lnTo>
                    <a:lnTo>
                      <a:pt x="2051" y="1507"/>
                    </a:lnTo>
                    <a:lnTo>
                      <a:pt x="1989" y="1507"/>
                    </a:lnTo>
                    <a:lnTo>
                      <a:pt x="1926" y="1444"/>
                    </a:lnTo>
                    <a:lnTo>
                      <a:pt x="1863" y="1298"/>
                    </a:lnTo>
                    <a:lnTo>
                      <a:pt x="1842" y="1047"/>
                    </a:lnTo>
                    <a:lnTo>
                      <a:pt x="1821" y="880"/>
                    </a:lnTo>
                    <a:lnTo>
                      <a:pt x="1863" y="775"/>
                    </a:lnTo>
                    <a:lnTo>
                      <a:pt x="1947" y="670"/>
                    </a:lnTo>
                    <a:lnTo>
                      <a:pt x="1884" y="566"/>
                    </a:lnTo>
                    <a:lnTo>
                      <a:pt x="1821" y="503"/>
                    </a:lnTo>
                    <a:lnTo>
                      <a:pt x="1821" y="335"/>
                    </a:lnTo>
                    <a:lnTo>
                      <a:pt x="1842" y="294"/>
                    </a:lnTo>
                    <a:lnTo>
                      <a:pt x="1779" y="231"/>
                    </a:lnTo>
                    <a:lnTo>
                      <a:pt x="1612" y="210"/>
                    </a:lnTo>
                    <a:lnTo>
                      <a:pt x="1424" y="231"/>
                    </a:lnTo>
                    <a:lnTo>
                      <a:pt x="1235" y="105"/>
                    </a:lnTo>
                    <a:lnTo>
                      <a:pt x="92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5268100" y="3181025"/>
                <a:ext cx="143350" cy="129750"/>
              </a:xfrm>
              <a:custGeom>
                <a:avLst/>
                <a:gdLst/>
                <a:ahLst/>
                <a:cxnLst/>
                <a:rect l="l" t="t" r="r" b="b"/>
                <a:pathLst>
                  <a:path w="5734" h="5190" extrusionOk="0">
                    <a:moveTo>
                      <a:pt x="4060" y="0"/>
                    </a:moveTo>
                    <a:lnTo>
                      <a:pt x="3955" y="147"/>
                    </a:lnTo>
                    <a:lnTo>
                      <a:pt x="3955" y="209"/>
                    </a:lnTo>
                    <a:lnTo>
                      <a:pt x="3892" y="314"/>
                    </a:lnTo>
                    <a:lnTo>
                      <a:pt x="3892" y="398"/>
                    </a:lnTo>
                    <a:lnTo>
                      <a:pt x="3767" y="837"/>
                    </a:lnTo>
                    <a:lnTo>
                      <a:pt x="3579" y="1109"/>
                    </a:lnTo>
                    <a:lnTo>
                      <a:pt x="3516" y="1360"/>
                    </a:lnTo>
                    <a:lnTo>
                      <a:pt x="3265" y="1716"/>
                    </a:lnTo>
                    <a:lnTo>
                      <a:pt x="3307" y="1779"/>
                    </a:lnTo>
                    <a:lnTo>
                      <a:pt x="3014" y="1842"/>
                    </a:lnTo>
                    <a:lnTo>
                      <a:pt x="2783" y="1967"/>
                    </a:lnTo>
                    <a:lnTo>
                      <a:pt x="2637" y="1967"/>
                    </a:lnTo>
                    <a:lnTo>
                      <a:pt x="2595" y="1883"/>
                    </a:lnTo>
                    <a:lnTo>
                      <a:pt x="2470" y="1842"/>
                    </a:lnTo>
                    <a:lnTo>
                      <a:pt x="2177" y="1842"/>
                    </a:lnTo>
                    <a:lnTo>
                      <a:pt x="2093" y="1925"/>
                    </a:lnTo>
                    <a:lnTo>
                      <a:pt x="1758" y="2051"/>
                    </a:lnTo>
                    <a:lnTo>
                      <a:pt x="1444" y="2030"/>
                    </a:lnTo>
                    <a:lnTo>
                      <a:pt x="1361" y="2072"/>
                    </a:lnTo>
                    <a:lnTo>
                      <a:pt x="1235" y="2051"/>
                    </a:lnTo>
                    <a:lnTo>
                      <a:pt x="1214" y="2134"/>
                    </a:lnTo>
                    <a:lnTo>
                      <a:pt x="1047" y="2176"/>
                    </a:lnTo>
                    <a:lnTo>
                      <a:pt x="942" y="2155"/>
                    </a:lnTo>
                    <a:lnTo>
                      <a:pt x="921" y="2051"/>
                    </a:lnTo>
                    <a:lnTo>
                      <a:pt x="796" y="1946"/>
                    </a:lnTo>
                    <a:lnTo>
                      <a:pt x="754" y="1883"/>
                    </a:lnTo>
                    <a:lnTo>
                      <a:pt x="566" y="1758"/>
                    </a:lnTo>
                    <a:lnTo>
                      <a:pt x="440" y="1549"/>
                    </a:lnTo>
                    <a:lnTo>
                      <a:pt x="377" y="1570"/>
                    </a:lnTo>
                    <a:lnTo>
                      <a:pt x="314" y="1653"/>
                    </a:lnTo>
                    <a:lnTo>
                      <a:pt x="168" y="1842"/>
                    </a:lnTo>
                    <a:lnTo>
                      <a:pt x="84" y="1988"/>
                    </a:lnTo>
                    <a:lnTo>
                      <a:pt x="84" y="2072"/>
                    </a:lnTo>
                    <a:lnTo>
                      <a:pt x="105" y="2155"/>
                    </a:lnTo>
                    <a:lnTo>
                      <a:pt x="84" y="2239"/>
                    </a:lnTo>
                    <a:lnTo>
                      <a:pt x="1" y="2281"/>
                    </a:lnTo>
                    <a:lnTo>
                      <a:pt x="22" y="2490"/>
                    </a:lnTo>
                    <a:lnTo>
                      <a:pt x="210" y="2699"/>
                    </a:lnTo>
                    <a:lnTo>
                      <a:pt x="231" y="2804"/>
                    </a:lnTo>
                    <a:lnTo>
                      <a:pt x="189" y="2762"/>
                    </a:lnTo>
                    <a:lnTo>
                      <a:pt x="168" y="2804"/>
                    </a:lnTo>
                    <a:lnTo>
                      <a:pt x="210" y="2930"/>
                    </a:lnTo>
                    <a:lnTo>
                      <a:pt x="335" y="2971"/>
                    </a:lnTo>
                    <a:lnTo>
                      <a:pt x="419" y="2971"/>
                    </a:lnTo>
                    <a:lnTo>
                      <a:pt x="607" y="2909"/>
                    </a:lnTo>
                    <a:lnTo>
                      <a:pt x="733" y="2825"/>
                    </a:lnTo>
                    <a:lnTo>
                      <a:pt x="838" y="2867"/>
                    </a:lnTo>
                    <a:lnTo>
                      <a:pt x="733" y="2867"/>
                    </a:lnTo>
                    <a:lnTo>
                      <a:pt x="607" y="2971"/>
                    </a:lnTo>
                    <a:lnTo>
                      <a:pt x="398" y="3013"/>
                    </a:lnTo>
                    <a:lnTo>
                      <a:pt x="314" y="3097"/>
                    </a:lnTo>
                    <a:lnTo>
                      <a:pt x="210" y="3097"/>
                    </a:lnTo>
                    <a:lnTo>
                      <a:pt x="210" y="3139"/>
                    </a:lnTo>
                    <a:lnTo>
                      <a:pt x="335" y="3181"/>
                    </a:lnTo>
                    <a:lnTo>
                      <a:pt x="503" y="3243"/>
                    </a:lnTo>
                    <a:lnTo>
                      <a:pt x="649" y="3411"/>
                    </a:lnTo>
                    <a:lnTo>
                      <a:pt x="712" y="3515"/>
                    </a:lnTo>
                    <a:lnTo>
                      <a:pt x="733" y="3620"/>
                    </a:lnTo>
                    <a:lnTo>
                      <a:pt x="649" y="3746"/>
                    </a:lnTo>
                    <a:lnTo>
                      <a:pt x="566" y="3829"/>
                    </a:lnTo>
                    <a:lnTo>
                      <a:pt x="607" y="3871"/>
                    </a:lnTo>
                    <a:lnTo>
                      <a:pt x="712" y="3955"/>
                    </a:lnTo>
                    <a:lnTo>
                      <a:pt x="733" y="4227"/>
                    </a:lnTo>
                    <a:lnTo>
                      <a:pt x="733" y="4352"/>
                    </a:lnTo>
                    <a:lnTo>
                      <a:pt x="817" y="4499"/>
                    </a:lnTo>
                    <a:lnTo>
                      <a:pt x="858" y="4499"/>
                    </a:lnTo>
                    <a:lnTo>
                      <a:pt x="963" y="4436"/>
                    </a:lnTo>
                    <a:lnTo>
                      <a:pt x="1005" y="4499"/>
                    </a:lnTo>
                    <a:lnTo>
                      <a:pt x="1130" y="4499"/>
                    </a:lnTo>
                    <a:lnTo>
                      <a:pt x="1214" y="4541"/>
                    </a:lnTo>
                    <a:lnTo>
                      <a:pt x="1361" y="4541"/>
                    </a:lnTo>
                    <a:lnTo>
                      <a:pt x="1444" y="4457"/>
                    </a:lnTo>
                    <a:lnTo>
                      <a:pt x="1528" y="4499"/>
                    </a:lnTo>
                    <a:lnTo>
                      <a:pt x="1591" y="4457"/>
                    </a:lnTo>
                    <a:lnTo>
                      <a:pt x="1654" y="4352"/>
                    </a:lnTo>
                    <a:lnTo>
                      <a:pt x="1654" y="4290"/>
                    </a:lnTo>
                    <a:lnTo>
                      <a:pt x="1674" y="4373"/>
                    </a:lnTo>
                    <a:lnTo>
                      <a:pt x="1654" y="4478"/>
                    </a:lnTo>
                    <a:lnTo>
                      <a:pt x="1695" y="4603"/>
                    </a:lnTo>
                    <a:lnTo>
                      <a:pt x="1737" y="4792"/>
                    </a:lnTo>
                    <a:lnTo>
                      <a:pt x="1695" y="4896"/>
                    </a:lnTo>
                    <a:lnTo>
                      <a:pt x="1779" y="4896"/>
                    </a:lnTo>
                    <a:lnTo>
                      <a:pt x="1905" y="4750"/>
                    </a:lnTo>
                    <a:lnTo>
                      <a:pt x="1988" y="4708"/>
                    </a:lnTo>
                    <a:lnTo>
                      <a:pt x="2051" y="4771"/>
                    </a:lnTo>
                    <a:lnTo>
                      <a:pt x="2114" y="4750"/>
                    </a:lnTo>
                    <a:lnTo>
                      <a:pt x="2135" y="4687"/>
                    </a:lnTo>
                    <a:lnTo>
                      <a:pt x="2302" y="4687"/>
                    </a:lnTo>
                    <a:lnTo>
                      <a:pt x="2386" y="4583"/>
                    </a:lnTo>
                    <a:lnTo>
                      <a:pt x="2428" y="4583"/>
                    </a:lnTo>
                    <a:lnTo>
                      <a:pt x="2532" y="4645"/>
                    </a:lnTo>
                    <a:lnTo>
                      <a:pt x="2616" y="4583"/>
                    </a:lnTo>
                    <a:lnTo>
                      <a:pt x="2658" y="4645"/>
                    </a:lnTo>
                    <a:lnTo>
                      <a:pt x="2658" y="4750"/>
                    </a:lnTo>
                    <a:lnTo>
                      <a:pt x="2721" y="4792"/>
                    </a:lnTo>
                    <a:lnTo>
                      <a:pt x="2825" y="4813"/>
                    </a:lnTo>
                    <a:lnTo>
                      <a:pt x="2804" y="4750"/>
                    </a:lnTo>
                    <a:lnTo>
                      <a:pt x="2825" y="4666"/>
                    </a:lnTo>
                    <a:lnTo>
                      <a:pt x="2888" y="4750"/>
                    </a:lnTo>
                    <a:lnTo>
                      <a:pt x="2993" y="4771"/>
                    </a:lnTo>
                    <a:lnTo>
                      <a:pt x="3035" y="4750"/>
                    </a:lnTo>
                    <a:lnTo>
                      <a:pt x="3097" y="4813"/>
                    </a:lnTo>
                    <a:lnTo>
                      <a:pt x="3139" y="4792"/>
                    </a:lnTo>
                    <a:lnTo>
                      <a:pt x="3160" y="4855"/>
                    </a:lnTo>
                    <a:lnTo>
                      <a:pt x="3223" y="4917"/>
                    </a:lnTo>
                    <a:lnTo>
                      <a:pt x="3181" y="5022"/>
                    </a:lnTo>
                    <a:lnTo>
                      <a:pt x="3244" y="5189"/>
                    </a:lnTo>
                    <a:lnTo>
                      <a:pt x="3348" y="5168"/>
                    </a:lnTo>
                    <a:lnTo>
                      <a:pt x="3579" y="5064"/>
                    </a:lnTo>
                    <a:lnTo>
                      <a:pt x="3746" y="5022"/>
                    </a:lnTo>
                    <a:lnTo>
                      <a:pt x="3955" y="4896"/>
                    </a:lnTo>
                    <a:lnTo>
                      <a:pt x="4060" y="4666"/>
                    </a:lnTo>
                    <a:lnTo>
                      <a:pt x="4060" y="4583"/>
                    </a:lnTo>
                    <a:lnTo>
                      <a:pt x="4102" y="4457"/>
                    </a:lnTo>
                    <a:lnTo>
                      <a:pt x="4143" y="4478"/>
                    </a:lnTo>
                    <a:lnTo>
                      <a:pt x="4185" y="4478"/>
                    </a:lnTo>
                    <a:lnTo>
                      <a:pt x="4269" y="4290"/>
                    </a:lnTo>
                    <a:lnTo>
                      <a:pt x="4227" y="4269"/>
                    </a:lnTo>
                    <a:lnTo>
                      <a:pt x="4185" y="4227"/>
                    </a:lnTo>
                    <a:lnTo>
                      <a:pt x="4185" y="4164"/>
                    </a:lnTo>
                    <a:lnTo>
                      <a:pt x="4206" y="4185"/>
                    </a:lnTo>
                    <a:lnTo>
                      <a:pt x="4290" y="4227"/>
                    </a:lnTo>
                    <a:lnTo>
                      <a:pt x="4353" y="4143"/>
                    </a:lnTo>
                    <a:lnTo>
                      <a:pt x="4311" y="4059"/>
                    </a:lnTo>
                    <a:lnTo>
                      <a:pt x="4269" y="4059"/>
                    </a:lnTo>
                    <a:lnTo>
                      <a:pt x="4206" y="4039"/>
                    </a:lnTo>
                    <a:lnTo>
                      <a:pt x="4290" y="3976"/>
                    </a:lnTo>
                    <a:lnTo>
                      <a:pt x="4290" y="3871"/>
                    </a:lnTo>
                    <a:lnTo>
                      <a:pt x="4143" y="3871"/>
                    </a:lnTo>
                    <a:lnTo>
                      <a:pt x="4185" y="3808"/>
                    </a:lnTo>
                    <a:lnTo>
                      <a:pt x="4164" y="3746"/>
                    </a:lnTo>
                    <a:lnTo>
                      <a:pt x="4164" y="3746"/>
                    </a:lnTo>
                    <a:lnTo>
                      <a:pt x="4227" y="3767"/>
                    </a:lnTo>
                    <a:lnTo>
                      <a:pt x="4353" y="3725"/>
                    </a:lnTo>
                    <a:lnTo>
                      <a:pt x="4374" y="3620"/>
                    </a:lnTo>
                    <a:lnTo>
                      <a:pt x="4457" y="3515"/>
                    </a:lnTo>
                    <a:lnTo>
                      <a:pt x="4478" y="3390"/>
                    </a:lnTo>
                    <a:lnTo>
                      <a:pt x="4457" y="3306"/>
                    </a:lnTo>
                    <a:lnTo>
                      <a:pt x="4499" y="3348"/>
                    </a:lnTo>
                    <a:lnTo>
                      <a:pt x="4562" y="3453"/>
                    </a:lnTo>
                    <a:lnTo>
                      <a:pt x="4625" y="3348"/>
                    </a:lnTo>
                    <a:lnTo>
                      <a:pt x="4708" y="3243"/>
                    </a:lnTo>
                    <a:lnTo>
                      <a:pt x="4667" y="3097"/>
                    </a:lnTo>
                    <a:lnTo>
                      <a:pt x="4813" y="2971"/>
                    </a:lnTo>
                    <a:lnTo>
                      <a:pt x="4834" y="2783"/>
                    </a:lnTo>
                    <a:lnTo>
                      <a:pt x="4897" y="2699"/>
                    </a:lnTo>
                    <a:lnTo>
                      <a:pt x="4918" y="2469"/>
                    </a:lnTo>
                    <a:lnTo>
                      <a:pt x="4980" y="2406"/>
                    </a:lnTo>
                    <a:lnTo>
                      <a:pt x="4980" y="2344"/>
                    </a:lnTo>
                    <a:lnTo>
                      <a:pt x="5106" y="2197"/>
                    </a:lnTo>
                    <a:lnTo>
                      <a:pt x="5148" y="2281"/>
                    </a:lnTo>
                    <a:lnTo>
                      <a:pt x="5190" y="2239"/>
                    </a:lnTo>
                    <a:lnTo>
                      <a:pt x="5148" y="2072"/>
                    </a:lnTo>
                    <a:lnTo>
                      <a:pt x="5148" y="2072"/>
                    </a:lnTo>
                    <a:lnTo>
                      <a:pt x="5336" y="2260"/>
                    </a:lnTo>
                    <a:lnTo>
                      <a:pt x="5462" y="2260"/>
                    </a:lnTo>
                    <a:lnTo>
                      <a:pt x="5545" y="2197"/>
                    </a:lnTo>
                    <a:lnTo>
                      <a:pt x="5629" y="2239"/>
                    </a:lnTo>
                    <a:lnTo>
                      <a:pt x="5713" y="2197"/>
                    </a:lnTo>
                    <a:lnTo>
                      <a:pt x="5734" y="2093"/>
                    </a:lnTo>
                    <a:lnTo>
                      <a:pt x="5629" y="2072"/>
                    </a:lnTo>
                    <a:lnTo>
                      <a:pt x="5608" y="2030"/>
                    </a:lnTo>
                    <a:lnTo>
                      <a:pt x="5503" y="1883"/>
                    </a:lnTo>
                    <a:lnTo>
                      <a:pt x="5420" y="1883"/>
                    </a:lnTo>
                    <a:lnTo>
                      <a:pt x="5190" y="1674"/>
                    </a:lnTo>
                    <a:lnTo>
                      <a:pt x="5106" y="1632"/>
                    </a:lnTo>
                    <a:lnTo>
                      <a:pt x="5085" y="1528"/>
                    </a:lnTo>
                    <a:lnTo>
                      <a:pt x="5022" y="1465"/>
                    </a:lnTo>
                    <a:lnTo>
                      <a:pt x="5043" y="1423"/>
                    </a:lnTo>
                    <a:lnTo>
                      <a:pt x="5190" y="1360"/>
                    </a:lnTo>
                    <a:lnTo>
                      <a:pt x="5231" y="1256"/>
                    </a:lnTo>
                    <a:lnTo>
                      <a:pt x="5148" y="1193"/>
                    </a:lnTo>
                    <a:lnTo>
                      <a:pt x="4980" y="1005"/>
                    </a:lnTo>
                    <a:lnTo>
                      <a:pt x="4918" y="879"/>
                    </a:lnTo>
                    <a:lnTo>
                      <a:pt x="4834" y="795"/>
                    </a:lnTo>
                    <a:lnTo>
                      <a:pt x="4876" y="712"/>
                    </a:lnTo>
                    <a:lnTo>
                      <a:pt x="4918" y="691"/>
                    </a:lnTo>
                    <a:lnTo>
                      <a:pt x="4918" y="628"/>
                    </a:lnTo>
                    <a:lnTo>
                      <a:pt x="4876" y="607"/>
                    </a:lnTo>
                    <a:lnTo>
                      <a:pt x="4750" y="482"/>
                    </a:lnTo>
                    <a:lnTo>
                      <a:pt x="4813" y="461"/>
                    </a:lnTo>
                    <a:lnTo>
                      <a:pt x="4939" y="482"/>
                    </a:lnTo>
                    <a:lnTo>
                      <a:pt x="5085" y="461"/>
                    </a:lnTo>
                    <a:lnTo>
                      <a:pt x="4980" y="314"/>
                    </a:lnTo>
                    <a:lnTo>
                      <a:pt x="4834" y="272"/>
                    </a:lnTo>
                    <a:lnTo>
                      <a:pt x="4897" y="209"/>
                    </a:lnTo>
                    <a:lnTo>
                      <a:pt x="4876" y="168"/>
                    </a:lnTo>
                    <a:lnTo>
                      <a:pt x="4939" y="147"/>
                    </a:lnTo>
                    <a:lnTo>
                      <a:pt x="4939" y="105"/>
                    </a:lnTo>
                    <a:lnTo>
                      <a:pt x="4813" y="84"/>
                    </a:lnTo>
                    <a:lnTo>
                      <a:pt x="4667" y="84"/>
                    </a:lnTo>
                    <a:lnTo>
                      <a:pt x="4604" y="42"/>
                    </a:lnTo>
                    <a:lnTo>
                      <a:pt x="4164" y="42"/>
                    </a:lnTo>
                    <a:lnTo>
                      <a:pt x="406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5068275" y="3161675"/>
                <a:ext cx="431050" cy="221800"/>
              </a:xfrm>
              <a:custGeom>
                <a:avLst/>
                <a:gdLst/>
                <a:ahLst/>
                <a:cxnLst/>
                <a:rect l="l" t="t" r="r" b="b"/>
                <a:pathLst>
                  <a:path w="17242" h="8872" extrusionOk="0">
                    <a:moveTo>
                      <a:pt x="16991" y="8202"/>
                    </a:moveTo>
                    <a:lnTo>
                      <a:pt x="16886" y="8265"/>
                    </a:lnTo>
                    <a:lnTo>
                      <a:pt x="16928" y="8286"/>
                    </a:lnTo>
                    <a:lnTo>
                      <a:pt x="16907" y="8307"/>
                    </a:lnTo>
                    <a:cubicBezTo>
                      <a:pt x="16886" y="8307"/>
                      <a:pt x="16823" y="8349"/>
                      <a:pt x="16802" y="8349"/>
                    </a:cubicBezTo>
                    <a:lnTo>
                      <a:pt x="16802" y="8307"/>
                    </a:lnTo>
                    <a:lnTo>
                      <a:pt x="16782" y="8349"/>
                    </a:lnTo>
                    <a:cubicBezTo>
                      <a:pt x="16677" y="8370"/>
                      <a:pt x="16572" y="8370"/>
                      <a:pt x="16489" y="8390"/>
                    </a:cubicBezTo>
                    <a:lnTo>
                      <a:pt x="16593" y="8286"/>
                    </a:lnTo>
                    <a:lnTo>
                      <a:pt x="16551" y="8265"/>
                    </a:lnTo>
                    <a:lnTo>
                      <a:pt x="16468" y="8307"/>
                    </a:lnTo>
                    <a:lnTo>
                      <a:pt x="16384" y="8307"/>
                    </a:lnTo>
                    <a:lnTo>
                      <a:pt x="16342" y="8349"/>
                    </a:lnTo>
                    <a:lnTo>
                      <a:pt x="16363" y="8390"/>
                    </a:lnTo>
                    <a:lnTo>
                      <a:pt x="16300" y="8453"/>
                    </a:lnTo>
                    <a:lnTo>
                      <a:pt x="16196" y="8453"/>
                    </a:lnTo>
                    <a:lnTo>
                      <a:pt x="16258" y="8495"/>
                    </a:lnTo>
                    <a:lnTo>
                      <a:pt x="16384" y="8474"/>
                    </a:lnTo>
                    <a:lnTo>
                      <a:pt x="16447" y="8411"/>
                    </a:lnTo>
                    <a:cubicBezTo>
                      <a:pt x="16489" y="8411"/>
                      <a:pt x="16551" y="8411"/>
                      <a:pt x="16614" y="8390"/>
                    </a:cubicBezTo>
                    <a:lnTo>
                      <a:pt x="16614" y="8390"/>
                    </a:lnTo>
                    <a:lnTo>
                      <a:pt x="16593" y="8411"/>
                    </a:lnTo>
                    <a:lnTo>
                      <a:pt x="16677" y="8411"/>
                    </a:lnTo>
                    <a:lnTo>
                      <a:pt x="16719" y="8474"/>
                    </a:lnTo>
                    <a:lnTo>
                      <a:pt x="16802" y="8370"/>
                    </a:lnTo>
                    <a:cubicBezTo>
                      <a:pt x="16823" y="8370"/>
                      <a:pt x="16886" y="8349"/>
                      <a:pt x="16907" y="8349"/>
                    </a:cubicBezTo>
                    <a:lnTo>
                      <a:pt x="16907" y="8370"/>
                    </a:lnTo>
                    <a:lnTo>
                      <a:pt x="17012" y="8390"/>
                    </a:lnTo>
                    <a:lnTo>
                      <a:pt x="17200" y="8307"/>
                    </a:lnTo>
                    <a:lnTo>
                      <a:pt x="17242" y="8244"/>
                    </a:lnTo>
                    <a:lnTo>
                      <a:pt x="17200" y="8202"/>
                    </a:lnTo>
                    <a:lnTo>
                      <a:pt x="17033" y="8244"/>
                    </a:lnTo>
                    <a:lnTo>
                      <a:pt x="16991" y="8202"/>
                    </a:lnTo>
                    <a:close/>
                    <a:moveTo>
                      <a:pt x="16070" y="8411"/>
                    </a:moveTo>
                    <a:lnTo>
                      <a:pt x="16007" y="8443"/>
                    </a:lnTo>
                    <a:lnTo>
                      <a:pt x="16007" y="8443"/>
                    </a:lnTo>
                    <a:cubicBezTo>
                      <a:pt x="16026" y="8475"/>
                      <a:pt x="16037" y="8501"/>
                      <a:pt x="16036" y="8525"/>
                    </a:cubicBezTo>
                    <a:lnTo>
                      <a:pt x="16036" y="8525"/>
                    </a:lnTo>
                    <a:lnTo>
                      <a:pt x="16049" y="8474"/>
                    </a:lnTo>
                    <a:lnTo>
                      <a:pt x="16133" y="8453"/>
                    </a:lnTo>
                    <a:lnTo>
                      <a:pt x="16196" y="8453"/>
                    </a:lnTo>
                    <a:lnTo>
                      <a:pt x="16237" y="8411"/>
                    </a:lnTo>
                    <a:close/>
                    <a:moveTo>
                      <a:pt x="16036" y="8525"/>
                    </a:moveTo>
                    <a:lnTo>
                      <a:pt x="16028" y="8558"/>
                    </a:lnTo>
                    <a:cubicBezTo>
                      <a:pt x="16034" y="8547"/>
                      <a:pt x="16036" y="8536"/>
                      <a:pt x="16036" y="8525"/>
                    </a:cubicBezTo>
                    <a:close/>
                    <a:moveTo>
                      <a:pt x="105" y="0"/>
                    </a:moveTo>
                    <a:lnTo>
                      <a:pt x="22" y="42"/>
                    </a:lnTo>
                    <a:lnTo>
                      <a:pt x="1" y="105"/>
                    </a:lnTo>
                    <a:lnTo>
                      <a:pt x="22" y="251"/>
                    </a:lnTo>
                    <a:lnTo>
                      <a:pt x="168" y="565"/>
                    </a:lnTo>
                    <a:lnTo>
                      <a:pt x="252" y="628"/>
                    </a:lnTo>
                    <a:lnTo>
                      <a:pt x="524" y="879"/>
                    </a:lnTo>
                    <a:lnTo>
                      <a:pt x="587" y="879"/>
                    </a:lnTo>
                    <a:lnTo>
                      <a:pt x="754" y="1067"/>
                    </a:lnTo>
                    <a:lnTo>
                      <a:pt x="838" y="1088"/>
                    </a:lnTo>
                    <a:lnTo>
                      <a:pt x="900" y="1067"/>
                    </a:lnTo>
                    <a:lnTo>
                      <a:pt x="1089" y="1214"/>
                    </a:lnTo>
                    <a:lnTo>
                      <a:pt x="1298" y="1528"/>
                    </a:lnTo>
                    <a:lnTo>
                      <a:pt x="1507" y="1716"/>
                    </a:lnTo>
                    <a:lnTo>
                      <a:pt x="1570" y="1716"/>
                    </a:lnTo>
                    <a:lnTo>
                      <a:pt x="1570" y="1883"/>
                    </a:lnTo>
                    <a:lnTo>
                      <a:pt x="1612" y="1925"/>
                    </a:lnTo>
                    <a:lnTo>
                      <a:pt x="1633" y="2092"/>
                    </a:lnTo>
                    <a:lnTo>
                      <a:pt x="1716" y="2155"/>
                    </a:lnTo>
                    <a:lnTo>
                      <a:pt x="1842" y="2155"/>
                    </a:lnTo>
                    <a:lnTo>
                      <a:pt x="2009" y="2344"/>
                    </a:lnTo>
                    <a:lnTo>
                      <a:pt x="2093" y="2406"/>
                    </a:lnTo>
                    <a:lnTo>
                      <a:pt x="2156" y="2406"/>
                    </a:lnTo>
                    <a:lnTo>
                      <a:pt x="2198" y="2448"/>
                    </a:lnTo>
                    <a:lnTo>
                      <a:pt x="2135" y="2532"/>
                    </a:lnTo>
                    <a:lnTo>
                      <a:pt x="2219" y="2616"/>
                    </a:lnTo>
                    <a:lnTo>
                      <a:pt x="2261" y="2762"/>
                    </a:lnTo>
                    <a:lnTo>
                      <a:pt x="2261" y="2783"/>
                    </a:lnTo>
                    <a:lnTo>
                      <a:pt x="2365" y="3097"/>
                    </a:lnTo>
                    <a:lnTo>
                      <a:pt x="2428" y="3264"/>
                    </a:lnTo>
                    <a:lnTo>
                      <a:pt x="2574" y="3306"/>
                    </a:lnTo>
                    <a:lnTo>
                      <a:pt x="2763" y="3411"/>
                    </a:lnTo>
                    <a:lnTo>
                      <a:pt x="2763" y="3515"/>
                    </a:lnTo>
                    <a:lnTo>
                      <a:pt x="2888" y="3787"/>
                    </a:lnTo>
                    <a:lnTo>
                      <a:pt x="3035" y="3892"/>
                    </a:lnTo>
                    <a:lnTo>
                      <a:pt x="3056" y="4185"/>
                    </a:lnTo>
                    <a:lnTo>
                      <a:pt x="3265" y="4561"/>
                    </a:lnTo>
                    <a:lnTo>
                      <a:pt x="3265" y="4729"/>
                    </a:lnTo>
                    <a:lnTo>
                      <a:pt x="3307" y="4875"/>
                    </a:lnTo>
                    <a:lnTo>
                      <a:pt x="3516" y="5043"/>
                    </a:lnTo>
                    <a:lnTo>
                      <a:pt x="3725" y="5294"/>
                    </a:lnTo>
                    <a:lnTo>
                      <a:pt x="3788" y="5440"/>
                    </a:lnTo>
                    <a:lnTo>
                      <a:pt x="3934" y="5461"/>
                    </a:lnTo>
                    <a:lnTo>
                      <a:pt x="3997" y="5545"/>
                    </a:lnTo>
                    <a:lnTo>
                      <a:pt x="4123" y="5608"/>
                    </a:lnTo>
                    <a:lnTo>
                      <a:pt x="4144" y="5775"/>
                    </a:lnTo>
                    <a:lnTo>
                      <a:pt x="4290" y="5859"/>
                    </a:lnTo>
                    <a:lnTo>
                      <a:pt x="4437" y="6005"/>
                    </a:lnTo>
                    <a:lnTo>
                      <a:pt x="4709" y="6173"/>
                    </a:lnTo>
                    <a:lnTo>
                      <a:pt x="4750" y="6298"/>
                    </a:lnTo>
                    <a:lnTo>
                      <a:pt x="4918" y="6361"/>
                    </a:lnTo>
                    <a:lnTo>
                      <a:pt x="5253" y="6633"/>
                    </a:lnTo>
                    <a:lnTo>
                      <a:pt x="5274" y="6779"/>
                    </a:lnTo>
                    <a:lnTo>
                      <a:pt x="5357" y="6800"/>
                    </a:lnTo>
                    <a:lnTo>
                      <a:pt x="5441" y="6926"/>
                    </a:lnTo>
                    <a:lnTo>
                      <a:pt x="5483" y="6884"/>
                    </a:lnTo>
                    <a:lnTo>
                      <a:pt x="5483" y="6779"/>
                    </a:lnTo>
                    <a:lnTo>
                      <a:pt x="5462" y="6717"/>
                    </a:lnTo>
                    <a:lnTo>
                      <a:pt x="5462" y="6675"/>
                    </a:lnTo>
                    <a:lnTo>
                      <a:pt x="5566" y="6696"/>
                    </a:lnTo>
                    <a:lnTo>
                      <a:pt x="5797" y="6905"/>
                    </a:lnTo>
                    <a:lnTo>
                      <a:pt x="5859" y="6884"/>
                    </a:lnTo>
                    <a:lnTo>
                      <a:pt x="5859" y="6717"/>
                    </a:lnTo>
                    <a:lnTo>
                      <a:pt x="5901" y="6633"/>
                    </a:lnTo>
                    <a:lnTo>
                      <a:pt x="5985" y="6675"/>
                    </a:lnTo>
                    <a:cubicBezTo>
                      <a:pt x="5985" y="6696"/>
                      <a:pt x="6006" y="6696"/>
                      <a:pt x="6006" y="6717"/>
                    </a:cubicBezTo>
                    <a:lnTo>
                      <a:pt x="6090" y="6842"/>
                    </a:lnTo>
                    <a:lnTo>
                      <a:pt x="6110" y="6842"/>
                    </a:lnTo>
                    <a:cubicBezTo>
                      <a:pt x="6173" y="6905"/>
                      <a:pt x="6215" y="6989"/>
                      <a:pt x="6278" y="7030"/>
                    </a:cubicBezTo>
                    <a:lnTo>
                      <a:pt x="6236" y="7051"/>
                    </a:lnTo>
                    <a:lnTo>
                      <a:pt x="6236" y="7198"/>
                    </a:lnTo>
                    <a:lnTo>
                      <a:pt x="6194" y="7323"/>
                    </a:lnTo>
                    <a:lnTo>
                      <a:pt x="6069" y="7344"/>
                    </a:lnTo>
                    <a:lnTo>
                      <a:pt x="6069" y="7449"/>
                    </a:lnTo>
                    <a:lnTo>
                      <a:pt x="5985" y="7470"/>
                    </a:lnTo>
                    <a:lnTo>
                      <a:pt x="5922" y="7428"/>
                    </a:lnTo>
                    <a:lnTo>
                      <a:pt x="5880" y="7428"/>
                    </a:lnTo>
                    <a:lnTo>
                      <a:pt x="5880" y="7512"/>
                    </a:lnTo>
                    <a:lnTo>
                      <a:pt x="5964" y="7554"/>
                    </a:lnTo>
                    <a:lnTo>
                      <a:pt x="6194" y="7554"/>
                    </a:lnTo>
                    <a:lnTo>
                      <a:pt x="6320" y="7512"/>
                    </a:lnTo>
                    <a:lnTo>
                      <a:pt x="6382" y="7616"/>
                    </a:lnTo>
                    <a:lnTo>
                      <a:pt x="6445" y="7658"/>
                    </a:lnTo>
                    <a:lnTo>
                      <a:pt x="6529" y="7637"/>
                    </a:lnTo>
                    <a:lnTo>
                      <a:pt x="6613" y="7637"/>
                    </a:lnTo>
                    <a:lnTo>
                      <a:pt x="6550" y="7679"/>
                    </a:lnTo>
                    <a:lnTo>
                      <a:pt x="6466" y="7826"/>
                    </a:lnTo>
                    <a:lnTo>
                      <a:pt x="6529" y="7867"/>
                    </a:lnTo>
                    <a:lnTo>
                      <a:pt x="6696" y="7888"/>
                    </a:lnTo>
                    <a:lnTo>
                      <a:pt x="6822" y="7951"/>
                    </a:lnTo>
                    <a:lnTo>
                      <a:pt x="6926" y="7888"/>
                    </a:lnTo>
                    <a:lnTo>
                      <a:pt x="6989" y="7951"/>
                    </a:lnTo>
                    <a:lnTo>
                      <a:pt x="7178" y="7951"/>
                    </a:lnTo>
                    <a:lnTo>
                      <a:pt x="7366" y="8077"/>
                    </a:lnTo>
                    <a:lnTo>
                      <a:pt x="7638" y="8160"/>
                    </a:lnTo>
                    <a:lnTo>
                      <a:pt x="7743" y="8035"/>
                    </a:lnTo>
                    <a:lnTo>
                      <a:pt x="7805" y="8035"/>
                    </a:lnTo>
                    <a:lnTo>
                      <a:pt x="7889" y="8139"/>
                    </a:lnTo>
                    <a:lnTo>
                      <a:pt x="7994" y="8160"/>
                    </a:lnTo>
                    <a:lnTo>
                      <a:pt x="8077" y="8077"/>
                    </a:lnTo>
                    <a:lnTo>
                      <a:pt x="8140" y="8077"/>
                    </a:lnTo>
                    <a:lnTo>
                      <a:pt x="8287" y="8181"/>
                    </a:lnTo>
                    <a:lnTo>
                      <a:pt x="8454" y="8181"/>
                    </a:lnTo>
                    <a:lnTo>
                      <a:pt x="8747" y="8370"/>
                    </a:lnTo>
                    <a:lnTo>
                      <a:pt x="9061" y="8474"/>
                    </a:lnTo>
                    <a:lnTo>
                      <a:pt x="9186" y="8390"/>
                    </a:lnTo>
                    <a:lnTo>
                      <a:pt x="9395" y="8390"/>
                    </a:lnTo>
                    <a:lnTo>
                      <a:pt x="9521" y="8495"/>
                    </a:lnTo>
                    <a:lnTo>
                      <a:pt x="9647" y="8390"/>
                    </a:lnTo>
                    <a:lnTo>
                      <a:pt x="9793" y="8411"/>
                    </a:lnTo>
                    <a:lnTo>
                      <a:pt x="9960" y="8495"/>
                    </a:lnTo>
                    <a:lnTo>
                      <a:pt x="10149" y="8495"/>
                    </a:lnTo>
                    <a:lnTo>
                      <a:pt x="10295" y="8411"/>
                    </a:lnTo>
                    <a:lnTo>
                      <a:pt x="10379" y="8411"/>
                    </a:lnTo>
                    <a:lnTo>
                      <a:pt x="10483" y="8516"/>
                    </a:lnTo>
                    <a:lnTo>
                      <a:pt x="10609" y="8558"/>
                    </a:lnTo>
                    <a:lnTo>
                      <a:pt x="10776" y="8683"/>
                    </a:lnTo>
                    <a:lnTo>
                      <a:pt x="10902" y="8662"/>
                    </a:lnTo>
                    <a:lnTo>
                      <a:pt x="10986" y="8725"/>
                    </a:lnTo>
                    <a:lnTo>
                      <a:pt x="11048" y="8704"/>
                    </a:lnTo>
                    <a:lnTo>
                      <a:pt x="11028" y="8516"/>
                    </a:lnTo>
                    <a:lnTo>
                      <a:pt x="10965" y="8474"/>
                    </a:lnTo>
                    <a:lnTo>
                      <a:pt x="11007" y="8453"/>
                    </a:lnTo>
                    <a:cubicBezTo>
                      <a:pt x="11132" y="8453"/>
                      <a:pt x="11237" y="8474"/>
                      <a:pt x="11341" y="8495"/>
                    </a:cubicBezTo>
                    <a:lnTo>
                      <a:pt x="11467" y="8579"/>
                    </a:lnTo>
                    <a:lnTo>
                      <a:pt x="11488" y="8662"/>
                    </a:lnTo>
                    <a:lnTo>
                      <a:pt x="11551" y="8579"/>
                    </a:lnTo>
                    <a:lnTo>
                      <a:pt x="11634" y="8516"/>
                    </a:lnTo>
                    <a:cubicBezTo>
                      <a:pt x="11697" y="8579"/>
                      <a:pt x="11781" y="8600"/>
                      <a:pt x="11864" y="8621"/>
                    </a:cubicBezTo>
                    <a:lnTo>
                      <a:pt x="11844" y="8662"/>
                    </a:lnTo>
                    <a:lnTo>
                      <a:pt x="11864" y="8704"/>
                    </a:lnTo>
                    <a:lnTo>
                      <a:pt x="12053" y="8767"/>
                    </a:lnTo>
                    <a:lnTo>
                      <a:pt x="12157" y="8704"/>
                    </a:lnTo>
                    <a:lnTo>
                      <a:pt x="12220" y="8725"/>
                    </a:lnTo>
                    <a:lnTo>
                      <a:pt x="12220" y="8704"/>
                    </a:lnTo>
                    <a:cubicBezTo>
                      <a:pt x="12262" y="8725"/>
                      <a:pt x="12304" y="8725"/>
                      <a:pt x="12325" y="8767"/>
                    </a:cubicBezTo>
                    <a:lnTo>
                      <a:pt x="12388" y="8809"/>
                    </a:lnTo>
                    <a:lnTo>
                      <a:pt x="12492" y="8872"/>
                    </a:lnTo>
                    <a:lnTo>
                      <a:pt x="12597" y="8830"/>
                    </a:lnTo>
                    <a:lnTo>
                      <a:pt x="12680" y="8830"/>
                    </a:lnTo>
                    <a:lnTo>
                      <a:pt x="12722" y="8872"/>
                    </a:lnTo>
                    <a:lnTo>
                      <a:pt x="12848" y="8809"/>
                    </a:lnTo>
                    <a:lnTo>
                      <a:pt x="12911" y="8725"/>
                    </a:lnTo>
                    <a:lnTo>
                      <a:pt x="13015" y="8767"/>
                    </a:lnTo>
                    <a:lnTo>
                      <a:pt x="13141" y="8704"/>
                    </a:lnTo>
                    <a:lnTo>
                      <a:pt x="13245" y="8725"/>
                    </a:lnTo>
                    <a:lnTo>
                      <a:pt x="13371" y="8621"/>
                    </a:lnTo>
                    <a:lnTo>
                      <a:pt x="13413" y="8704"/>
                    </a:lnTo>
                    <a:lnTo>
                      <a:pt x="13517" y="8683"/>
                    </a:lnTo>
                    <a:lnTo>
                      <a:pt x="13664" y="8704"/>
                    </a:lnTo>
                    <a:lnTo>
                      <a:pt x="13580" y="8662"/>
                    </a:lnTo>
                    <a:lnTo>
                      <a:pt x="13894" y="8662"/>
                    </a:lnTo>
                    <a:lnTo>
                      <a:pt x="13936" y="8683"/>
                    </a:lnTo>
                    <a:lnTo>
                      <a:pt x="13936" y="8662"/>
                    </a:lnTo>
                    <a:lnTo>
                      <a:pt x="14166" y="8662"/>
                    </a:lnTo>
                    <a:lnTo>
                      <a:pt x="14250" y="8683"/>
                    </a:lnTo>
                    <a:lnTo>
                      <a:pt x="14313" y="8683"/>
                    </a:lnTo>
                    <a:lnTo>
                      <a:pt x="14396" y="8704"/>
                    </a:lnTo>
                    <a:lnTo>
                      <a:pt x="14480" y="8683"/>
                    </a:lnTo>
                    <a:lnTo>
                      <a:pt x="14564" y="8683"/>
                    </a:lnTo>
                    <a:lnTo>
                      <a:pt x="14626" y="8725"/>
                    </a:lnTo>
                    <a:lnTo>
                      <a:pt x="14731" y="8683"/>
                    </a:lnTo>
                    <a:lnTo>
                      <a:pt x="14794" y="8704"/>
                    </a:lnTo>
                    <a:lnTo>
                      <a:pt x="14877" y="8704"/>
                    </a:lnTo>
                    <a:lnTo>
                      <a:pt x="14898" y="8683"/>
                    </a:lnTo>
                    <a:lnTo>
                      <a:pt x="15024" y="8621"/>
                    </a:lnTo>
                    <a:lnTo>
                      <a:pt x="15212" y="8662"/>
                    </a:lnTo>
                    <a:lnTo>
                      <a:pt x="15359" y="8579"/>
                    </a:lnTo>
                    <a:lnTo>
                      <a:pt x="15547" y="8579"/>
                    </a:lnTo>
                    <a:lnTo>
                      <a:pt x="15631" y="8600"/>
                    </a:lnTo>
                    <a:lnTo>
                      <a:pt x="15652" y="8579"/>
                    </a:lnTo>
                    <a:cubicBezTo>
                      <a:pt x="15683" y="8589"/>
                      <a:pt x="15714" y="8594"/>
                      <a:pt x="15748" y="8594"/>
                    </a:cubicBezTo>
                    <a:cubicBezTo>
                      <a:pt x="15782" y="8594"/>
                      <a:pt x="15819" y="8589"/>
                      <a:pt x="15861" y="8579"/>
                    </a:cubicBezTo>
                    <a:cubicBezTo>
                      <a:pt x="15882" y="8579"/>
                      <a:pt x="15924" y="8558"/>
                      <a:pt x="15945" y="8516"/>
                    </a:cubicBezTo>
                    <a:lnTo>
                      <a:pt x="15986" y="8453"/>
                    </a:lnTo>
                    <a:lnTo>
                      <a:pt x="16007" y="8443"/>
                    </a:lnTo>
                    <a:lnTo>
                      <a:pt x="16007" y="8443"/>
                    </a:lnTo>
                    <a:cubicBezTo>
                      <a:pt x="16001" y="8433"/>
                      <a:pt x="15994" y="8423"/>
                      <a:pt x="15986" y="8411"/>
                    </a:cubicBezTo>
                    <a:lnTo>
                      <a:pt x="16049" y="8390"/>
                    </a:lnTo>
                    <a:lnTo>
                      <a:pt x="16091" y="8286"/>
                    </a:lnTo>
                    <a:lnTo>
                      <a:pt x="16091" y="8181"/>
                    </a:lnTo>
                    <a:lnTo>
                      <a:pt x="15965" y="8139"/>
                    </a:lnTo>
                    <a:lnTo>
                      <a:pt x="15861" y="8202"/>
                    </a:lnTo>
                    <a:lnTo>
                      <a:pt x="15924" y="8244"/>
                    </a:lnTo>
                    <a:lnTo>
                      <a:pt x="15840" y="8349"/>
                    </a:lnTo>
                    <a:lnTo>
                      <a:pt x="15735" y="8370"/>
                    </a:lnTo>
                    <a:lnTo>
                      <a:pt x="15714" y="8390"/>
                    </a:lnTo>
                    <a:lnTo>
                      <a:pt x="15673" y="8390"/>
                    </a:lnTo>
                    <a:cubicBezTo>
                      <a:pt x="15652" y="8390"/>
                      <a:pt x="15631" y="8411"/>
                      <a:pt x="15610" y="8453"/>
                    </a:cubicBezTo>
                    <a:lnTo>
                      <a:pt x="15526" y="8453"/>
                    </a:lnTo>
                    <a:lnTo>
                      <a:pt x="15442" y="8390"/>
                    </a:lnTo>
                    <a:lnTo>
                      <a:pt x="15296" y="8390"/>
                    </a:lnTo>
                    <a:lnTo>
                      <a:pt x="15149" y="8453"/>
                    </a:lnTo>
                    <a:lnTo>
                      <a:pt x="15003" y="8349"/>
                    </a:lnTo>
                    <a:lnTo>
                      <a:pt x="14836" y="8307"/>
                    </a:lnTo>
                    <a:lnTo>
                      <a:pt x="14773" y="8349"/>
                    </a:lnTo>
                    <a:lnTo>
                      <a:pt x="14626" y="8265"/>
                    </a:lnTo>
                    <a:lnTo>
                      <a:pt x="14354" y="8307"/>
                    </a:lnTo>
                    <a:lnTo>
                      <a:pt x="14166" y="8411"/>
                    </a:lnTo>
                    <a:lnTo>
                      <a:pt x="14166" y="8453"/>
                    </a:lnTo>
                    <a:lnTo>
                      <a:pt x="13999" y="8453"/>
                    </a:lnTo>
                    <a:lnTo>
                      <a:pt x="13894" y="8411"/>
                    </a:lnTo>
                    <a:lnTo>
                      <a:pt x="13894" y="8474"/>
                    </a:lnTo>
                    <a:cubicBezTo>
                      <a:pt x="13852" y="8474"/>
                      <a:pt x="13769" y="8474"/>
                      <a:pt x="13727" y="8495"/>
                    </a:cubicBezTo>
                    <a:lnTo>
                      <a:pt x="13685" y="8453"/>
                    </a:lnTo>
                    <a:lnTo>
                      <a:pt x="13685" y="8370"/>
                    </a:lnTo>
                    <a:lnTo>
                      <a:pt x="13559" y="8349"/>
                    </a:lnTo>
                    <a:lnTo>
                      <a:pt x="13580" y="8453"/>
                    </a:lnTo>
                    <a:lnTo>
                      <a:pt x="13538" y="8474"/>
                    </a:lnTo>
                    <a:lnTo>
                      <a:pt x="13538" y="8370"/>
                    </a:lnTo>
                    <a:lnTo>
                      <a:pt x="13434" y="8286"/>
                    </a:lnTo>
                    <a:lnTo>
                      <a:pt x="13329" y="8349"/>
                    </a:lnTo>
                    <a:lnTo>
                      <a:pt x="13224" y="8265"/>
                    </a:lnTo>
                    <a:lnTo>
                      <a:pt x="13120" y="8202"/>
                    </a:lnTo>
                    <a:lnTo>
                      <a:pt x="12994" y="8286"/>
                    </a:lnTo>
                    <a:lnTo>
                      <a:pt x="12994" y="8349"/>
                    </a:lnTo>
                    <a:lnTo>
                      <a:pt x="13224" y="8411"/>
                    </a:lnTo>
                    <a:lnTo>
                      <a:pt x="13308" y="8495"/>
                    </a:lnTo>
                    <a:lnTo>
                      <a:pt x="13162" y="8495"/>
                    </a:lnTo>
                    <a:lnTo>
                      <a:pt x="13162" y="8516"/>
                    </a:lnTo>
                    <a:lnTo>
                      <a:pt x="13099" y="8579"/>
                    </a:lnTo>
                    <a:lnTo>
                      <a:pt x="13057" y="8579"/>
                    </a:lnTo>
                    <a:cubicBezTo>
                      <a:pt x="13094" y="8560"/>
                      <a:pt x="13098" y="8492"/>
                      <a:pt x="13055" y="8492"/>
                    </a:cubicBezTo>
                    <a:cubicBezTo>
                      <a:pt x="13049" y="8492"/>
                      <a:pt x="13043" y="8493"/>
                      <a:pt x="13036" y="8495"/>
                    </a:cubicBezTo>
                    <a:lnTo>
                      <a:pt x="12952" y="8495"/>
                    </a:lnTo>
                    <a:lnTo>
                      <a:pt x="12932" y="8390"/>
                    </a:lnTo>
                    <a:lnTo>
                      <a:pt x="12848" y="8370"/>
                    </a:lnTo>
                    <a:lnTo>
                      <a:pt x="12743" y="8390"/>
                    </a:lnTo>
                    <a:lnTo>
                      <a:pt x="12639" y="8370"/>
                    </a:lnTo>
                    <a:lnTo>
                      <a:pt x="12492" y="8411"/>
                    </a:lnTo>
                    <a:lnTo>
                      <a:pt x="12408" y="8516"/>
                    </a:lnTo>
                    <a:lnTo>
                      <a:pt x="12388" y="8600"/>
                    </a:lnTo>
                    <a:lnTo>
                      <a:pt x="12283" y="8600"/>
                    </a:lnTo>
                    <a:lnTo>
                      <a:pt x="12283" y="8579"/>
                    </a:lnTo>
                    <a:lnTo>
                      <a:pt x="12283" y="8558"/>
                    </a:lnTo>
                    <a:lnTo>
                      <a:pt x="12304" y="8558"/>
                    </a:lnTo>
                    <a:cubicBezTo>
                      <a:pt x="12325" y="8558"/>
                      <a:pt x="12304" y="8516"/>
                      <a:pt x="12304" y="8516"/>
                    </a:cubicBezTo>
                    <a:lnTo>
                      <a:pt x="12325" y="8495"/>
                    </a:lnTo>
                    <a:lnTo>
                      <a:pt x="12367" y="8370"/>
                    </a:lnTo>
                    <a:lnTo>
                      <a:pt x="12178" y="8307"/>
                    </a:lnTo>
                    <a:lnTo>
                      <a:pt x="12053" y="8390"/>
                    </a:lnTo>
                    <a:lnTo>
                      <a:pt x="12011" y="8516"/>
                    </a:lnTo>
                    <a:cubicBezTo>
                      <a:pt x="11885" y="8495"/>
                      <a:pt x="11781" y="8474"/>
                      <a:pt x="11676" y="8453"/>
                    </a:cubicBezTo>
                    <a:lnTo>
                      <a:pt x="11781" y="8411"/>
                    </a:lnTo>
                    <a:lnTo>
                      <a:pt x="11802" y="8349"/>
                    </a:lnTo>
                    <a:lnTo>
                      <a:pt x="11676" y="8181"/>
                    </a:lnTo>
                    <a:lnTo>
                      <a:pt x="11530" y="8160"/>
                    </a:lnTo>
                    <a:lnTo>
                      <a:pt x="11362" y="8202"/>
                    </a:lnTo>
                    <a:lnTo>
                      <a:pt x="11237" y="8181"/>
                    </a:lnTo>
                    <a:lnTo>
                      <a:pt x="11111" y="8202"/>
                    </a:lnTo>
                    <a:lnTo>
                      <a:pt x="11111" y="8244"/>
                    </a:lnTo>
                    <a:cubicBezTo>
                      <a:pt x="11069" y="8244"/>
                      <a:pt x="11069" y="8244"/>
                      <a:pt x="11048" y="8202"/>
                    </a:cubicBezTo>
                    <a:lnTo>
                      <a:pt x="11069" y="8056"/>
                    </a:lnTo>
                    <a:lnTo>
                      <a:pt x="11028" y="7972"/>
                    </a:lnTo>
                    <a:lnTo>
                      <a:pt x="10923" y="7951"/>
                    </a:lnTo>
                    <a:lnTo>
                      <a:pt x="10902" y="7930"/>
                    </a:lnTo>
                    <a:lnTo>
                      <a:pt x="10797" y="7930"/>
                    </a:lnTo>
                    <a:lnTo>
                      <a:pt x="10714" y="7972"/>
                    </a:lnTo>
                    <a:lnTo>
                      <a:pt x="10609" y="7972"/>
                    </a:lnTo>
                    <a:lnTo>
                      <a:pt x="10525" y="7930"/>
                    </a:lnTo>
                    <a:lnTo>
                      <a:pt x="10400" y="7972"/>
                    </a:lnTo>
                    <a:lnTo>
                      <a:pt x="10274" y="7930"/>
                    </a:lnTo>
                    <a:lnTo>
                      <a:pt x="10191" y="7846"/>
                    </a:lnTo>
                    <a:lnTo>
                      <a:pt x="10191" y="7763"/>
                    </a:lnTo>
                    <a:lnTo>
                      <a:pt x="10086" y="7595"/>
                    </a:lnTo>
                    <a:lnTo>
                      <a:pt x="10086" y="7449"/>
                    </a:lnTo>
                    <a:lnTo>
                      <a:pt x="9939" y="7449"/>
                    </a:lnTo>
                    <a:lnTo>
                      <a:pt x="9856" y="7470"/>
                    </a:lnTo>
                    <a:lnTo>
                      <a:pt x="9772" y="7386"/>
                    </a:lnTo>
                    <a:lnTo>
                      <a:pt x="9667" y="7386"/>
                    </a:lnTo>
                    <a:lnTo>
                      <a:pt x="9542" y="7282"/>
                    </a:lnTo>
                    <a:lnTo>
                      <a:pt x="9458" y="7240"/>
                    </a:lnTo>
                    <a:lnTo>
                      <a:pt x="9354" y="7261"/>
                    </a:lnTo>
                    <a:lnTo>
                      <a:pt x="9270" y="7261"/>
                    </a:lnTo>
                    <a:lnTo>
                      <a:pt x="9144" y="7114"/>
                    </a:lnTo>
                    <a:lnTo>
                      <a:pt x="9040" y="7114"/>
                    </a:lnTo>
                    <a:lnTo>
                      <a:pt x="9019" y="7344"/>
                    </a:lnTo>
                    <a:lnTo>
                      <a:pt x="8935" y="7449"/>
                    </a:lnTo>
                    <a:lnTo>
                      <a:pt x="8684" y="7491"/>
                    </a:lnTo>
                    <a:lnTo>
                      <a:pt x="8370" y="7449"/>
                    </a:lnTo>
                    <a:lnTo>
                      <a:pt x="8015" y="7449"/>
                    </a:lnTo>
                    <a:lnTo>
                      <a:pt x="7805" y="7365"/>
                    </a:lnTo>
                    <a:lnTo>
                      <a:pt x="7763" y="7323"/>
                    </a:lnTo>
                    <a:lnTo>
                      <a:pt x="7784" y="7219"/>
                    </a:lnTo>
                    <a:lnTo>
                      <a:pt x="7701" y="7072"/>
                    </a:lnTo>
                    <a:lnTo>
                      <a:pt x="7450" y="7051"/>
                    </a:lnTo>
                    <a:lnTo>
                      <a:pt x="7240" y="7010"/>
                    </a:lnTo>
                    <a:lnTo>
                      <a:pt x="7136" y="6926"/>
                    </a:lnTo>
                    <a:lnTo>
                      <a:pt x="6947" y="6926"/>
                    </a:lnTo>
                    <a:lnTo>
                      <a:pt x="6906" y="6968"/>
                    </a:lnTo>
                    <a:lnTo>
                      <a:pt x="6843" y="7030"/>
                    </a:lnTo>
                    <a:lnTo>
                      <a:pt x="6759" y="6947"/>
                    </a:lnTo>
                    <a:lnTo>
                      <a:pt x="6592" y="6926"/>
                    </a:lnTo>
                    <a:lnTo>
                      <a:pt x="6487" y="6926"/>
                    </a:lnTo>
                    <a:cubicBezTo>
                      <a:pt x="6403" y="6842"/>
                      <a:pt x="6320" y="6758"/>
                      <a:pt x="6278" y="6654"/>
                    </a:cubicBezTo>
                    <a:lnTo>
                      <a:pt x="6278" y="6486"/>
                    </a:lnTo>
                    <a:lnTo>
                      <a:pt x="6320" y="6173"/>
                    </a:lnTo>
                    <a:lnTo>
                      <a:pt x="6278" y="5963"/>
                    </a:lnTo>
                    <a:lnTo>
                      <a:pt x="6382" y="5712"/>
                    </a:lnTo>
                    <a:lnTo>
                      <a:pt x="6320" y="5649"/>
                    </a:lnTo>
                    <a:lnTo>
                      <a:pt x="6320" y="5461"/>
                    </a:lnTo>
                    <a:lnTo>
                      <a:pt x="6424" y="5398"/>
                    </a:lnTo>
                    <a:lnTo>
                      <a:pt x="6487" y="5336"/>
                    </a:lnTo>
                    <a:lnTo>
                      <a:pt x="6445" y="5231"/>
                    </a:lnTo>
                    <a:lnTo>
                      <a:pt x="6382" y="5168"/>
                    </a:lnTo>
                    <a:lnTo>
                      <a:pt x="6278" y="5085"/>
                    </a:lnTo>
                    <a:lnTo>
                      <a:pt x="6215" y="4959"/>
                    </a:lnTo>
                    <a:lnTo>
                      <a:pt x="6131" y="4938"/>
                    </a:lnTo>
                    <a:lnTo>
                      <a:pt x="6110" y="4854"/>
                    </a:lnTo>
                    <a:lnTo>
                      <a:pt x="6006" y="4813"/>
                    </a:lnTo>
                    <a:lnTo>
                      <a:pt x="5818" y="4833"/>
                    </a:lnTo>
                    <a:lnTo>
                      <a:pt x="5713" y="4813"/>
                    </a:lnTo>
                    <a:lnTo>
                      <a:pt x="5692" y="4624"/>
                    </a:lnTo>
                    <a:lnTo>
                      <a:pt x="5608" y="4520"/>
                    </a:lnTo>
                    <a:lnTo>
                      <a:pt x="5546" y="4561"/>
                    </a:lnTo>
                    <a:lnTo>
                      <a:pt x="5587" y="4457"/>
                    </a:lnTo>
                    <a:lnTo>
                      <a:pt x="5483" y="4415"/>
                    </a:lnTo>
                    <a:lnTo>
                      <a:pt x="5462" y="4122"/>
                    </a:lnTo>
                    <a:lnTo>
                      <a:pt x="5336" y="4185"/>
                    </a:lnTo>
                    <a:lnTo>
                      <a:pt x="5274" y="4122"/>
                    </a:lnTo>
                    <a:lnTo>
                      <a:pt x="5043" y="4122"/>
                    </a:lnTo>
                    <a:lnTo>
                      <a:pt x="4855" y="3996"/>
                    </a:lnTo>
                    <a:lnTo>
                      <a:pt x="4855" y="3892"/>
                    </a:lnTo>
                    <a:lnTo>
                      <a:pt x="4960" y="3850"/>
                    </a:lnTo>
                    <a:lnTo>
                      <a:pt x="5085" y="3766"/>
                    </a:lnTo>
                    <a:lnTo>
                      <a:pt x="5002" y="3704"/>
                    </a:lnTo>
                    <a:lnTo>
                      <a:pt x="4876" y="3745"/>
                    </a:lnTo>
                    <a:lnTo>
                      <a:pt x="4813" y="3704"/>
                    </a:lnTo>
                    <a:lnTo>
                      <a:pt x="4667" y="3766"/>
                    </a:lnTo>
                    <a:lnTo>
                      <a:pt x="4750" y="3683"/>
                    </a:lnTo>
                    <a:lnTo>
                      <a:pt x="4876" y="3578"/>
                    </a:lnTo>
                    <a:lnTo>
                      <a:pt x="5064" y="3557"/>
                    </a:lnTo>
                    <a:lnTo>
                      <a:pt x="5043" y="3432"/>
                    </a:lnTo>
                    <a:lnTo>
                      <a:pt x="4855" y="3222"/>
                    </a:lnTo>
                    <a:lnTo>
                      <a:pt x="4750" y="3222"/>
                    </a:lnTo>
                    <a:lnTo>
                      <a:pt x="4625" y="3285"/>
                    </a:lnTo>
                    <a:lnTo>
                      <a:pt x="4478" y="3369"/>
                    </a:lnTo>
                    <a:lnTo>
                      <a:pt x="4332" y="3369"/>
                    </a:lnTo>
                    <a:lnTo>
                      <a:pt x="4416" y="3348"/>
                    </a:lnTo>
                    <a:lnTo>
                      <a:pt x="4457" y="3285"/>
                    </a:lnTo>
                    <a:lnTo>
                      <a:pt x="4520" y="3264"/>
                    </a:lnTo>
                    <a:lnTo>
                      <a:pt x="4562" y="3180"/>
                    </a:lnTo>
                    <a:lnTo>
                      <a:pt x="4541" y="3097"/>
                    </a:lnTo>
                    <a:lnTo>
                      <a:pt x="4416" y="3055"/>
                    </a:lnTo>
                    <a:lnTo>
                      <a:pt x="4206" y="3055"/>
                    </a:lnTo>
                    <a:lnTo>
                      <a:pt x="4081" y="2929"/>
                    </a:lnTo>
                    <a:lnTo>
                      <a:pt x="4081" y="2846"/>
                    </a:lnTo>
                    <a:lnTo>
                      <a:pt x="4039" y="2678"/>
                    </a:lnTo>
                    <a:lnTo>
                      <a:pt x="3809" y="2448"/>
                    </a:lnTo>
                    <a:lnTo>
                      <a:pt x="3725" y="2427"/>
                    </a:lnTo>
                    <a:lnTo>
                      <a:pt x="3662" y="2448"/>
                    </a:lnTo>
                    <a:lnTo>
                      <a:pt x="3558" y="2364"/>
                    </a:lnTo>
                    <a:lnTo>
                      <a:pt x="3516" y="2155"/>
                    </a:lnTo>
                    <a:lnTo>
                      <a:pt x="3369" y="2009"/>
                    </a:lnTo>
                    <a:lnTo>
                      <a:pt x="3160" y="1883"/>
                    </a:lnTo>
                    <a:lnTo>
                      <a:pt x="3035" y="1883"/>
                    </a:lnTo>
                    <a:lnTo>
                      <a:pt x="2993" y="1925"/>
                    </a:lnTo>
                    <a:lnTo>
                      <a:pt x="2930" y="1883"/>
                    </a:lnTo>
                    <a:lnTo>
                      <a:pt x="2888" y="1716"/>
                    </a:lnTo>
                    <a:lnTo>
                      <a:pt x="2825" y="1800"/>
                    </a:lnTo>
                    <a:lnTo>
                      <a:pt x="2763" y="1716"/>
                    </a:lnTo>
                    <a:lnTo>
                      <a:pt x="2763" y="1528"/>
                    </a:lnTo>
                    <a:lnTo>
                      <a:pt x="2658" y="1402"/>
                    </a:lnTo>
                    <a:lnTo>
                      <a:pt x="2533" y="1381"/>
                    </a:lnTo>
                    <a:lnTo>
                      <a:pt x="2470" y="1297"/>
                    </a:lnTo>
                    <a:lnTo>
                      <a:pt x="2135" y="1088"/>
                    </a:lnTo>
                    <a:lnTo>
                      <a:pt x="2030" y="1088"/>
                    </a:lnTo>
                    <a:lnTo>
                      <a:pt x="1905" y="942"/>
                    </a:lnTo>
                    <a:lnTo>
                      <a:pt x="1779" y="900"/>
                    </a:lnTo>
                    <a:lnTo>
                      <a:pt x="1737" y="837"/>
                    </a:lnTo>
                    <a:lnTo>
                      <a:pt x="1716" y="649"/>
                    </a:lnTo>
                    <a:lnTo>
                      <a:pt x="1612" y="586"/>
                    </a:lnTo>
                    <a:lnTo>
                      <a:pt x="1528" y="460"/>
                    </a:lnTo>
                    <a:lnTo>
                      <a:pt x="1486" y="439"/>
                    </a:lnTo>
                    <a:lnTo>
                      <a:pt x="1403" y="272"/>
                    </a:lnTo>
                    <a:lnTo>
                      <a:pt x="1277" y="230"/>
                    </a:lnTo>
                    <a:lnTo>
                      <a:pt x="1152" y="230"/>
                    </a:lnTo>
                    <a:lnTo>
                      <a:pt x="1068" y="251"/>
                    </a:lnTo>
                    <a:lnTo>
                      <a:pt x="1005" y="209"/>
                    </a:lnTo>
                    <a:lnTo>
                      <a:pt x="859" y="209"/>
                    </a:lnTo>
                    <a:lnTo>
                      <a:pt x="670" y="251"/>
                    </a:lnTo>
                    <a:lnTo>
                      <a:pt x="587" y="209"/>
                    </a:lnTo>
                    <a:lnTo>
                      <a:pt x="336" y="21"/>
                    </a:lnTo>
                    <a:lnTo>
                      <a:pt x="10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1" name="Google Shape;881;p31"/>
            <p:cNvSpPr/>
            <p:nvPr/>
          </p:nvSpPr>
          <p:spPr>
            <a:xfrm>
              <a:off x="5139425" y="3145975"/>
              <a:ext cx="62800" cy="82150"/>
            </a:xfrm>
            <a:custGeom>
              <a:avLst/>
              <a:gdLst/>
              <a:ahLst/>
              <a:cxnLst/>
              <a:rect l="l" t="t" r="r" b="b"/>
              <a:pathLst>
                <a:path w="2512" h="3286" extrusionOk="0">
                  <a:moveTo>
                    <a:pt x="126" y="0"/>
                  </a:moveTo>
                  <a:lnTo>
                    <a:pt x="42" y="84"/>
                  </a:lnTo>
                  <a:lnTo>
                    <a:pt x="0" y="210"/>
                  </a:lnTo>
                  <a:lnTo>
                    <a:pt x="126" y="419"/>
                  </a:lnTo>
                  <a:lnTo>
                    <a:pt x="189" y="879"/>
                  </a:lnTo>
                  <a:lnTo>
                    <a:pt x="251" y="1047"/>
                  </a:lnTo>
                  <a:lnTo>
                    <a:pt x="314" y="1172"/>
                  </a:lnTo>
                  <a:lnTo>
                    <a:pt x="314" y="1360"/>
                  </a:lnTo>
                  <a:lnTo>
                    <a:pt x="251" y="1402"/>
                  </a:lnTo>
                  <a:lnTo>
                    <a:pt x="293" y="1507"/>
                  </a:lnTo>
                  <a:lnTo>
                    <a:pt x="356" y="1611"/>
                  </a:lnTo>
                  <a:lnTo>
                    <a:pt x="335" y="1674"/>
                  </a:lnTo>
                  <a:lnTo>
                    <a:pt x="419" y="1758"/>
                  </a:lnTo>
                  <a:lnTo>
                    <a:pt x="565" y="1863"/>
                  </a:lnTo>
                  <a:lnTo>
                    <a:pt x="649" y="2009"/>
                  </a:lnTo>
                  <a:lnTo>
                    <a:pt x="754" y="2072"/>
                  </a:lnTo>
                  <a:lnTo>
                    <a:pt x="837" y="2176"/>
                  </a:lnTo>
                  <a:lnTo>
                    <a:pt x="754" y="2281"/>
                  </a:lnTo>
                  <a:lnTo>
                    <a:pt x="733" y="2344"/>
                  </a:lnTo>
                  <a:lnTo>
                    <a:pt x="816" y="2407"/>
                  </a:lnTo>
                  <a:lnTo>
                    <a:pt x="1005" y="2490"/>
                  </a:lnTo>
                  <a:lnTo>
                    <a:pt x="1193" y="2616"/>
                  </a:lnTo>
                  <a:lnTo>
                    <a:pt x="1172" y="2720"/>
                  </a:lnTo>
                  <a:lnTo>
                    <a:pt x="1339" y="2867"/>
                  </a:lnTo>
                  <a:lnTo>
                    <a:pt x="1486" y="2867"/>
                  </a:lnTo>
                  <a:lnTo>
                    <a:pt x="1528" y="2909"/>
                  </a:lnTo>
                  <a:lnTo>
                    <a:pt x="1611" y="3013"/>
                  </a:lnTo>
                  <a:lnTo>
                    <a:pt x="1800" y="3118"/>
                  </a:lnTo>
                  <a:lnTo>
                    <a:pt x="1988" y="3139"/>
                  </a:lnTo>
                  <a:lnTo>
                    <a:pt x="2051" y="3223"/>
                  </a:lnTo>
                  <a:lnTo>
                    <a:pt x="2197" y="3264"/>
                  </a:lnTo>
                  <a:lnTo>
                    <a:pt x="2218" y="3244"/>
                  </a:lnTo>
                  <a:lnTo>
                    <a:pt x="2281" y="3285"/>
                  </a:lnTo>
                  <a:lnTo>
                    <a:pt x="2386" y="3223"/>
                  </a:lnTo>
                  <a:lnTo>
                    <a:pt x="2386" y="3181"/>
                  </a:lnTo>
                  <a:lnTo>
                    <a:pt x="2344" y="3181"/>
                  </a:lnTo>
                  <a:lnTo>
                    <a:pt x="2386" y="3118"/>
                  </a:lnTo>
                  <a:lnTo>
                    <a:pt x="2323" y="3076"/>
                  </a:lnTo>
                  <a:lnTo>
                    <a:pt x="2407" y="3118"/>
                  </a:lnTo>
                  <a:lnTo>
                    <a:pt x="2407" y="3181"/>
                  </a:lnTo>
                  <a:lnTo>
                    <a:pt x="2407" y="3223"/>
                  </a:lnTo>
                  <a:lnTo>
                    <a:pt x="2511" y="3244"/>
                  </a:lnTo>
                  <a:lnTo>
                    <a:pt x="2511" y="3118"/>
                  </a:lnTo>
                  <a:lnTo>
                    <a:pt x="2386" y="2846"/>
                  </a:lnTo>
                  <a:lnTo>
                    <a:pt x="2344" y="2846"/>
                  </a:lnTo>
                  <a:lnTo>
                    <a:pt x="2344" y="2804"/>
                  </a:lnTo>
                  <a:lnTo>
                    <a:pt x="2323" y="2762"/>
                  </a:lnTo>
                  <a:lnTo>
                    <a:pt x="2281" y="2741"/>
                  </a:lnTo>
                  <a:lnTo>
                    <a:pt x="2239" y="2553"/>
                  </a:lnTo>
                  <a:lnTo>
                    <a:pt x="2281" y="2511"/>
                  </a:lnTo>
                  <a:lnTo>
                    <a:pt x="2239" y="2448"/>
                  </a:lnTo>
                  <a:lnTo>
                    <a:pt x="2176" y="2448"/>
                  </a:lnTo>
                  <a:lnTo>
                    <a:pt x="2009" y="2344"/>
                  </a:lnTo>
                  <a:lnTo>
                    <a:pt x="1967" y="2197"/>
                  </a:lnTo>
                  <a:lnTo>
                    <a:pt x="1967" y="1904"/>
                  </a:lnTo>
                  <a:lnTo>
                    <a:pt x="1904" y="1821"/>
                  </a:lnTo>
                  <a:lnTo>
                    <a:pt x="1904" y="1716"/>
                  </a:lnTo>
                  <a:lnTo>
                    <a:pt x="1925" y="1674"/>
                  </a:lnTo>
                  <a:lnTo>
                    <a:pt x="1904" y="1381"/>
                  </a:lnTo>
                  <a:lnTo>
                    <a:pt x="1967" y="1339"/>
                  </a:lnTo>
                  <a:lnTo>
                    <a:pt x="1904" y="1088"/>
                  </a:lnTo>
                  <a:lnTo>
                    <a:pt x="1779" y="879"/>
                  </a:lnTo>
                  <a:lnTo>
                    <a:pt x="1360" y="461"/>
                  </a:lnTo>
                  <a:lnTo>
                    <a:pt x="1277" y="314"/>
                  </a:lnTo>
                  <a:lnTo>
                    <a:pt x="1235" y="335"/>
                  </a:lnTo>
                  <a:lnTo>
                    <a:pt x="1172" y="398"/>
                  </a:lnTo>
                  <a:lnTo>
                    <a:pt x="1088" y="398"/>
                  </a:lnTo>
                  <a:lnTo>
                    <a:pt x="1067" y="419"/>
                  </a:lnTo>
                  <a:lnTo>
                    <a:pt x="1067" y="523"/>
                  </a:lnTo>
                  <a:lnTo>
                    <a:pt x="984" y="565"/>
                  </a:lnTo>
                  <a:lnTo>
                    <a:pt x="921" y="523"/>
                  </a:lnTo>
                  <a:lnTo>
                    <a:pt x="816" y="523"/>
                  </a:lnTo>
                  <a:lnTo>
                    <a:pt x="670" y="628"/>
                  </a:lnTo>
                  <a:lnTo>
                    <a:pt x="523" y="607"/>
                  </a:lnTo>
                  <a:lnTo>
                    <a:pt x="523" y="523"/>
                  </a:lnTo>
                  <a:lnTo>
                    <a:pt x="607" y="440"/>
                  </a:lnTo>
                  <a:lnTo>
                    <a:pt x="607" y="251"/>
                  </a:lnTo>
                  <a:lnTo>
                    <a:pt x="544" y="189"/>
                  </a:lnTo>
                  <a:lnTo>
                    <a:pt x="419" y="189"/>
                  </a:lnTo>
                  <a:lnTo>
                    <a:pt x="398" y="126"/>
                  </a:lnTo>
                  <a:lnTo>
                    <a:pt x="231" y="84"/>
                  </a:lnTo>
                  <a:lnTo>
                    <a:pt x="12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1"/>
            <p:cNvSpPr/>
            <p:nvPr/>
          </p:nvSpPr>
          <p:spPr>
            <a:xfrm>
              <a:off x="5279075" y="3142825"/>
              <a:ext cx="137075" cy="92625"/>
            </a:xfrm>
            <a:custGeom>
              <a:avLst/>
              <a:gdLst/>
              <a:ahLst/>
              <a:cxnLst/>
              <a:rect l="l" t="t" r="r" b="b"/>
              <a:pathLst>
                <a:path w="5483" h="3705" extrusionOk="0">
                  <a:moveTo>
                    <a:pt x="4186" y="1"/>
                  </a:moveTo>
                  <a:lnTo>
                    <a:pt x="4144" y="22"/>
                  </a:lnTo>
                  <a:lnTo>
                    <a:pt x="4165" y="126"/>
                  </a:lnTo>
                  <a:lnTo>
                    <a:pt x="4039" y="252"/>
                  </a:lnTo>
                  <a:lnTo>
                    <a:pt x="3976" y="231"/>
                  </a:lnTo>
                  <a:lnTo>
                    <a:pt x="4039" y="126"/>
                  </a:lnTo>
                  <a:lnTo>
                    <a:pt x="4018" y="43"/>
                  </a:lnTo>
                  <a:lnTo>
                    <a:pt x="3935" y="43"/>
                  </a:lnTo>
                  <a:lnTo>
                    <a:pt x="3851" y="273"/>
                  </a:lnTo>
                  <a:lnTo>
                    <a:pt x="3767" y="315"/>
                  </a:lnTo>
                  <a:lnTo>
                    <a:pt x="3642" y="587"/>
                  </a:lnTo>
                  <a:lnTo>
                    <a:pt x="3642" y="754"/>
                  </a:lnTo>
                  <a:lnTo>
                    <a:pt x="3432" y="963"/>
                  </a:lnTo>
                  <a:lnTo>
                    <a:pt x="3328" y="963"/>
                  </a:lnTo>
                  <a:lnTo>
                    <a:pt x="3140" y="1005"/>
                  </a:lnTo>
                  <a:lnTo>
                    <a:pt x="3098" y="1089"/>
                  </a:lnTo>
                  <a:lnTo>
                    <a:pt x="3181" y="1089"/>
                  </a:lnTo>
                  <a:lnTo>
                    <a:pt x="3119" y="1152"/>
                  </a:lnTo>
                  <a:lnTo>
                    <a:pt x="3181" y="1173"/>
                  </a:lnTo>
                  <a:lnTo>
                    <a:pt x="3307" y="1152"/>
                  </a:lnTo>
                  <a:lnTo>
                    <a:pt x="3244" y="1214"/>
                  </a:lnTo>
                  <a:lnTo>
                    <a:pt x="3181" y="1277"/>
                  </a:lnTo>
                  <a:lnTo>
                    <a:pt x="3140" y="1298"/>
                  </a:lnTo>
                  <a:lnTo>
                    <a:pt x="3140" y="1319"/>
                  </a:lnTo>
                  <a:lnTo>
                    <a:pt x="3223" y="1528"/>
                  </a:lnTo>
                  <a:lnTo>
                    <a:pt x="3181" y="1633"/>
                  </a:lnTo>
                  <a:lnTo>
                    <a:pt x="3098" y="1591"/>
                  </a:lnTo>
                  <a:lnTo>
                    <a:pt x="3098" y="1465"/>
                  </a:lnTo>
                  <a:lnTo>
                    <a:pt x="3077" y="1361"/>
                  </a:lnTo>
                  <a:lnTo>
                    <a:pt x="3035" y="1361"/>
                  </a:lnTo>
                  <a:lnTo>
                    <a:pt x="3035" y="1319"/>
                  </a:lnTo>
                  <a:lnTo>
                    <a:pt x="2993" y="1319"/>
                  </a:lnTo>
                  <a:lnTo>
                    <a:pt x="2930" y="1424"/>
                  </a:lnTo>
                  <a:lnTo>
                    <a:pt x="2972" y="1675"/>
                  </a:lnTo>
                  <a:lnTo>
                    <a:pt x="2909" y="1717"/>
                  </a:lnTo>
                  <a:lnTo>
                    <a:pt x="2805" y="1612"/>
                  </a:lnTo>
                  <a:lnTo>
                    <a:pt x="2700" y="1465"/>
                  </a:lnTo>
                  <a:lnTo>
                    <a:pt x="2658" y="1465"/>
                  </a:lnTo>
                  <a:lnTo>
                    <a:pt x="2554" y="1403"/>
                  </a:lnTo>
                  <a:lnTo>
                    <a:pt x="2470" y="1507"/>
                  </a:lnTo>
                  <a:lnTo>
                    <a:pt x="2470" y="1633"/>
                  </a:lnTo>
                  <a:lnTo>
                    <a:pt x="2344" y="1779"/>
                  </a:lnTo>
                  <a:lnTo>
                    <a:pt x="2261" y="1884"/>
                  </a:lnTo>
                  <a:lnTo>
                    <a:pt x="2093" y="2030"/>
                  </a:lnTo>
                  <a:lnTo>
                    <a:pt x="2072" y="2135"/>
                  </a:lnTo>
                  <a:lnTo>
                    <a:pt x="1926" y="2323"/>
                  </a:lnTo>
                  <a:lnTo>
                    <a:pt x="1779" y="2449"/>
                  </a:lnTo>
                  <a:lnTo>
                    <a:pt x="1319" y="2554"/>
                  </a:lnTo>
                  <a:lnTo>
                    <a:pt x="1256" y="2574"/>
                  </a:lnTo>
                  <a:lnTo>
                    <a:pt x="1298" y="2742"/>
                  </a:lnTo>
                  <a:lnTo>
                    <a:pt x="1340" y="2784"/>
                  </a:lnTo>
                  <a:lnTo>
                    <a:pt x="1256" y="2763"/>
                  </a:lnTo>
                  <a:lnTo>
                    <a:pt x="1173" y="2826"/>
                  </a:lnTo>
                  <a:lnTo>
                    <a:pt x="1047" y="2846"/>
                  </a:lnTo>
                  <a:lnTo>
                    <a:pt x="984" y="2888"/>
                  </a:lnTo>
                  <a:lnTo>
                    <a:pt x="943" y="3035"/>
                  </a:lnTo>
                  <a:lnTo>
                    <a:pt x="943" y="3181"/>
                  </a:lnTo>
                  <a:lnTo>
                    <a:pt x="838" y="3349"/>
                  </a:lnTo>
                  <a:lnTo>
                    <a:pt x="838" y="3370"/>
                  </a:lnTo>
                  <a:lnTo>
                    <a:pt x="629" y="3349"/>
                  </a:lnTo>
                  <a:lnTo>
                    <a:pt x="399" y="3265"/>
                  </a:lnTo>
                  <a:lnTo>
                    <a:pt x="210" y="3265"/>
                  </a:lnTo>
                  <a:lnTo>
                    <a:pt x="168" y="3181"/>
                  </a:lnTo>
                  <a:lnTo>
                    <a:pt x="64" y="3056"/>
                  </a:lnTo>
                  <a:lnTo>
                    <a:pt x="1" y="3077"/>
                  </a:lnTo>
                  <a:lnTo>
                    <a:pt x="127" y="3286"/>
                  </a:lnTo>
                  <a:lnTo>
                    <a:pt x="315" y="3411"/>
                  </a:lnTo>
                  <a:lnTo>
                    <a:pt x="357" y="3474"/>
                  </a:lnTo>
                  <a:lnTo>
                    <a:pt x="482" y="3579"/>
                  </a:lnTo>
                  <a:lnTo>
                    <a:pt x="503" y="3683"/>
                  </a:lnTo>
                  <a:lnTo>
                    <a:pt x="608" y="3704"/>
                  </a:lnTo>
                  <a:lnTo>
                    <a:pt x="775" y="3662"/>
                  </a:lnTo>
                  <a:lnTo>
                    <a:pt x="796" y="3579"/>
                  </a:lnTo>
                  <a:lnTo>
                    <a:pt x="922" y="3600"/>
                  </a:lnTo>
                  <a:lnTo>
                    <a:pt x="1005" y="3558"/>
                  </a:lnTo>
                  <a:lnTo>
                    <a:pt x="1319" y="3579"/>
                  </a:lnTo>
                  <a:lnTo>
                    <a:pt x="1654" y="3453"/>
                  </a:lnTo>
                  <a:lnTo>
                    <a:pt x="1738" y="3370"/>
                  </a:lnTo>
                  <a:lnTo>
                    <a:pt x="2031" y="3370"/>
                  </a:lnTo>
                  <a:lnTo>
                    <a:pt x="2156" y="3411"/>
                  </a:lnTo>
                  <a:lnTo>
                    <a:pt x="2198" y="3495"/>
                  </a:lnTo>
                  <a:lnTo>
                    <a:pt x="2344" y="3495"/>
                  </a:lnTo>
                  <a:lnTo>
                    <a:pt x="2575" y="3370"/>
                  </a:lnTo>
                  <a:lnTo>
                    <a:pt x="2868" y="3307"/>
                  </a:lnTo>
                  <a:lnTo>
                    <a:pt x="2826" y="3244"/>
                  </a:lnTo>
                  <a:lnTo>
                    <a:pt x="3077" y="2888"/>
                  </a:lnTo>
                  <a:lnTo>
                    <a:pt x="3140" y="2637"/>
                  </a:lnTo>
                  <a:lnTo>
                    <a:pt x="3328" y="2365"/>
                  </a:lnTo>
                  <a:lnTo>
                    <a:pt x="3453" y="1926"/>
                  </a:lnTo>
                  <a:lnTo>
                    <a:pt x="3453" y="1842"/>
                  </a:lnTo>
                  <a:lnTo>
                    <a:pt x="3516" y="1737"/>
                  </a:lnTo>
                  <a:lnTo>
                    <a:pt x="3516" y="1675"/>
                  </a:lnTo>
                  <a:lnTo>
                    <a:pt x="3621" y="1528"/>
                  </a:lnTo>
                  <a:lnTo>
                    <a:pt x="3725" y="1570"/>
                  </a:lnTo>
                  <a:lnTo>
                    <a:pt x="4165" y="1570"/>
                  </a:lnTo>
                  <a:lnTo>
                    <a:pt x="4228" y="1612"/>
                  </a:lnTo>
                  <a:lnTo>
                    <a:pt x="4374" y="1612"/>
                  </a:lnTo>
                  <a:lnTo>
                    <a:pt x="4500" y="1633"/>
                  </a:lnTo>
                  <a:lnTo>
                    <a:pt x="4500" y="1591"/>
                  </a:lnTo>
                  <a:lnTo>
                    <a:pt x="4667" y="1675"/>
                  </a:lnTo>
                  <a:lnTo>
                    <a:pt x="4751" y="1696"/>
                  </a:lnTo>
                  <a:lnTo>
                    <a:pt x="4876" y="1633"/>
                  </a:lnTo>
                  <a:lnTo>
                    <a:pt x="5023" y="1612"/>
                  </a:lnTo>
                  <a:lnTo>
                    <a:pt x="5023" y="1528"/>
                  </a:lnTo>
                  <a:lnTo>
                    <a:pt x="4876" y="1403"/>
                  </a:lnTo>
                  <a:lnTo>
                    <a:pt x="4876" y="1277"/>
                  </a:lnTo>
                  <a:lnTo>
                    <a:pt x="4918" y="1214"/>
                  </a:lnTo>
                  <a:lnTo>
                    <a:pt x="5169" y="1256"/>
                  </a:lnTo>
                  <a:lnTo>
                    <a:pt x="5357" y="1193"/>
                  </a:lnTo>
                  <a:lnTo>
                    <a:pt x="5483" y="1089"/>
                  </a:lnTo>
                  <a:lnTo>
                    <a:pt x="5441" y="1005"/>
                  </a:lnTo>
                  <a:lnTo>
                    <a:pt x="5357" y="1005"/>
                  </a:lnTo>
                  <a:lnTo>
                    <a:pt x="5232" y="984"/>
                  </a:lnTo>
                  <a:lnTo>
                    <a:pt x="5127" y="880"/>
                  </a:lnTo>
                  <a:lnTo>
                    <a:pt x="5023" y="901"/>
                  </a:lnTo>
                  <a:lnTo>
                    <a:pt x="4897" y="775"/>
                  </a:lnTo>
                  <a:lnTo>
                    <a:pt x="4813" y="775"/>
                  </a:lnTo>
                  <a:lnTo>
                    <a:pt x="4709" y="859"/>
                  </a:lnTo>
                  <a:lnTo>
                    <a:pt x="4667" y="796"/>
                  </a:lnTo>
                  <a:lnTo>
                    <a:pt x="4792" y="691"/>
                  </a:lnTo>
                  <a:lnTo>
                    <a:pt x="4709" y="629"/>
                  </a:lnTo>
                  <a:lnTo>
                    <a:pt x="4688" y="649"/>
                  </a:lnTo>
                  <a:lnTo>
                    <a:pt x="4604" y="754"/>
                  </a:lnTo>
                  <a:lnTo>
                    <a:pt x="4562" y="670"/>
                  </a:lnTo>
                  <a:lnTo>
                    <a:pt x="4500" y="670"/>
                  </a:lnTo>
                  <a:lnTo>
                    <a:pt x="4500" y="482"/>
                  </a:lnTo>
                  <a:lnTo>
                    <a:pt x="4604" y="461"/>
                  </a:lnTo>
                  <a:lnTo>
                    <a:pt x="4604" y="377"/>
                  </a:lnTo>
                  <a:lnTo>
                    <a:pt x="4458" y="273"/>
                  </a:lnTo>
                  <a:lnTo>
                    <a:pt x="4437" y="336"/>
                  </a:lnTo>
                  <a:lnTo>
                    <a:pt x="4290" y="231"/>
                  </a:lnTo>
                  <a:lnTo>
                    <a:pt x="4290" y="64"/>
                  </a:lnTo>
                  <a:lnTo>
                    <a:pt x="418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1"/>
            <p:cNvSpPr/>
            <p:nvPr/>
          </p:nvSpPr>
          <p:spPr>
            <a:xfrm>
              <a:off x="5150925" y="2887575"/>
              <a:ext cx="119300" cy="230700"/>
            </a:xfrm>
            <a:custGeom>
              <a:avLst/>
              <a:gdLst/>
              <a:ahLst/>
              <a:cxnLst/>
              <a:rect l="l" t="t" r="r" b="b"/>
              <a:pathLst>
                <a:path w="4772" h="9228" extrusionOk="0">
                  <a:moveTo>
                    <a:pt x="1821" y="0"/>
                  </a:moveTo>
                  <a:lnTo>
                    <a:pt x="1737" y="84"/>
                  </a:lnTo>
                  <a:lnTo>
                    <a:pt x="1591" y="84"/>
                  </a:lnTo>
                  <a:lnTo>
                    <a:pt x="1465" y="126"/>
                  </a:lnTo>
                  <a:lnTo>
                    <a:pt x="1507" y="314"/>
                  </a:lnTo>
                  <a:lnTo>
                    <a:pt x="1298" y="398"/>
                  </a:lnTo>
                  <a:lnTo>
                    <a:pt x="1193" y="314"/>
                  </a:lnTo>
                  <a:lnTo>
                    <a:pt x="1026" y="377"/>
                  </a:lnTo>
                  <a:lnTo>
                    <a:pt x="1026" y="440"/>
                  </a:lnTo>
                  <a:lnTo>
                    <a:pt x="900" y="502"/>
                  </a:lnTo>
                  <a:lnTo>
                    <a:pt x="879" y="419"/>
                  </a:lnTo>
                  <a:lnTo>
                    <a:pt x="796" y="419"/>
                  </a:lnTo>
                  <a:lnTo>
                    <a:pt x="733" y="502"/>
                  </a:lnTo>
                  <a:lnTo>
                    <a:pt x="607" y="398"/>
                  </a:lnTo>
                  <a:lnTo>
                    <a:pt x="524" y="440"/>
                  </a:lnTo>
                  <a:lnTo>
                    <a:pt x="503" y="544"/>
                  </a:lnTo>
                  <a:lnTo>
                    <a:pt x="419" y="544"/>
                  </a:lnTo>
                  <a:lnTo>
                    <a:pt x="377" y="523"/>
                  </a:lnTo>
                  <a:lnTo>
                    <a:pt x="398" y="440"/>
                  </a:lnTo>
                  <a:lnTo>
                    <a:pt x="315" y="419"/>
                  </a:lnTo>
                  <a:lnTo>
                    <a:pt x="189" y="481"/>
                  </a:lnTo>
                  <a:lnTo>
                    <a:pt x="147" y="523"/>
                  </a:lnTo>
                  <a:lnTo>
                    <a:pt x="105" y="586"/>
                  </a:lnTo>
                  <a:lnTo>
                    <a:pt x="63" y="607"/>
                  </a:lnTo>
                  <a:lnTo>
                    <a:pt x="1" y="628"/>
                  </a:lnTo>
                  <a:lnTo>
                    <a:pt x="63" y="712"/>
                  </a:lnTo>
                  <a:lnTo>
                    <a:pt x="252" y="795"/>
                  </a:lnTo>
                  <a:lnTo>
                    <a:pt x="356" y="942"/>
                  </a:lnTo>
                  <a:lnTo>
                    <a:pt x="461" y="1025"/>
                  </a:lnTo>
                  <a:lnTo>
                    <a:pt x="482" y="1151"/>
                  </a:lnTo>
                  <a:lnTo>
                    <a:pt x="419" y="1235"/>
                  </a:lnTo>
                  <a:lnTo>
                    <a:pt x="628" y="1423"/>
                  </a:lnTo>
                  <a:lnTo>
                    <a:pt x="733" y="1632"/>
                  </a:lnTo>
                  <a:lnTo>
                    <a:pt x="984" y="1632"/>
                  </a:lnTo>
                  <a:lnTo>
                    <a:pt x="1131" y="1674"/>
                  </a:lnTo>
                  <a:lnTo>
                    <a:pt x="1256" y="1590"/>
                  </a:lnTo>
                  <a:lnTo>
                    <a:pt x="1423" y="1590"/>
                  </a:lnTo>
                  <a:lnTo>
                    <a:pt x="1507" y="1695"/>
                  </a:lnTo>
                  <a:lnTo>
                    <a:pt x="1654" y="1737"/>
                  </a:lnTo>
                  <a:lnTo>
                    <a:pt x="1675" y="1841"/>
                  </a:lnTo>
                  <a:lnTo>
                    <a:pt x="1654" y="1946"/>
                  </a:lnTo>
                  <a:lnTo>
                    <a:pt x="1842" y="1988"/>
                  </a:lnTo>
                  <a:lnTo>
                    <a:pt x="1842" y="2072"/>
                  </a:lnTo>
                  <a:lnTo>
                    <a:pt x="1758" y="2092"/>
                  </a:lnTo>
                  <a:lnTo>
                    <a:pt x="1675" y="2302"/>
                  </a:lnTo>
                  <a:lnTo>
                    <a:pt x="1633" y="2385"/>
                  </a:lnTo>
                  <a:lnTo>
                    <a:pt x="1507" y="2385"/>
                  </a:lnTo>
                  <a:lnTo>
                    <a:pt x="1340" y="2469"/>
                  </a:lnTo>
                  <a:lnTo>
                    <a:pt x="1256" y="2469"/>
                  </a:lnTo>
                  <a:lnTo>
                    <a:pt x="1256" y="2532"/>
                  </a:lnTo>
                  <a:lnTo>
                    <a:pt x="1403" y="2699"/>
                  </a:lnTo>
                  <a:lnTo>
                    <a:pt x="1319" y="2783"/>
                  </a:lnTo>
                  <a:lnTo>
                    <a:pt x="1340" y="2846"/>
                  </a:lnTo>
                  <a:lnTo>
                    <a:pt x="1423" y="2846"/>
                  </a:lnTo>
                  <a:lnTo>
                    <a:pt x="1507" y="3013"/>
                  </a:lnTo>
                  <a:lnTo>
                    <a:pt x="1675" y="3013"/>
                  </a:lnTo>
                  <a:lnTo>
                    <a:pt x="1863" y="3118"/>
                  </a:lnTo>
                  <a:lnTo>
                    <a:pt x="1968" y="3118"/>
                  </a:lnTo>
                  <a:lnTo>
                    <a:pt x="2114" y="3327"/>
                  </a:lnTo>
                  <a:lnTo>
                    <a:pt x="2281" y="3411"/>
                  </a:lnTo>
                  <a:lnTo>
                    <a:pt x="2407" y="3557"/>
                  </a:lnTo>
                  <a:lnTo>
                    <a:pt x="2386" y="3641"/>
                  </a:lnTo>
                  <a:lnTo>
                    <a:pt x="2574" y="3850"/>
                  </a:lnTo>
                  <a:lnTo>
                    <a:pt x="2616" y="3976"/>
                  </a:lnTo>
                  <a:lnTo>
                    <a:pt x="2700" y="4038"/>
                  </a:lnTo>
                  <a:lnTo>
                    <a:pt x="2825" y="4038"/>
                  </a:lnTo>
                  <a:lnTo>
                    <a:pt x="2909" y="4143"/>
                  </a:lnTo>
                  <a:lnTo>
                    <a:pt x="2909" y="4206"/>
                  </a:lnTo>
                  <a:lnTo>
                    <a:pt x="2993" y="4289"/>
                  </a:lnTo>
                  <a:lnTo>
                    <a:pt x="3035" y="4289"/>
                  </a:lnTo>
                  <a:lnTo>
                    <a:pt x="3118" y="4310"/>
                  </a:lnTo>
                  <a:lnTo>
                    <a:pt x="3097" y="4415"/>
                  </a:lnTo>
                  <a:lnTo>
                    <a:pt x="3139" y="4478"/>
                  </a:lnTo>
                  <a:lnTo>
                    <a:pt x="3286" y="4478"/>
                  </a:lnTo>
                  <a:lnTo>
                    <a:pt x="3348" y="4582"/>
                  </a:lnTo>
                  <a:lnTo>
                    <a:pt x="3411" y="4603"/>
                  </a:lnTo>
                  <a:lnTo>
                    <a:pt x="3516" y="4561"/>
                  </a:lnTo>
                  <a:lnTo>
                    <a:pt x="3558" y="4624"/>
                  </a:lnTo>
                  <a:lnTo>
                    <a:pt x="3495" y="4708"/>
                  </a:lnTo>
                  <a:lnTo>
                    <a:pt x="3453" y="4875"/>
                  </a:lnTo>
                  <a:lnTo>
                    <a:pt x="3516" y="4938"/>
                  </a:lnTo>
                  <a:lnTo>
                    <a:pt x="3600" y="4938"/>
                  </a:lnTo>
                  <a:lnTo>
                    <a:pt x="3600" y="5105"/>
                  </a:lnTo>
                  <a:lnTo>
                    <a:pt x="3432" y="5231"/>
                  </a:lnTo>
                  <a:lnTo>
                    <a:pt x="3453" y="5357"/>
                  </a:lnTo>
                  <a:lnTo>
                    <a:pt x="3495" y="5440"/>
                  </a:lnTo>
                  <a:lnTo>
                    <a:pt x="3516" y="5629"/>
                  </a:lnTo>
                  <a:lnTo>
                    <a:pt x="3411" y="5670"/>
                  </a:lnTo>
                  <a:lnTo>
                    <a:pt x="3390" y="5670"/>
                  </a:lnTo>
                  <a:lnTo>
                    <a:pt x="3453" y="5859"/>
                  </a:lnTo>
                  <a:lnTo>
                    <a:pt x="3558" y="5921"/>
                  </a:lnTo>
                  <a:lnTo>
                    <a:pt x="3662" y="6152"/>
                  </a:lnTo>
                  <a:lnTo>
                    <a:pt x="3641" y="6340"/>
                  </a:lnTo>
                  <a:lnTo>
                    <a:pt x="3662" y="6445"/>
                  </a:lnTo>
                  <a:lnTo>
                    <a:pt x="3641" y="6591"/>
                  </a:lnTo>
                  <a:lnTo>
                    <a:pt x="3662" y="6717"/>
                  </a:lnTo>
                  <a:lnTo>
                    <a:pt x="3558" y="6905"/>
                  </a:lnTo>
                  <a:lnTo>
                    <a:pt x="3495" y="6926"/>
                  </a:lnTo>
                  <a:lnTo>
                    <a:pt x="3453" y="7010"/>
                  </a:lnTo>
                  <a:lnTo>
                    <a:pt x="3307" y="7072"/>
                  </a:lnTo>
                  <a:lnTo>
                    <a:pt x="3139" y="7177"/>
                  </a:lnTo>
                  <a:lnTo>
                    <a:pt x="3076" y="7282"/>
                  </a:lnTo>
                  <a:lnTo>
                    <a:pt x="2867" y="7282"/>
                  </a:lnTo>
                  <a:lnTo>
                    <a:pt x="2763" y="7344"/>
                  </a:lnTo>
                  <a:lnTo>
                    <a:pt x="2784" y="7554"/>
                  </a:lnTo>
                  <a:lnTo>
                    <a:pt x="2909" y="7595"/>
                  </a:lnTo>
                  <a:lnTo>
                    <a:pt x="3014" y="7700"/>
                  </a:lnTo>
                  <a:lnTo>
                    <a:pt x="2993" y="7763"/>
                  </a:lnTo>
                  <a:lnTo>
                    <a:pt x="3035" y="7909"/>
                  </a:lnTo>
                  <a:lnTo>
                    <a:pt x="2867" y="7909"/>
                  </a:lnTo>
                  <a:lnTo>
                    <a:pt x="2825" y="7826"/>
                  </a:lnTo>
                  <a:lnTo>
                    <a:pt x="2721" y="7763"/>
                  </a:lnTo>
                  <a:lnTo>
                    <a:pt x="2449" y="7826"/>
                  </a:lnTo>
                  <a:lnTo>
                    <a:pt x="2386" y="7805"/>
                  </a:lnTo>
                  <a:lnTo>
                    <a:pt x="2260" y="7805"/>
                  </a:lnTo>
                  <a:lnTo>
                    <a:pt x="2198" y="7951"/>
                  </a:lnTo>
                  <a:lnTo>
                    <a:pt x="2072" y="7972"/>
                  </a:lnTo>
                  <a:lnTo>
                    <a:pt x="1968" y="8118"/>
                  </a:lnTo>
                  <a:lnTo>
                    <a:pt x="1988" y="8139"/>
                  </a:lnTo>
                  <a:lnTo>
                    <a:pt x="1988" y="8244"/>
                  </a:lnTo>
                  <a:lnTo>
                    <a:pt x="1988" y="8265"/>
                  </a:lnTo>
                  <a:lnTo>
                    <a:pt x="2093" y="8286"/>
                  </a:lnTo>
                  <a:lnTo>
                    <a:pt x="2156" y="8265"/>
                  </a:lnTo>
                  <a:lnTo>
                    <a:pt x="2198" y="8286"/>
                  </a:lnTo>
                  <a:lnTo>
                    <a:pt x="2281" y="8265"/>
                  </a:lnTo>
                  <a:lnTo>
                    <a:pt x="2407" y="8286"/>
                  </a:lnTo>
                  <a:lnTo>
                    <a:pt x="2491" y="8265"/>
                  </a:lnTo>
                  <a:lnTo>
                    <a:pt x="2449" y="8328"/>
                  </a:lnTo>
                  <a:lnTo>
                    <a:pt x="2281" y="8453"/>
                  </a:lnTo>
                  <a:lnTo>
                    <a:pt x="2198" y="8579"/>
                  </a:lnTo>
                  <a:lnTo>
                    <a:pt x="2198" y="8767"/>
                  </a:lnTo>
                  <a:lnTo>
                    <a:pt x="2177" y="8851"/>
                  </a:lnTo>
                  <a:lnTo>
                    <a:pt x="2240" y="8851"/>
                  </a:lnTo>
                  <a:lnTo>
                    <a:pt x="2198" y="8872"/>
                  </a:lnTo>
                  <a:lnTo>
                    <a:pt x="2198" y="9018"/>
                  </a:lnTo>
                  <a:lnTo>
                    <a:pt x="2281" y="9081"/>
                  </a:lnTo>
                  <a:lnTo>
                    <a:pt x="2344" y="9060"/>
                  </a:lnTo>
                  <a:lnTo>
                    <a:pt x="2344" y="9060"/>
                  </a:lnTo>
                  <a:lnTo>
                    <a:pt x="2281" y="9123"/>
                  </a:lnTo>
                  <a:lnTo>
                    <a:pt x="2177" y="9165"/>
                  </a:lnTo>
                  <a:lnTo>
                    <a:pt x="2072" y="9227"/>
                  </a:lnTo>
                  <a:lnTo>
                    <a:pt x="2240" y="9227"/>
                  </a:lnTo>
                  <a:lnTo>
                    <a:pt x="2470" y="9123"/>
                  </a:lnTo>
                  <a:lnTo>
                    <a:pt x="2470" y="9102"/>
                  </a:lnTo>
                  <a:lnTo>
                    <a:pt x="2491" y="9102"/>
                  </a:lnTo>
                  <a:lnTo>
                    <a:pt x="2574" y="9018"/>
                  </a:lnTo>
                  <a:lnTo>
                    <a:pt x="2595" y="8914"/>
                  </a:lnTo>
                  <a:lnTo>
                    <a:pt x="2616" y="8851"/>
                  </a:lnTo>
                  <a:lnTo>
                    <a:pt x="2700" y="8872"/>
                  </a:lnTo>
                  <a:lnTo>
                    <a:pt x="2721" y="8851"/>
                  </a:lnTo>
                  <a:lnTo>
                    <a:pt x="2867" y="8746"/>
                  </a:lnTo>
                  <a:lnTo>
                    <a:pt x="2909" y="8746"/>
                  </a:lnTo>
                  <a:lnTo>
                    <a:pt x="2930" y="8683"/>
                  </a:lnTo>
                  <a:lnTo>
                    <a:pt x="2993" y="8662"/>
                  </a:lnTo>
                  <a:lnTo>
                    <a:pt x="2972" y="8600"/>
                  </a:lnTo>
                  <a:lnTo>
                    <a:pt x="2972" y="8579"/>
                  </a:lnTo>
                  <a:lnTo>
                    <a:pt x="2930" y="8495"/>
                  </a:lnTo>
                  <a:lnTo>
                    <a:pt x="2993" y="8495"/>
                  </a:lnTo>
                  <a:lnTo>
                    <a:pt x="3035" y="8558"/>
                  </a:lnTo>
                  <a:lnTo>
                    <a:pt x="3097" y="8579"/>
                  </a:lnTo>
                  <a:lnTo>
                    <a:pt x="3139" y="8537"/>
                  </a:lnTo>
                  <a:lnTo>
                    <a:pt x="3139" y="8453"/>
                  </a:lnTo>
                  <a:lnTo>
                    <a:pt x="3035" y="8349"/>
                  </a:lnTo>
                  <a:lnTo>
                    <a:pt x="3160" y="8453"/>
                  </a:lnTo>
                  <a:lnTo>
                    <a:pt x="3244" y="8390"/>
                  </a:lnTo>
                  <a:lnTo>
                    <a:pt x="3223" y="8286"/>
                  </a:lnTo>
                  <a:lnTo>
                    <a:pt x="3244" y="8244"/>
                  </a:lnTo>
                  <a:lnTo>
                    <a:pt x="3097" y="8181"/>
                  </a:lnTo>
                  <a:lnTo>
                    <a:pt x="3160" y="8181"/>
                  </a:lnTo>
                  <a:lnTo>
                    <a:pt x="3223" y="8160"/>
                  </a:lnTo>
                  <a:lnTo>
                    <a:pt x="3223" y="8139"/>
                  </a:lnTo>
                  <a:lnTo>
                    <a:pt x="3139" y="8077"/>
                  </a:lnTo>
                  <a:lnTo>
                    <a:pt x="3244" y="8118"/>
                  </a:lnTo>
                  <a:lnTo>
                    <a:pt x="3286" y="8077"/>
                  </a:lnTo>
                  <a:lnTo>
                    <a:pt x="3307" y="8014"/>
                  </a:lnTo>
                  <a:lnTo>
                    <a:pt x="3307" y="8077"/>
                  </a:lnTo>
                  <a:lnTo>
                    <a:pt x="3286" y="8160"/>
                  </a:lnTo>
                  <a:lnTo>
                    <a:pt x="3307" y="8160"/>
                  </a:lnTo>
                  <a:lnTo>
                    <a:pt x="3411" y="8139"/>
                  </a:lnTo>
                  <a:lnTo>
                    <a:pt x="3495" y="8181"/>
                  </a:lnTo>
                  <a:lnTo>
                    <a:pt x="3620" y="8160"/>
                  </a:lnTo>
                  <a:lnTo>
                    <a:pt x="3872" y="8014"/>
                  </a:lnTo>
                  <a:lnTo>
                    <a:pt x="3955" y="7951"/>
                  </a:lnTo>
                  <a:lnTo>
                    <a:pt x="4060" y="7951"/>
                  </a:lnTo>
                  <a:lnTo>
                    <a:pt x="4060" y="7846"/>
                  </a:lnTo>
                  <a:lnTo>
                    <a:pt x="4164" y="7763"/>
                  </a:lnTo>
                  <a:lnTo>
                    <a:pt x="4269" y="7721"/>
                  </a:lnTo>
                  <a:lnTo>
                    <a:pt x="4395" y="7595"/>
                  </a:lnTo>
                  <a:lnTo>
                    <a:pt x="4457" y="7554"/>
                  </a:lnTo>
                  <a:lnTo>
                    <a:pt x="4478" y="7428"/>
                  </a:lnTo>
                  <a:lnTo>
                    <a:pt x="4541" y="7407"/>
                  </a:lnTo>
                  <a:lnTo>
                    <a:pt x="4604" y="7323"/>
                  </a:lnTo>
                  <a:lnTo>
                    <a:pt x="4583" y="7282"/>
                  </a:lnTo>
                  <a:lnTo>
                    <a:pt x="4604" y="7177"/>
                  </a:lnTo>
                  <a:lnTo>
                    <a:pt x="4541" y="7072"/>
                  </a:lnTo>
                  <a:lnTo>
                    <a:pt x="4646" y="6989"/>
                  </a:lnTo>
                  <a:lnTo>
                    <a:pt x="4646" y="6905"/>
                  </a:lnTo>
                  <a:lnTo>
                    <a:pt x="4688" y="6884"/>
                  </a:lnTo>
                  <a:lnTo>
                    <a:pt x="4688" y="6821"/>
                  </a:lnTo>
                  <a:lnTo>
                    <a:pt x="4646" y="6758"/>
                  </a:lnTo>
                  <a:lnTo>
                    <a:pt x="4646" y="6675"/>
                  </a:lnTo>
                  <a:lnTo>
                    <a:pt x="4688" y="6654"/>
                  </a:lnTo>
                  <a:lnTo>
                    <a:pt x="4709" y="6696"/>
                  </a:lnTo>
                  <a:lnTo>
                    <a:pt x="4709" y="6717"/>
                  </a:lnTo>
                  <a:lnTo>
                    <a:pt x="4729" y="6717"/>
                  </a:lnTo>
                  <a:lnTo>
                    <a:pt x="4771" y="6654"/>
                  </a:lnTo>
                  <a:lnTo>
                    <a:pt x="4688" y="6507"/>
                  </a:lnTo>
                  <a:lnTo>
                    <a:pt x="4667" y="6445"/>
                  </a:lnTo>
                  <a:lnTo>
                    <a:pt x="4604" y="6403"/>
                  </a:lnTo>
                  <a:lnTo>
                    <a:pt x="4604" y="6361"/>
                  </a:lnTo>
                  <a:lnTo>
                    <a:pt x="4583" y="6194"/>
                  </a:lnTo>
                  <a:lnTo>
                    <a:pt x="4604" y="6173"/>
                  </a:lnTo>
                  <a:lnTo>
                    <a:pt x="4562" y="6068"/>
                  </a:lnTo>
                  <a:lnTo>
                    <a:pt x="4583" y="6026"/>
                  </a:lnTo>
                  <a:lnTo>
                    <a:pt x="4583" y="5921"/>
                  </a:lnTo>
                  <a:lnTo>
                    <a:pt x="4541" y="5859"/>
                  </a:lnTo>
                  <a:lnTo>
                    <a:pt x="4499" y="5670"/>
                  </a:lnTo>
                  <a:lnTo>
                    <a:pt x="4457" y="5649"/>
                  </a:lnTo>
                  <a:lnTo>
                    <a:pt x="4437" y="5440"/>
                  </a:lnTo>
                  <a:lnTo>
                    <a:pt x="4332" y="5315"/>
                  </a:lnTo>
                  <a:lnTo>
                    <a:pt x="4353" y="5252"/>
                  </a:lnTo>
                  <a:lnTo>
                    <a:pt x="4332" y="5210"/>
                  </a:lnTo>
                  <a:lnTo>
                    <a:pt x="4332" y="5147"/>
                  </a:lnTo>
                  <a:lnTo>
                    <a:pt x="4185" y="5022"/>
                  </a:lnTo>
                  <a:lnTo>
                    <a:pt x="4185" y="4938"/>
                  </a:lnTo>
                  <a:lnTo>
                    <a:pt x="4164" y="4938"/>
                  </a:lnTo>
                  <a:lnTo>
                    <a:pt x="4144" y="4833"/>
                  </a:lnTo>
                  <a:lnTo>
                    <a:pt x="4060" y="4708"/>
                  </a:lnTo>
                  <a:lnTo>
                    <a:pt x="3809" y="4499"/>
                  </a:lnTo>
                  <a:lnTo>
                    <a:pt x="3746" y="4394"/>
                  </a:lnTo>
                  <a:lnTo>
                    <a:pt x="3453" y="4185"/>
                  </a:lnTo>
                  <a:lnTo>
                    <a:pt x="3139" y="4038"/>
                  </a:lnTo>
                  <a:lnTo>
                    <a:pt x="3139" y="3976"/>
                  </a:lnTo>
                  <a:lnTo>
                    <a:pt x="3014" y="3934"/>
                  </a:lnTo>
                  <a:lnTo>
                    <a:pt x="2784" y="3745"/>
                  </a:lnTo>
                  <a:lnTo>
                    <a:pt x="2763" y="3662"/>
                  </a:lnTo>
                  <a:lnTo>
                    <a:pt x="2721" y="3536"/>
                  </a:lnTo>
                  <a:lnTo>
                    <a:pt x="2721" y="3473"/>
                  </a:lnTo>
                  <a:lnTo>
                    <a:pt x="2721" y="3432"/>
                  </a:lnTo>
                  <a:lnTo>
                    <a:pt x="2679" y="3306"/>
                  </a:lnTo>
                  <a:lnTo>
                    <a:pt x="2595" y="3306"/>
                  </a:lnTo>
                  <a:lnTo>
                    <a:pt x="2470" y="3139"/>
                  </a:lnTo>
                  <a:lnTo>
                    <a:pt x="2281" y="3055"/>
                  </a:lnTo>
                  <a:lnTo>
                    <a:pt x="2177" y="3034"/>
                  </a:lnTo>
                  <a:lnTo>
                    <a:pt x="2281" y="2992"/>
                  </a:lnTo>
                  <a:lnTo>
                    <a:pt x="2281" y="2929"/>
                  </a:lnTo>
                  <a:lnTo>
                    <a:pt x="2177" y="2825"/>
                  </a:lnTo>
                  <a:lnTo>
                    <a:pt x="2240" y="2720"/>
                  </a:lnTo>
                  <a:lnTo>
                    <a:pt x="2281" y="2532"/>
                  </a:lnTo>
                  <a:lnTo>
                    <a:pt x="2260" y="2490"/>
                  </a:lnTo>
                  <a:lnTo>
                    <a:pt x="2198" y="2490"/>
                  </a:lnTo>
                  <a:lnTo>
                    <a:pt x="2198" y="2385"/>
                  </a:lnTo>
                  <a:lnTo>
                    <a:pt x="2260" y="2323"/>
                  </a:lnTo>
                  <a:lnTo>
                    <a:pt x="2281" y="2218"/>
                  </a:lnTo>
                  <a:lnTo>
                    <a:pt x="2344" y="2197"/>
                  </a:lnTo>
                  <a:lnTo>
                    <a:pt x="2365" y="2155"/>
                  </a:lnTo>
                  <a:lnTo>
                    <a:pt x="2386" y="2176"/>
                  </a:lnTo>
                  <a:lnTo>
                    <a:pt x="2449" y="2176"/>
                  </a:lnTo>
                  <a:lnTo>
                    <a:pt x="2553" y="2051"/>
                  </a:lnTo>
                  <a:lnTo>
                    <a:pt x="2574" y="2051"/>
                  </a:lnTo>
                  <a:lnTo>
                    <a:pt x="2616" y="1988"/>
                  </a:lnTo>
                  <a:lnTo>
                    <a:pt x="2574" y="1904"/>
                  </a:lnTo>
                  <a:lnTo>
                    <a:pt x="2595" y="1883"/>
                  </a:lnTo>
                  <a:lnTo>
                    <a:pt x="2595" y="1800"/>
                  </a:lnTo>
                  <a:lnTo>
                    <a:pt x="2595" y="1737"/>
                  </a:lnTo>
                  <a:lnTo>
                    <a:pt x="2574" y="1674"/>
                  </a:lnTo>
                  <a:lnTo>
                    <a:pt x="2616" y="1632"/>
                  </a:lnTo>
                  <a:lnTo>
                    <a:pt x="2616" y="1548"/>
                  </a:lnTo>
                  <a:lnTo>
                    <a:pt x="2679" y="1548"/>
                  </a:lnTo>
                  <a:lnTo>
                    <a:pt x="2700" y="1590"/>
                  </a:lnTo>
                  <a:lnTo>
                    <a:pt x="2721" y="1590"/>
                  </a:lnTo>
                  <a:lnTo>
                    <a:pt x="2804" y="1548"/>
                  </a:lnTo>
                  <a:lnTo>
                    <a:pt x="2888" y="1528"/>
                  </a:lnTo>
                  <a:lnTo>
                    <a:pt x="2930" y="1548"/>
                  </a:lnTo>
                  <a:lnTo>
                    <a:pt x="2972" y="1528"/>
                  </a:lnTo>
                  <a:lnTo>
                    <a:pt x="3014" y="1465"/>
                  </a:lnTo>
                  <a:lnTo>
                    <a:pt x="2993" y="1381"/>
                  </a:lnTo>
                  <a:lnTo>
                    <a:pt x="3014" y="1339"/>
                  </a:lnTo>
                  <a:lnTo>
                    <a:pt x="3118" y="1318"/>
                  </a:lnTo>
                  <a:lnTo>
                    <a:pt x="3223" y="1339"/>
                  </a:lnTo>
                  <a:lnTo>
                    <a:pt x="3328" y="1256"/>
                  </a:lnTo>
                  <a:lnTo>
                    <a:pt x="3390" y="1256"/>
                  </a:lnTo>
                  <a:lnTo>
                    <a:pt x="3432" y="1235"/>
                  </a:lnTo>
                  <a:lnTo>
                    <a:pt x="3495" y="1172"/>
                  </a:lnTo>
                  <a:lnTo>
                    <a:pt x="3453" y="1130"/>
                  </a:lnTo>
                  <a:lnTo>
                    <a:pt x="3348" y="1067"/>
                  </a:lnTo>
                  <a:lnTo>
                    <a:pt x="3286" y="1109"/>
                  </a:lnTo>
                  <a:lnTo>
                    <a:pt x="3223" y="1046"/>
                  </a:lnTo>
                  <a:lnTo>
                    <a:pt x="3118" y="1109"/>
                  </a:lnTo>
                  <a:lnTo>
                    <a:pt x="3014" y="1025"/>
                  </a:lnTo>
                  <a:lnTo>
                    <a:pt x="2888" y="1004"/>
                  </a:lnTo>
                  <a:lnTo>
                    <a:pt x="2867" y="900"/>
                  </a:lnTo>
                  <a:lnTo>
                    <a:pt x="2616" y="816"/>
                  </a:lnTo>
                  <a:lnTo>
                    <a:pt x="2595" y="712"/>
                  </a:lnTo>
                  <a:lnTo>
                    <a:pt x="2512" y="691"/>
                  </a:lnTo>
                  <a:lnTo>
                    <a:pt x="2574" y="481"/>
                  </a:lnTo>
                  <a:lnTo>
                    <a:pt x="2679" y="440"/>
                  </a:lnTo>
                  <a:lnTo>
                    <a:pt x="2679" y="335"/>
                  </a:lnTo>
                  <a:lnTo>
                    <a:pt x="2595" y="272"/>
                  </a:lnTo>
                  <a:lnTo>
                    <a:pt x="2449" y="314"/>
                  </a:lnTo>
                  <a:lnTo>
                    <a:pt x="2386" y="272"/>
                  </a:lnTo>
                  <a:lnTo>
                    <a:pt x="2114" y="272"/>
                  </a:lnTo>
                  <a:lnTo>
                    <a:pt x="2072" y="188"/>
                  </a:lnTo>
                  <a:lnTo>
                    <a:pt x="1947" y="168"/>
                  </a:lnTo>
                  <a:lnTo>
                    <a:pt x="1947" y="84"/>
                  </a:lnTo>
                  <a:lnTo>
                    <a:pt x="182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1"/>
            <p:cNvSpPr/>
            <p:nvPr/>
          </p:nvSpPr>
          <p:spPr>
            <a:xfrm>
              <a:off x="5166625" y="3025150"/>
              <a:ext cx="75875" cy="65400"/>
            </a:xfrm>
            <a:custGeom>
              <a:avLst/>
              <a:gdLst/>
              <a:ahLst/>
              <a:cxnLst/>
              <a:rect l="l" t="t" r="r" b="b"/>
              <a:pathLst>
                <a:path w="3035" h="2616" extrusionOk="0">
                  <a:moveTo>
                    <a:pt x="2407" y="0"/>
                  </a:moveTo>
                  <a:lnTo>
                    <a:pt x="2239" y="42"/>
                  </a:lnTo>
                  <a:lnTo>
                    <a:pt x="2135" y="126"/>
                  </a:lnTo>
                  <a:lnTo>
                    <a:pt x="2260" y="251"/>
                  </a:lnTo>
                  <a:lnTo>
                    <a:pt x="2239" y="356"/>
                  </a:lnTo>
                  <a:lnTo>
                    <a:pt x="2260" y="460"/>
                  </a:lnTo>
                  <a:lnTo>
                    <a:pt x="2260" y="544"/>
                  </a:lnTo>
                  <a:lnTo>
                    <a:pt x="2072" y="481"/>
                  </a:lnTo>
                  <a:lnTo>
                    <a:pt x="1967" y="314"/>
                  </a:lnTo>
                  <a:lnTo>
                    <a:pt x="1821" y="314"/>
                  </a:lnTo>
                  <a:lnTo>
                    <a:pt x="1758" y="230"/>
                  </a:lnTo>
                  <a:lnTo>
                    <a:pt x="1632" y="126"/>
                  </a:lnTo>
                  <a:lnTo>
                    <a:pt x="1549" y="167"/>
                  </a:lnTo>
                  <a:lnTo>
                    <a:pt x="1444" y="105"/>
                  </a:lnTo>
                  <a:lnTo>
                    <a:pt x="1298" y="126"/>
                  </a:lnTo>
                  <a:lnTo>
                    <a:pt x="1151" y="63"/>
                  </a:lnTo>
                  <a:lnTo>
                    <a:pt x="1026" y="63"/>
                  </a:lnTo>
                  <a:lnTo>
                    <a:pt x="879" y="146"/>
                  </a:lnTo>
                  <a:lnTo>
                    <a:pt x="816" y="105"/>
                  </a:lnTo>
                  <a:lnTo>
                    <a:pt x="670" y="105"/>
                  </a:lnTo>
                  <a:lnTo>
                    <a:pt x="398" y="167"/>
                  </a:lnTo>
                  <a:lnTo>
                    <a:pt x="272" y="167"/>
                  </a:lnTo>
                  <a:lnTo>
                    <a:pt x="168" y="335"/>
                  </a:lnTo>
                  <a:lnTo>
                    <a:pt x="105" y="523"/>
                  </a:lnTo>
                  <a:lnTo>
                    <a:pt x="42" y="649"/>
                  </a:lnTo>
                  <a:lnTo>
                    <a:pt x="0" y="858"/>
                  </a:lnTo>
                  <a:lnTo>
                    <a:pt x="63" y="1088"/>
                  </a:lnTo>
                  <a:lnTo>
                    <a:pt x="168" y="1151"/>
                  </a:lnTo>
                  <a:lnTo>
                    <a:pt x="210" y="1255"/>
                  </a:lnTo>
                  <a:lnTo>
                    <a:pt x="189" y="1486"/>
                  </a:lnTo>
                  <a:lnTo>
                    <a:pt x="189" y="1569"/>
                  </a:lnTo>
                  <a:lnTo>
                    <a:pt x="272" y="1632"/>
                  </a:lnTo>
                  <a:lnTo>
                    <a:pt x="272" y="1779"/>
                  </a:lnTo>
                  <a:lnTo>
                    <a:pt x="356" y="1820"/>
                  </a:lnTo>
                  <a:lnTo>
                    <a:pt x="356" y="1925"/>
                  </a:lnTo>
                  <a:lnTo>
                    <a:pt x="419" y="2051"/>
                  </a:lnTo>
                  <a:lnTo>
                    <a:pt x="482" y="2030"/>
                  </a:lnTo>
                  <a:lnTo>
                    <a:pt x="523" y="2113"/>
                  </a:lnTo>
                  <a:lnTo>
                    <a:pt x="503" y="2218"/>
                  </a:lnTo>
                  <a:lnTo>
                    <a:pt x="565" y="2260"/>
                  </a:lnTo>
                  <a:lnTo>
                    <a:pt x="565" y="2364"/>
                  </a:lnTo>
                  <a:lnTo>
                    <a:pt x="733" y="2364"/>
                  </a:lnTo>
                  <a:lnTo>
                    <a:pt x="733" y="2260"/>
                  </a:lnTo>
                  <a:lnTo>
                    <a:pt x="795" y="2218"/>
                  </a:lnTo>
                  <a:lnTo>
                    <a:pt x="837" y="2155"/>
                  </a:lnTo>
                  <a:lnTo>
                    <a:pt x="837" y="2239"/>
                  </a:lnTo>
                  <a:lnTo>
                    <a:pt x="900" y="2323"/>
                  </a:lnTo>
                  <a:lnTo>
                    <a:pt x="879" y="2406"/>
                  </a:lnTo>
                  <a:lnTo>
                    <a:pt x="816" y="2469"/>
                  </a:lnTo>
                  <a:lnTo>
                    <a:pt x="837" y="2553"/>
                  </a:lnTo>
                  <a:lnTo>
                    <a:pt x="879" y="2574"/>
                  </a:lnTo>
                  <a:lnTo>
                    <a:pt x="921" y="2574"/>
                  </a:lnTo>
                  <a:lnTo>
                    <a:pt x="1026" y="2511"/>
                  </a:lnTo>
                  <a:lnTo>
                    <a:pt x="1026" y="2469"/>
                  </a:lnTo>
                  <a:lnTo>
                    <a:pt x="1088" y="2532"/>
                  </a:lnTo>
                  <a:lnTo>
                    <a:pt x="1214" y="2553"/>
                  </a:lnTo>
                  <a:lnTo>
                    <a:pt x="1235" y="2532"/>
                  </a:lnTo>
                  <a:lnTo>
                    <a:pt x="1340" y="2615"/>
                  </a:lnTo>
                  <a:lnTo>
                    <a:pt x="1444" y="2469"/>
                  </a:lnTo>
                  <a:lnTo>
                    <a:pt x="1570" y="2448"/>
                  </a:lnTo>
                  <a:lnTo>
                    <a:pt x="1632" y="2302"/>
                  </a:lnTo>
                  <a:lnTo>
                    <a:pt x="1758" y="2302"/>
                  </a:lnTo>
                  <a:lnTo>
                    <a:pt x="1821" y="2323"/>
                  </a:lnTo>
                  <a:lnTo>
                    <a:pt x="2093" y="2260"/>
                  </a:lnTo>
                  <a:lnTo>
                    <a:pt x="2197" y="2323"/>
                  </a:lnTo>
                  <a:lnTo>
                    <a:pt x="2239" y="2406"/>
                  </a:lnTo>
                  <a:lnTo>
                    <a:pt x="2407" y="2406"/>
                  </a:lnTo>
                  <a:lnTo>
                    <a:pt x="2365" y="2260"/>
                  </a:lnTo>
                  <a:lnTo>
                    <a:pt x="2386" y="2197"/>
                  </a:lnTo>
                  <a:lnTo>
                    <a:pt x="2281" y="2092"/>
                  </a:lnTo>
                  <a:lnTo>
                    <a:pt x="2156" y="2051"/>
                  </a:lnTo>
                  <a:lnTo>
                    <a:pt x="2135" y="1841"/>
                  </a:lnTo>
                  <a:lnTo>
                    <a:pt x="2239" y="1779"/>
                  </a:lnTo>
                  <a:lnTo>
                    <a:pt x="2448" y="1779"/>
                  </a:lnTo>
                  <a:lnTo>
                    <a:pt x="2511" y="1674"/>
                  </a:lnTo>
                  <a:lnTo>
                    <a:pt x="2679" y="1569"/>
                  </a:lnTo>
                  <a:lnTo>
                    <a:pt x="2825" y="1507"/>
                  </a:lnTo>
                  <a:lnTo>
                    <a:pt x="2867" y="1423"/>
                  </a:lnTo>
                  <a:lnTo>
                    <a:pt x="2930" y="1402"/>
                  </a:lnTo>
                  <a:lnTo>
                    <a:pt x="3034" y="1214"/>
                  </a:lnTo>
                  <a:lnTo>
                    <a:pt x="3013" y="1088"/>
                  </a:lnTo>
                  <a:lnTo>
                    <a:pt x="3034" y="942"/>
                  </a:lnTo>
                  <a:lnTo>
                    <a:pt x="3013" y="837"/>
                  </a:lnTo>
                  <a:lnTo>
                    <a:pt x="3034" y="649"/>
                  </a:lnTo>
                  <a:lnTo>
                    <a:pt x="2930" y="418"/>
                  </a:lnTo>
                  <a:lnTo>
                    <a:pt x="2825" y="356"/>
                  </a:lnTo>
                  <a:lnTo>
                    <a:pt x="2762" y="167"/>
                  </a:lnTo>
                  <a:lnTo>
                    <a:pt x="2679" y="167"/>
                  </a:lnTo>
                  <a:lnTo>
                    <a:pt x="2574" y="126"/>
                  </a:lnTo>
                  <a:lnTo>
                    <a:pt x="2469" y="105"/>
                  </a:lnTo>
                  <a:lnTo>
                    <a:pt x="240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1"/>
            <p:cNvSpPr/>
            <p:nvPr/>
          </p:nvSpPr>
          <p:spPr>
            <a:xfrm>
              <a:off x="5123725" y="2903250"/>
              <a:ext cx="117200" cy="135525"/>
            </a:xfrm>
            <a:custGeom>
              <a:avLst/>
              <a:gdLst/>
              <a:ahLst/>
              <a:cxnLst/>
              <a:rect l="l" t="t" r="r" b="b"/>
              <a:pathLst>
                <a:path w="4688" h="5421" extrusionOk="0">
                  <a:moveTo>
                    <a:pt x="879" y="1"/>
                  </a:moveTo>
                  <a:lnTo>
                    <a:pt x="879" y="85"/>
                  </a:lnTo>
                  <a:lnTo>
                    <a:pt x="817" y="126"/>
                  </a:lnTo>
                  <a:lnTo>
                    <a:pt x="817" y="336"/>
                  </a:lnTo>
                  <a:lnTo>
                    <a:pt x="859" y="440"/>
                  </a:lnTo>
                  <a:lnTo>
                    <a:pt x="859" y="587"/>
                  </a:lnTo>
                  <a:lnTo>
                    <a:pt x="879" y="733"/>
                  </a:lnTo>
                  <a:lnTo>
                    <a:pt x="775" y="712"/>
                  </a:lnTo>
                  <a:lnTo>
                    <a:pt x="649" y="754"/>
                  </a:lnTo>
                  <a:lnTo>
                    <a:pt x="587" y="649"/>
                  </a:lnTo>
                  <a:lnTo>
                    <a:pt x="524" y="608"/>
                  </a:lnTo>
                  <a:lnTo>
                    <a:pt x="419" y="712"/>
                  </a:lnTo>
                  <a:lnTo>
                    <a:pt x="252" y="733"/>
                  </a:lnTo>
                  <a:lnTo>
                    <a:pt x="231" y="838"/>
                  </a:lnTo>
                  <a:lnTo>
                    <a:pt x="189" y="942"/>
                  </a:lnTo>
                  <a:lnTo>
                    <a:pt x="231" y="1026"/>
                  </a:lnTo>
                  <a:lnTo>
                    <a:pt x="105" y="1110"/>
                  </a:lnTo>
                  <a:lnTo>
                    <a:pt x="43" y="1110"/>
                  </a:lnTo>
                  <a:lnTo>
                    <a:pt x="1" y="1256"/>
                  </a:lnTo>
                  <a:lnTo>
                    <a:pt x="43" y="1382"/>
                  </a:lnTo>
                  <a:lnTo>
                    <a:pt x="210" y="1361"/>
                  </a:lnTo>
                  <a:lnTo>
                    <a:pt x="315" y="1486"/>
                  </a:lnTo>
                  <a:lnTo>
                    <a:pt x="335" y="1675"/>
                  </a:lnTo>
                  <a:lnTo>
                    <a:pt x="252" y="1758"/>
                  </a:lnTo>
                  <a:lnTo>
                    <a:pt x="335" y="1884"/>
                  </a:lnTo>
                  <a:lnTo>
                    <a:pt x="440" y="1947"/>
                  </a:lnTo>
                  <a:lnTo>
                    <a:pt x="524" y="1863"/>
                  </a:lnTo>
                  <a:lnTo>
                    <a:pt x="733" y="1863"/>
                  </a:lnTo>
                  <a:lnTo>
                    <a:pt x="754" y="1968"/>
                  </a:lnTo>
                  <a:lnTo>
                    <a:pt x="670" y="2093"/>
                  </a:lnTo>
                  <a:lnTo>
                    <a:pt x="754" y="2198"/>
                  </a:lnTo>
                  <a:lnTo>
                    <a:pt x="733" y="2281"/>
                  </a:lnTo>
                  <a:lnTo>
                    <a:pt x="670" y="2386"/>
                  </a:lnTo>
                  <a:lnTo>
                    <a:pt x="733" y="2512"/>
                  </a:lnTo>
                  <a:lnTo>
                    <a:pt x="733" y="2721"/>
                  </a:lnTo>
                  <a:lnTo>
                    <a:pt x="733" y="3014"/>
                  </a:lnTo>
                  <a:lnTo>
                    <a:pt x="879" y="2930"/>
                  </a:lnTo>
                  <a:lnTo>
                    <a:pt x="1047" y="2909"/>
                  </a:lnTo>
                  <a:lnTo>
                    <a:pt x="1047" y="2784"/>
                  </a:lnTo>
                  <a:lnTo>
                    <a:pt x="1235" y="2700"/>
                  </a:lnTo>
                  <a:lnTo>
                    <a:pt x="1444" y="2805"/>
                  </a:lnTo>
                  <a:lnTo>
                    <a:pt x="1549" y="2805"/>
                  </a:lnTo>
                  <a:lnTo>
                    <a:pt x="1633" y="2930"/>
                  </a:lnTo>
                  <a:lnTo>
                    <a:pt x="1884" y="2909"/>
                  </a:lnTo>
                  <a:lnTo>
                    <a:pt x="2009" y="2637"/>
                  </a:lnTo>
                  <a:lnTo>
                    <a:pt x="2198" y="2595"/>
                  </a:lnTo>
                  <a:lnTo>
                    <a:pt x="2449" y="2679"/>
                  </a:lnTo>
                  <a:lnTo>
                    <a:pt x="2532" y="2826"/>
                  </a:lnTo>
                  <a:lnTo>
                    <a:pt x="2804" y="3014"/>
                  </a:lnTo>
                  <a:lnTo>
                    <a:pt x="2930" y="3118"/>
                  </a:lnTo>
                  <a:lnTo>
                    <a:pt x="2972" y="3244"/>
                  </a:lnTo>
                  <a:lnTo>
                    <a:pt x="2972" y="3328"/>
                  </a:lnTo>
                  <a:lnTo>
                    <a:pt x="2930" y="3411"/>
                  </a:lnTo>
                  <a:lnTo>
                    <a:pt x="2972" y="3537"/>
                  </a:lnTo>
                  <a:lnTo>
                    <a:pt x="2972" y="3725"/>
                  </a:lnTo>
                  <a:lnTo>
                    <a:pt x="2951" y="3788"/>
                  </a:lnTo>
                  <a:lnTo>
                    <a:pt x="3056" y="3872"/>
                  </a:lnTo>
                  <a:lnTo>
                    <a:pt x="3160" y="3997"/>
                  </a:lnTo>
                  <a:lnTo>
                    <a:pt x="3286" y="3997"/>
                  </a:lnTo>
                  <a:lnTo>
                    <a:pt x="3369" y="4060"/>
                  </a:lnTo>
                  <a:lnTo>
                    <a:pt x="3348" y="4102"/>
                  </a:lnTo>
                  <a:lnTo>
                    <a:pt x="3495" y="4206"/>
                  </a:lnTo>
                  <a:lnTo>
                    <a:pt x="3495" y="4290"/>
                  </a:lnTo>
                  <a:lnTo>
                    <a:pt x="3474" y="4416"/>
                  </a:lnTo>
                  <a:lnTo>
                    <a:pt x="3474" y="4499"/>
                  </a:lnTo>
                  <a:lnTo>
                    <a:pt x="3453" y="4604"/>
                  </a:lnTo>
                  <a:lnTo>
                    <a:pt x="3474" y="4688"/>
                  </a:lnTo>
                  <a:lnTo>
                    <a:pt x="3474" y="4897"/>
                  </a:lnTo>
                  <a:lnTo>
                    <a:pt x="3390" y="4981"/>
                  </a:lnTo>
                  <a:lnTo>
                    <a:pt x="3348" y="5002"/>
                  </a:lnTo>
                  <a:lnTo>
                    <a:pt x="3474" y="5106"/>
                  </a:lnTo>
                  <a:lnTo>
                    <a:pt x="3537" y="5190"/>
                  </a:lnTo>
                  <a:lnTo>
                    <a:pt x="3683" y="5190"/>
                  </a:lnTo>
                  <a:lnTo>
                    <a:pt x="3788" y="5357"/>
                  </a:lnTo>
                  <a:lnTo>
                    <a:pt x="3976" y="5420"/>
                  </a:lnTo>
                  <a:lnTo>
                    <a:pt x="3976" y="5336"/>
                  </a:lnTo>
                  <a:lnTo>
                    <a:pt x="3955" y="5232"/>
                  </a:lnTo>
                  <a:lnTo>
                    <a:pt x="3976" y="5127"/>
                  </a:lnTo>
                  <a:lnTo>
                    <a:pt x="3851" y="5002"/>
                  </a:lnTo>
                  <a:lnTo>
                    <a:pt x="3955" y="4918"/>
                  </a:lnTo>
                  <a:lnTo>
                    <a:pt x="4123" y="4876"/>
                  </a:lnTo>
                  <a:lnTo>
                    <a:pt x="4185" y="4981"/>
                  </a:lnTo>
                  <a:lnTo>
                    <a:pt x="4290" y="5002"/>
                  </a:lnTo>
                  <a:lnTo>
                    <a:pt x="4395" y="5043"/>
                  </a:lnTo>
                  <a:lnTo>
                    <a:pt x="4499" y="5043"/>
                  </a:lnTo>
                  <a:lnTo>
                    <a:pt x="4604" y="5002"/>
                  </a:lnTo>
                  <a:lnTo>
                    <a:pt x="4583" y="4813"/>
                  </a:lnTo>
                  <a:lnTo>
                    <a:pt x="4541" y="4730"/>
                  </a:lnTo>
                  <a:lnTo>
                    <a:pt x="4520" y="4604"/>
                  </a:lnTo>
                  <a:lnTo>
                    <a:pt x="4688" y="4478"/>
                  </a:lnTo>
                  <a:lnTo>
                    <a:pt x="4688" y="4311"/>
                  </a:lnTo>
                  <a:lnTo>
                    <a:pt x="4604" y="4311"/>
                  </a:lnTo>
                  <a:lnTo>
                    <a:pt x="4541" y="4248"/>
                  </a:lnTo>
                  <a:lnTo>
                    <a:pt x="4583" y="4081"/>
                  </a:lnTo>
                  <a:lnTo>
                    <a:pt x="4646" y="3997"/>
                  </a:lnTo>
                  <a:lnTo>
                    <a:pt x="4604" y="3934"/>
                  </a:lnTo>
                  <a:lnTo>
                    <a:pt x="4499" y="3976"/>
                  </a:lnTo>
                  <a:lnTo>
                    <a:pt x="4436" y="3955"/>
                  </a:lnTo>
                  <a:lnTo>
                    <a:pt x="4374" y="3851"/>
                  </a:lnTo>
                  <a:lnTo>
                    <a:pt x="4227" y="3851"/>
                  </a:lnTo>
                  <a:lnTo>
                    <a:pt x="4185" y="3788"/>
                  </a:lnTo>
                  <a:lnTo>
                    <a:pt x="4206" y="3683"/>
                  </a:lnTo>
                  <a:lnTo>
                    <a:pt x="4123" y="3662"/>
                  </a:lnTo>
                  <a:lnTo>
                    <a:pt x="4081" y="3662"/>
                  </a:lnTo>
                  <a:lnTo>
                    <a:pt x="3997" y="3579"/>
                  </a:lnTo>
                  <a:lnTo>
                    <a:pt x="3997" y="3516"/>
                  </a:lnTo>
                  <a:lnTo>
                    <a:pt x="3913" y="3411"/>
                  </a:lnTo>
                  <a:lnTo>
                    <a:pt x="3788" y="3411"/>
                  </a:lnTo>
                  <a:lnTo>
                    <a:pt x="3704" y="3349"/>
                  </a:lnTo>
                  <a:lnTo>
                    <a:pt x="3662" y="3223"/>
                  </a:lnTo>
                  <a:lnTo>
                    <a:pt x="3474" y="3014"/>
                  </a:lnTo>
                  <a:lnTo>
                    <a:pt x="3495" y="2930"/>
                  </a:lnTo>
                  <a:lnTo>
                    <a:pt x="3369" y="2784"/>
                  </a:lnTo>
                  <a:lnTo>
                    <a:pt x="3202" y="2700"/>
                  </a:lnTo>
                  <a:lnTo>
                    <a:pt x="3056" y="2491"/>
                  </a:lnTo>
                  <a:lnTo>
                    <a:pt x="2951" y="2491"/>
                  </a:lnTo>
                  <a:lnTo>
                    <a:pt x="2763" y="2386"/>
                  </a:lnTo>
                  <a:lnTo>
                    <a:pt x="2595" y="2386"/>
                  </a:lnTo>
                  <a:lnTo>
                    <a:pt x="2511" y="2219"/>
                  </a:lnTo>
                  <a:lnTo>
                    <a:pt x="2428" y="2219"/>
                  </a:lnTo>
                  <a:lnTo>
                    <a:pt x="2407" y="2156"/>
                  </a:lnTo>
                  <a:lnTo>
                    <a:pt x="2491" y="2072"/>
                  </a:lnTo>
                  <a:lnTo>
                    <a:pt x="2344" y="1905"/>
                  </a:lnTo>
                  <a:lnTo>
                    <a:pt x="2344" y="1842"/>
                  </a:lnTo>
                  <a:lnTo>
                    <a:pt x="2428" y="1842"/>
                  </a:lnTo>
                  <a:lnTo>
                    <a:pt x="2595" y="1758"/>
                  </a:lnTo>
                  <a:lnTo>
                    <a:pt x="2721" y="1758"/>
                  </a:lnTo>
                  <a:lnTo>
                    <a:pt x="2763" y="1675"/>
                  </a:lnTo>
                  <a:lnTo>
                    <a:pt x="2846" y="1465"/>
                  </a:lnTo>
                  <a:lnTo>
                    <a:pt x="2930" y="1445"/>
                  </a:lnTo>
                  <a:lnTo>
                    <a:pt x="2930" y="1361"/>
                  </a:lnTo>
                  <a:lnTo>
                    <a:pt x="2742" y="1319"/>
                  </a:lnTo>
                  <a:lnTo>
                    <a:pt x="2763" y="1214"/>
                  </a:lnTo>
                  <a:lnTo>
                    <a:pt x="2742" y="1110"/>
                  </a:lnTo>
                  <a:lnTo>
                    <a:pt x="2595" y="1068"/>
                  </a:lnTo>
                  <a:lnTo>
                    <a:pt x="2511" y="963"/>
                  </a:lnTo>
                  <a:lnTo>
                    <a:pt x="2344" y="963"/>
                  </a:lnTo>
                  <a:lnTo>
                    <a:pt x="2219" y="1047"/>
                  </a:lnTo>
                  <a:lnTo>
                    <a:pt x="2072" y="1005"/>
                  </a:lnTo>
                  <a:lnTo>
                    <a:pt x="1821" y="1005"/>
                  </a:lnTo>
                  <a:lnTo>
                    <a:pt x="1716" y="796"/>
                  </a:lnTo>
                  <a:lnTo>
                    <a:pt x="1507" y="608"/>
                  </a:lnTo>
                  <a:lnTo>
                    <a:pt x="1570" y="524"/>
                  </a:lnTo>
                  <a:lnTo>
                    <a:pt x="1549" y="398"/>
                  </a:lnTo>
                  <a:lnTo>
                    <a:pt x="1444" y="315"/>
                  </a:lnTo>
                  <a:lnTo>
                    <a:pt x="1340" y="168"/>
                  </a:lnTo>
                  <a:lnTo>
                    <a:pt x="1151" y="85"/>
                  </a:lnTo>
                  <a:lnTo>
                    <a:pt x="108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1"/>
            <p:cNvSpPr/>
            <p:nvPr/>
          </p:nvSpPr>
          <p:spPr>
            <a:xfrm>
              <a:off x="5089200" y="2934650"/>
              <a:ext cx="121900" cy="227050"/>
            </a:xfrm>
            <a:custGeom>
              <a:avLst/>
              <a:gdLst/>
              <a:ahLst/>
              <a:cxnLst/>
              <a:rect l="l" t="t" r="r" b="b"/>
              <a:pathLst>
                <a:path w="4876" h="9082" extrusionOk="0">
                  <a:moveTo>
                    <a:pt x="1361" y="0"/>
                  </a:moveTo>
                  <a:lnTo>
                    <a:pt x="1193" y="21"/>
                  </a:lnTo>
                  <a:lnTo>
                    <a:pt x="1068" y="63"/>
                  </a:lnTo>
                  <a:lnTo>
                    <a:pt x="1068" y="126"/>
                  </a:lnTo>
                  <a:lnTo>
                    <a:pt x="1110" y="209"/>
                  </a:lnTo>
                  <a:lnTo>
                    <a:pt x="1089" y="293"/>
                  </a:lnTo>
                  <a:lnTo>
                    <a:pt x="921" y="272"/>
                  </a:lnTo>
                  <a:lnTo>
                    <a:pt x="859" y="314"/>
                  </a:lnTo>
                  <a:lnTo>
                    <a:pt x="859" y="481"/>
                  </a:lnTo>
                  <a:lnTo>
                    <a:pt x="838" y="523"/>
                  </a:lnTo>
                  <a:lnTo>
                    <a:pt x="691" y="523"/>
                  </a:lnTo>
                  <a:lnTo>
                    <a:pt x="566" y="628"/>
                  </a:lnTo>
                  <a:lnTo>
                    <a:pt x="335" y="544"/>
                  </a:lnTo>
                  <a:lnTo>
                    <a:pt x="252" y="691"/>
                  </a:lnTo>
                  <a:lnTo>
                    <a:pt x="273" y="858"/>
                  </a:lnTo>
                  <a:lnTo>
                    <a:pt x="210" y="942"/>
                  </a:lnTo>
                  <a:lnTo>
                    <a:pt x="210" y="1130"/>
                  </a:lnTo>
                  <a:lnTo>
                    <a:pt x="231" y="1214"/>
                  </a:lnTo>
                  <a:lnTo>
                    <a:pt x="126" y="1277"/>
                  </a:lnTo>
                  <a:lnTo>
                    <a:pt x="1" y="1360"/>
                  </a:lnTo>
                  <a:lnTo>
                    <a:pt x="1" y="1444"/>
                  </a:lnTo>
                  <a:lnTo>
                    <a:pt x="63" y="1465"/>
                  </a:lnTo>
                  <a:lnTo>
                    <a:pt x="168" y="1653"/>
                  </a:lnTo>
                  <a:lnTo>
                    <a:pt x="252" y="1737"/>
                  </a:lnTo>
                  <a:lnTo>
                    <a:pt x="315" y="1800"/>
                  </a:lnTo>
                  <a:lnTo>
                    <a:pt x="440" y="1904"/>
                  </a:lnTo>
                  <a:lnTo>
                    <a:pt x="587" y="2197"/>
                  </a:lnTo>
                  <a:lnTo>
                    <a:pt x="670" y="2260"/>
                  </a:lnTo>
                  <a:lnTo>
                    <a:pt x="754" y="2386"/>
                  </a:lnTo>
                  <a:lnTo>
                    <a:pt x="754" y="2511"/>
                  </a:lnTo>
                  <a:lnTo>
                    <a:pt x="879" y="2574"/>
                  </a:lnTo>
                  <a:lnTo>
                    <a:pt x="879" y="2699"/>
                  </a:lnTo>
                  <a:lnTo>
                    <a:pt x="775" y="2741"/>
                  </a:lnTo>
                  <a:lnTo>
                    <a:pt x="754" y="2825"/>
                  </a:lnTo>
                  <a:lnTo>
                    <a:pt x="796" y="3118"/>
                  </a:lnTo>
                  <a:lnTo>
                    <a:pt x="775" y="3222"/>
                  </a:lnTo>
                  <a:lnTo>
                    <a:pt x="670" y="3264"/>
                  </a:lnTo>
                  <a:lnTo>
                    <a:pt x="754" y="3474"/>
                  </a:lnTo>
                  <a:lnTo>
                    <a:pt x="754" y="3578"/>
                  </a:lnTo>
                  <a:lnTo>
                    <a:pt x="900" y="3766"/>
                  </a:lnTo>
                  <a:lnTo>
                    <a:pt x="1089" y="3892"/>
                  </a:lnTo>
                  <a:lnTo>
                    <a:pt x="1256" y="4059"/>
                  </a:lnTo>
                  <a:lnTo>
                    <a:pt x="1298" y="4311"/>
                  </a:lnTo>
                  <a:lnTo>
                    <a:pt x="1277" y="4394"/>
                  </a:lnTo>
                  <a:lnTo>
                    <a:pt x="1298" y="4520"/>
                  </a:lnTo>
                  <a:lnTo>
                    <a:pt x="1277" y="4624"/>
                  </a:lnTo>
                  <a:lnTo>
                    <a:pt x="1361" y="4708"/>
                  </a:lnTo>
                  <a:lnTo>
                    <a:pt x="1382" y="4896"/>
                  </a:lnTo>
                  <a:lnTo>
                    <a:pt x="1424" y="5001"/>
                  </a:lnTo>
                  <a:lnTo>
                    <a:pt x="1403" y="5147"/>
                  </a:lnTo>
                  <a:lnTo>
                    <a:pt x="1486" y="5294"/>
                  </a:lnTo>
                  <a:lnTo>
                    <a:pt x="1486" y="5461"/>
                  </a:lnTo>
                  <a:lnTo>
                    <a:pt x="1403" y="5524"/>
                  </a:lnTo>
                  <a:lnTo>
                    <a:pt x="1277" y="5880"/>
                  </a:lnTo>
                  <a:lnTo>
                    <a:pt x="1152" y="5963"/>
                  </a:lnTo>
                  <a:lnTo>
                    <a:pt x="1152" y="6131"/>
                  </a:lnTo>
                  <a:lnTo>
                    <a:pt x="1089" y="6194"/>
                  </a:lnTo>
                  <a:lnTo>
                    <a:pt x="1068" y="6298"/>
                  </a:lnTo>
                  <a:lnTo>
                    <a:pt x="1047" y="6487"/>
                  </a:lnTo>
                  <a:lnTo>
                    <a:pt x="1089" y="6487"/>
                  </a:lnTo>
                  <a:lnTo>
                    <a:pt x="1005" y="6591"/>
                  </a:lnTo>
                  <a:lnTo>
                    <a:pt x="1047" y="6654"/>
                  </a:lnTo>
                  <a:lnTo>
                    <a:pt x="963" y="6779"/>
                  </a:lnTo>
                  <a:lnTo>
                    <a:pt x="1047" y="6779"/>
                  </a:lnTo>
                  <a:lnTo>
                    <a:pt x="984" y="6863"/>
                  </a:lnTo>
                  <a:lnTo>
                    <a:pt x="921" y="6863"/>
                  </a:lnTo>
                  <a:lnTo>
                    <a:pt x="921" y="7072"/>
                  </a:lnTo>
                  <a:lnTo>
                    <a:pt x="859" y="7114"/>
                  </a:lnTo>
                  <a:lnTo>
                    <a:pt x="879" y="7282"/>
                  </a:lnTo>
                  <a:lnTo>
                    <a:pt x="859" y="7324"/>
                  </a:lnTo>
                  <a:lnTo>
                    <a:pt x="879" y="7533"/>
                  </a:lnTo>
                  <a:lnTo>
                    <a:pt x="921" y="7616"/>
                  </a:lnTo>
                  <a:lnTo>
                    <a:pt x="1005" y="7616"/>
                  </a:lnTo>
                  <a:lnTo>
                    <a:pt x="984" y="7512"/>
                  </a:lnTo>
                  <a:lnTo>
                    <a:pt x="1110" y="7449"/>
                  </a:lnTo>
                  <a:lnTo>
                    <a:pt x="1089" y="7512"/>
                  </a:lnTo>
                  <a:lnTo>
                    <a:pt x="1172" y="7554"/>
                  </a:lnTo>
                  <a:lnTo>
                    <a:pt x="1172" y="7637"/>
                  </a:lnTo>
                  <a:lnTo>
                    <a:pt x="1277" y="7658"/>
                  </a:lnTo>
                  <a:lnTo>
                    <a:pt x="1319" y="7868"/>
                  </a:lnTo>
                  <a:lnTo>
                    <a:pt x="1424" y="7868"/>
                  </a:lnTo>
                  <a:lnTo>
                    <a:pt x="1570" y="8035"/>
                  </a:lnTo>
                  <a:lnTo>
                    <a:pt x="1570" y="8119"/>
                  </a:lnTo>
                  <a:lnTo>
                    <a:pt x="1675" y="8140"/>
                  </a:lnTo>
                  <a:lnTo>
                    <a:pt x="1696" y="8244"/>
                  </a:lnTo>
                  <a:lnTo>
                    <a:pt x="1779" y="8244"/>
                  </a:lnTo>
                  <a:lnTo>
                    <a:pt x="1779" y="8286"/>
                  </a:lnTo>
                  <a:lnTo>
                    <a:pt x="1716" y="8370"/>
                  </a:lnTo>
                  <a:lnTo>
                    <a:pt x="1716" y="8391"/>
                  </a:lnTo>
                  <a:lnTo>
                    <a:pt x="1968" y="8579"/>
                  </a:lnTo>
                  <a:lnTo>
                    <a:pt x="2009" y="8663"/>
                  </a:lnTo>
                  <a:lnTo>
                    <a:pt x="2051" y="8537"/>
                  </a:lnTo>
                  <a:lnTo>
                    <a:pt x="2135" y="8453"/>
                  </a:lnTo>
                  <a:lnTo>
                    <a:pt x="2240" y="8537"/>
                  </a:lnTo>
                  <a:lnTo>
                    <a:pt x="2407" y="8579"/>
                  </a:lnTo>
                  <a:lnTo>
                    <a:pt x="2428" y="8642"/>
                  </a:lnTo>
                  <a:lnTo>
                    <a:pt x="2553" y="8642"/>
                  </a:lnTo>
                  <a:lnTo>
                    <a:pt x="2616" y="8704"/>
                  </a:lnTo>
                  <a:lnTo>
                    <a:pt x="2616" y="8893"/>
                  </a:lnTo>
                  <a:lnTo>
                    <a:pt x="2532" y="8976"/>
                  </a:lnTo>
                  <a:lnTo>
                    <a:pt x="2532" y="9060"/>
                  </a:lnTo>
                  <a:lnTo>
                    <a:pt x="2679" y="9081"/>
                  </a:lnTo>
                  <a:lnTo>
                    <a:pt x="2825" y="8976"/>
                  </a:lnTo>
                  <a:lnTo>
                    <a:pt x="2930" y="8976"/>
                  </a:lnTo>
                  <a:lnTo>
                    <a:pt x="2993" y="9018"/>
                  </a:lnTo>
                  <a:lnTo>
                    <a:pt x="3076" y="8976"/>
                  </a:lnTo>
                  <a:lnTo>
                    <a:pt x="3076" y="8872"/>
                  </a:lnTo>
                  <a:lnTo>
                    <a:pt x="3097" y="8851"/>
                  </a:lnTo>
                  <a:lnTo>
                    <a:pt x="3076" y="8788"/>
                  </a:lnTo>
                  <a:lnTo>
                    <a:pt x="2972" y="8704"/>
                  </a:lnTo>
                  <a:lnTo>
                    <a:pt x="2930" y="8642"/>
                  </a:lnTo>
                  <a:lnTo>
                    <a:pt x="2846" y="8474"/>
                  </a:lnTo>
                  <a:lnTo>
                    <a:pt x="2742" y="8432"/>
                  </a:lnTo>
                  <a:lnTo>
                    <a:pt x="2637" y="8432"/>
                  </a:lnTo>
                  <a:lnTo>
                    <a:pt x="2574" y="8453"/>
                  </a:lnTo>
                  <a:lnTo>
                    <a:pt x="2491" y="8391"/>
                  </a:lnTo>
                  <a:lnTo>
                    <a:pt x="2344" y="8244"/>
                  </a:lnTo>
                  <a:lnTo>
                    <a:pt x="2260" y="8160"/>
                  </a:lnTo>
                  <a:lnTo>
                    <a:pt x="2260" y="8056"/>
                  </a:lnTo>
                  <a:lnTo>
                    <a:pt x="2219" y="8035"/>
                  </a:lnTo>
                  <a:lnTo>
                    <a:pt x="2198" y="8140"/>
                  </a:lnTo>
                  <a:lnTo>
                    <a:pt x="2030" y="8056"/>
                  </a:lnTo>
                  <a:lnTo>
                    <a:pt x="2051" y="7972"/>
                  </a:lnTo>
                  <a:lnTo>
                    <a:pt x="2135" y="7930"/>
                  </a:lnTo>
                  <a:lnTo>
                    <a:pt x="2156" y="7951"/>
                  </a:lnTo>
                  <a:lnTo>
                    <a:pt x="2198" y="7930"/>
                  </a:lnTo>
                  <a:lnTo>
                    <a:pt x="2219" y="7868"/>
                  </a:lnTo>
                  <a:lnTo>
                    <a:pt x="2156" y="7637"/>
                  </a:lnTo>
                  <a:lnTo>
                    <a:pt x="2114" y="7616"/>
                  </a:lnTo>
                  <a:lnTo>
                    <a:pt x="2114" y="7533"/>
                  </a:lnTo>
                  <a:lnTo>
                    <a:pt x="2030" y="7428"/>
                  </a:lnTo>
                  <a:lnTo>
                    <a:pt x="2009" y="7344"/>
                  </a:lnTo>
                  <a:lnTo>
                    <a:pt x="2009" y="7386"/>
                  </a:lnTo>
                  <a:lnTo>
                    <a:pt x="2009" y="7449"/>
                  </a:lnTo>
                  <a:lnTo>
                    <a:pt x="1947" y="7449"/>
                  </a:lnTo>
                  <a:lnTo>
                    <a:pt x="1884" y="7324"/>
                  </a:lnTo>
                  <a:lnTo>
                    <a:pt x="1821" y="7303"/>
                  </a:lnTo>
                  <a:lnTo>
                    <a:pt x="1842" y="7177"/>
                  </a:lnTo>
                  <a:lnTo>
                    <a:pt x="1800" y="7114"/>
                  </a:lnTo>
                  <a:lnTo>
                    <a:pt x="1779" y="6989"/>
                  </a:lnTo>
                  <a:lnTo>
                    <a:pt x="1716" y="6926"/>
                  </a:lnTo>
                  <a:lnTo>
                    <a:pt x="1633" y="6926"/>
                  </a:lnTo>
                  <a:lnTo>
                    <a:pt x="1612" y="6905"/>
                  </a:lnTo>
                  <a:lnTo>
                    <a:pt x="1570" y="6968"/>
                  </a:lnTo>
                  <a:lnTo>
                    <a:pt x="1528" y="7010"/>
                  </a:lnTo>
                  <a:lnTo>
                    <a:pt x="1486" y="7031"/>
                  </a:lnTo>
                  <a:lnTo>
                    <a:pt x="1424" y="6989"/>
                  </a:lnTo>
                  <a:lnTo>
                    <a:pt x="1486" y="6884"/>
                  </a:lnTo>
                  <a:lnTo>
                    <a:pt x="1382" y="6717"/>
                  </a:lnTo>
                  <a:lnTo>
                    <a:pt x="1382" y="6654"/>
                  </a:lnTo>
                  <a:lnTo>
                    <a:pt x="1361" y="6507"/>
                  </a:lnTo>
                  <a:lnTo>
                    <a:pt x="1361" y="6466"/>
                  </a:lnTo>
                  <a:lnTo>
                    <a:pt x="1403" y="6382"/>
                  </a:lnTo>
                  <a:lnTo>
                    <a:pt x="1382" y="6361"/>
                  </a:lnTo>
                  <a:lnTo>
                    <a:pt x="1319" y="6361"/>
                  </a:lnTo>
                  <a:lnTo>
                    <a:pt x="1382" y="6256"/>
                  </a:lnTo>
                  <a:lnTo>
                    <a:pt x="1382" y="6131"/>
                  </a:lnTo>
                  <a:lnTo>
                    <a:pt x="1507" y="5943"/>
                  </a:lnTo>
                  <a:lnTo>
                    <a:pt x="1528" y="5503"/>
                  </a:lnTo>
                  <a:lnTo>
                    <a:pt x="1612" y="5399"/>
                  </a:lnTo>
                  <a:lnTo>
                    <a:pt x="1633" y="5252"/>
                  </a:lnTo>
                  <a:lnTo>
                    <a:pt x="1716" y="5147"/>
                  </a:lnTo>
                  <a:lnTo>
                    <a:pt x="1737" y="5001"/>
                  </a:lnTo>
                  <a:lnTo>
                    <a:pt x="1696" y="4980"/>
                  </a:lnTo>
                  <a:lnTo>
                    <a:pt x="1716" y="4896"/>
                  </a:lnTo>
                  <a:lnTo>
                    <a:pt x="1716" y="4771"/>
                  </a:lnTo>
                  <a:lnTo>
                    <a:pt x="1779" y="4666"/>
                  </a:lnTo>
                  <a:lnTo>
                    <a:pt x="1779" y="4562"/>
                  </a:lnTo>
                  <a:lnTo>
                    <a:pt x="1675" y="4520"/>
                  </a:lnTo>
                  <a:lnTo>
                    <a:pt x="1696" y="4457"/>
                  </a:lnTo>
                  <a:lnTo>
                    <a:pt x="1696" y="4415"/>
                  </a:lnTo>
                  <a:lnTo>
                    <a:pt x="1800" y="4415"/>
                  </a:lnTo>
                  <a:lnTo>
                    <a:pt x="1821" y="4394"/>
                  </a:lnTo>
                  <a:lnTo>
                    <a:pt x="1884" y="4415"/>
                  </a:lnTo>
                  <a:lnTo>
                    <a:pt x="1926" y="4415"/>
                  </a:lnTo>
                  <a:lnTo>
                    <a:pt x="2030" y="4373"/>
                  </a:lnTo>
                  <a:lnTo>
                    <a:pt x="2051" y="4394"/>
                  </a:lnTo>
                  <a:lnTo>
                    <a:pt x="2135" y="4394"/>
                  </a:lnTo>
                  <a:lnTo>
                    <a:pt x="2219" y="4415"/>
                  </a:lnTo>
                  <a:lnTo>
                    <a:pt x="2260" y="4499"/>
                  </a:lnTo>
                  <a:lnTo>
                    <a:pt x="2219" y="4520"/>
                  </a:lnTo>
                  <a:lnTo>
                    <a:pt x="2219" y="4687"/>
                  </a:lnTo>
                  <a:lnTo>
                    <a:pt x="2260" y="4792"/>
                  </a:lnTo>
                  <a:lnTo>
                    <a:pt x="2240" y="4813"/>
                  </a:lnTo>
                  <a:lnTo>
                    <a:pt x="2198" y="4917"/>
                  </a:lnTo>
                  <a:lnTo>
                    <a:pt x="2302" y="4896"/>
                  </a:lnTo>
                  <a:lnTo>
                    <a:pt x="2365" y="4917"/>
                  </a:lnTo>
                  <a:lnTo>
                    <a:pt x="2470" y="4896"/>
                  </a:lnTo>
                  <a:lnTo>
                    <a:pt x="2616" y="4917"/>
                  </a:lnTo>
                  <a:lnTo>
                    <a:pt x="2658" y="4980"/>
                  </a:lnTo>
                  <a:lnTo>
                    <a:pt x="2658" y="4938"/>
                  </a:lnTo>
                  <a:lnTo>
                    <a:pt x="2658" y="4917"/>
                  </a:lnTo>
                  <a:lnTo>
                    <a:pt x="2721" y="4875"/>
                  </a:lnTo>
                  <a:lnTo>
                    <a:pt x="2784" y="4896"/>
                  </a:lnTo>
                  <a:lnTo>
                    <a:pt x="2951" y="5043"/>
                  </a:lnTo>
                  <a:lnTo>
                    <a:pt x="3014" y="5085"/>
                  </a:lnTo>
                  <a:lnTo>
                    <a:pt x="3014" y="5127"/>
                  </a:lnTo>
                  <a:lnTo>
                    <a:pt x="3076" y="5127"/>
                  </a:lnTo>
                  <a:lnTo>
                    <a:pt x="3181" y="5231"/>
                  </a:lnTo>
                  <a:lnTo>
                    <a:pt x="3202" y="5252"/>
                  </a:lnTo>
                  <a:lnTo>
                    <a:pt x="3244" y="5252"/>
                  </a:lnTo>
                  <a:lnTo>
                    <a:pt x="3244" y="5189"/>
                  </a:lnTo>
                  <a:lnTo>
                    <a:pt x="3286" y="5189"/>
                  </a:lnTo>
                  <a:lnTo>
                    <a:pt x="3286" y="5106"/>
                  </a:lnTo>
                  <a:lnTo>
                    <a:pt x="3307" y="4875"/>
                  </a:lnTo>
                  <a:lnTo>
                    <a:pt x="3265" y="4771"/>
                  </a:lnTo>
                  <a:lnTo>
                    <a:pt x="3160" y="4708"/>
                  </a:lnTo>
                  <a:lnTo>
                    <a:pt x="3097" y="4478"/>
                  </a:lnTo>
                  <a:lnTo>
                    <a:pt x="3139" y="4269"/>
                  </a:lnTo>
                  <a:lnTo>
                    <a:pt x="3202" y="4143"/>
                  </a:lnTo>
                  <a:lnTo>
                    <a:pt x="3265" y="3955"/>
                  </a:lnTo>
                  <a:lnTo>
                    <a:pt x="3369" y="3787"/>
                  </a:lnTo>
                  <a:lnTo>
                    <a:pt x="3495" y="3787"/>
                  </a:lnTo>
                  <a:lnTo>
                    <a:pt x="3767" y="3725"/>
                  </a:lnTo>
                  <a:lnTo>
                    <a:pt x="3913" y="3725"/>
                  </a:lnTo>
                  <a:lnTo>
                    <a:pt x="3976" y="3766"/>
                  </a:lnTo>
                  <a:lnTo>
                    <a:pt x="4123" y="3683"/>
                  </a:lnTo>
                  <a:lnTo>
                    <a:pt x="4248" y="3683"/>
                  </a:lnTo>
                  <a:lnTo>
                    <a:pt x="4395" y="3746"/>
                  </a:lnTo>
                  <a:lnTo>
                    <a:pt x="4541" y="3725"/>
                  </a:lnTo>
                  <a:lnTo>
                    <a:pt x="4646" y="3787"/>
                  </a:lnTo>
                  <a:lnTo>
                    <a:pt x="4771" y="3725"/>
                  </a:lnTo>
                  <a:lnTo>
                    <a:pt x="4855" y="3641"/>
                  </a:lnTo>
                  <a:lnTo>
                    <a:pt x="4855" y="3432"/>
                  </a:lnTo>
                  <a:lnTo>
                    <a:pt x="4834" y="3348"/>
                  </a:lnTo>
                  <a:lnTo>
                    <a:pt x="4855" y="3243"/>
                  </a:lnTo>
                  <a:lnTo>
                    <a:pt x="4855" y="3160"/>
                  </a:lnTo>
                  <a:lnTo>
                    <a:pt x="4876" y="3034"/>
                  </a:lnTo>
                  <a:lnTo>
                    <a:pt x="4876" y="2950"/>
                  </a:lnTo>
                  <a:lnTo>
                    <a:pt x="4729" y="2846"/>
                  </a:lnTo>
                  <a:lnTo>
                    <a:pt x="4750" y="2804"/>
                  </a:lnTo>
                  <a:lnTo>
                    <a:pt x="4667" y="2741"/>
                  </a:lnTo>
                  <a:lnTo>
                    <a:pt x="4541" y="2741"/>
                  </a:lnTo>
                  <a:lnTo>
                    <a:pt x="4437" y="2616"/>
                  </a:lnTo>
                  <a:lnTo>
                    <a:pt x="4332" y="2532"/>
                  </a:lnTo>
                  <a:lnTo>
                    <a:pt x="4353" y="2469"/>
                  </a:lnTo>
                  <a:lnTo>
                    <a:pt x="4353" y="2281"/>
                  </a:lnTo>
                  <a:lnTo>
                    <a:pt x="4311" y="2155"/>
                  </a:lnTo>
                  <a:lnTo>
                    <a:pt x="4353" y="2072"/>
                  </a:lnTo>
                  <a:lnTo>
                    <a:pt x="4353" y="1988"/>
                  </a:lnTo>
                  <a:lnTo>
                    <a:pt x="4311" y="1862"/>
                  </a:lnTo>
                  <a:lnTo>
                    <a:pt x="4185" y="1758"/>
                  </a:lnTo>
                  <a:lnTo>
                    <a:pt x="3913" y="1570"/>
                  </a:lnTo>
                  <a:lnTo>
                    <a:pt x="3830" y="1423"/>
                  </a:lnTo>
                  <a:lnTo>
                    <a:pt x="3579" y="1339"/>
                  </a:lnTo>
                  <a:lnTo>
                    <a:pt x="3390" y="1381"/>
                  </a:lnTo>
                  <a:lnTo>
                    <a:pt x="3265" y="1653"/>
                  </a:lnTo>
                  <a:lnTo>
                    <a:pt x="3014" y="1674"/>
                  </a:lnTo>
                  <a:lnTo>
                    <a:pt x="2930" y="1549"/>
                  </a:lnTo>
                  <a:lnTo>
                    <a:pt x="2825" y="1549"/>
                  </a:lnTo>
                  <a:lnTo>
                    <a:pt x="2616" y="1444"/>
                  </a:lnTo>
                  <a:lnTo>
                    <a:pt x="2428" y="1528"/>
                  </a:lnTo>
                  <a:lnTo>
                    <a:pt x="2428" y="1653"/>
                  </a:lnTo>
                  <a:lnTo>
                    <a:pt x="2260" y="1674"/>
                  </a:lnTo>
                  <a:lnTo>
                    <a:pt x="2114" y="1758"/>
                  </a:lnTo>
                  <a:lnTo>
                    <a:pt x="2114" y="1465"/>
                  </a:lnTo>
                  <a:lnTo>
                    <a:pt x="2114" y="1256"/>
                  </a:lnTo>
                  <a:lnTo>
                    <a:pt x="2051" y="1130"/>
                  </a:lnTo>
                  <a:lnTo>
                    <a:pt x="2114" y="1025"/>
                  </a:lnTo>
                  <a:lnTo>
                    <a:pt x="2135" y="942"/>
                  </a:lnTo>
                  <a:lnTo>
                    <a:pt x="2051" y="837"/>
                  </a:lnTo>
                  <a:lnTo>
                    <a:pt x="2135" y="712"/>
                  </a:lnTo>
                  <a:lnTo>
                    <a:pt x="2114" y="607"/>
                  </a:lnTo>
                  <a:lnTo>
                    <a:pt x="1905" y="607"/>
                  </a:lnTo>
                  <a:lnTo>
                    <a:pt x="1821" y="691"/>
                  </a:lnTo>
                  <a:lnTo>
                    <a:pt x="1716" y="628"/>
                  </a:lnTo>
                  <a:lnTo>
                    <a:pt x="1633" y="502"/>
                  </a:lnTo>
                  <a:lnTo>
                    <a:pt x="1716" y="419"/>
                  </a:lnTo>
                  <a:lnTo>
                    <a:pt x="1696" y="230"/>
                  </a:lnTo>
                  <a:lnTo>
                    <a:pt x="1591" y="105"/>
                  </a:lnTo>
                  <a:lnTo>
                    <a:pt x="1424" y="126"/>
                  </a:lnTo>
                  <a:lnTo>
                    <a:pt x="138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1"/>
            <p:cNvSpPr/>
            <p:nvPr/>
          </p:nvSpPr>
          <p:spPr>
            <a:xfrm>
              <a:off x="5009700" y="2810675"/>
              <a:ext cx="128175" cy="288250"/>
            </a:xfrm>
            <a:custGeom>
              <a:avLst/>
              <a:gdLst/>
              <a:ahLst/>
              <a:cxnLst/>
              <a:rect l="l" t="t" r="r" b="b"/>
              <a:pathLst>
                <a:path w="5127" h="11530" extrusionOk="0">
                  <a:moveTo>
                    <a:pt x="2407" y="0"/>
                  </a:moveTo>
                  <a:lnTo>
                    <a:pt x="2302" y="42"/>
                  </a:lnTo>
                  <a:lnTo>
                    <a:pt x="2344" y="63"/>
                  </a:lnTo>
                  <a:lnTo>
                    <a:pt x="2365" y="147"/>
                  </a:lnTo>
                  <a:lnTo>
                    <a:pt x="2260" y="251"/>
                  </a:lnTo>
                  <a:lnTo>
                    <a:pt x="2260" y="419"/>
                  </a:lnTo>
                  <a:lnTo>
                    <a:pt x="2281" y="523"/>
                  </a:lnTo>
                  <a:lnTo>
                    <a:pt x="2155" y="461"/>
                  </a:lnTo>
                  <a:lnTo>
                    <a:pt x="2072" y="377"/>
                  </a:lnTo>
                  <a:lnTo>
                    <a:pt x="1925" y="482"/>
                  </a:lnTo>
                  <a:lnTo>
                    <a:pt x="1716" y="544"/>
                  </a:lnTo>
                  <a:lnTo>
                    <a:pt x="1653" y="691"/>
                  </a:lnTo>
                  <a:lnTo>
                    <a:pt x="1528" y="858"/>
                  </a:lnTo>
                  <a:lnTo>
                    <a:pt x="1402" y="900"/>
                  </a:lnTo>
                  <a:lnTo>
                    <a:pt x="1214" y="1193"/>
                  </a:lnTo>
                  <a:lnTo>
                    <a:pt x="1193" y="1360"/>
                  </a:lnTo>
                  <a:lnTo>
                    <a:pt x="1235" y="1402"/>
                  </a:lnTo>
                  <a:lnTo>
                    <a:pt x="1151" y="1632"/>
                  </a:lnTo>
                  <a:lnTo>
                    <a:pt x="1005" y="1904"/>
                  </a:lnTo>
                  <a:lnTo>
                    <a:pt x="1005" y="2009"/>
                  </a:lnTo>
                  <a:lnTo>
                    <a:pt x="1130" y="2051"/>
                  </a:lnTo>
                  <a:lnTo>
                    <a:pt x="1005" y="2365"/>
                  </a:lnTo>
                  <a:lnTo>
                    <a:pt x="942" y="2616"/>
                  </a:lnTo>
                  <a:lnTo>
                    <a:pt x="879" y="2825"/>
                  </a:lnTo>
                  <a:lnTo>
                    <a:pt x="712" y="2825"/>
                  </a:lnTo>
                  <a:lnTo>
                    <a:pt x="607" y="2783"/>
                  </a:lnTo>
                  <a:lnTo>
                    <a:pt x="502" y="2783"/>
                  </a:lnTo>
                  <a:lnTo>
                    <a:pt x="565" y="3076"/>
                  </a:lnTo>
                  <a:lnTo>
                    <a:pt x="565" y="3202"/>
                  </a:lnTo>
                  <a:lnTo>
                    <a:pt x="565" y="3411"/>
                  </a:lnTo>
                  <a:lnTo>
                    <a:pt x="419" y="3411"/>
                  </a:lnTo>
                  <a:lnTo>
                    <a:pt x="440" y="3578"/>
                  </a:lnTo>
                  <a:lnTo>
                    <a:pt x="419" y="3704"/>
                  </a:lnTo>
                  <a:lnTo>
                    <a:pt x="440" y="3808"/>
                  </a:lnTo>
                  <a:lnTo>
                    <a:pt x="398" y="4018"/>
                  </a:lnTo>
                  <a:lnTo>
                    <a:pt x="314" y="4039"/>
                  </a:lnTo>
                  <a:lnTo>
                    <a:pt x="272" y="4018"/>
                  </a:lnTo>
                  <a:lnTo>
                    <a:pt x="251" y="4122"/>
                  </a:lnTo>
                  <a:lnTo>
                    <a:pt x="251" y="4206"/>
                  </a:lnTo>
                  <a:lnTo>
                    <a:pt x="251" y="4332"/>
                  </a:lnTo>
                  <a:lnTo>
                    <a:pt x="189" y="4457"/>
                  </a:lnTo>
                  <a:lnTo>
                    <a:pt x="147" y="4436"/>
                  </a:lnTo>
                  <a:lnTo>
                    <a:pt x="42" y="4562"/>
                  </a:lnTo>
                  <a:lnTo>
                    <a:pt x="0" y="4666"/>
                  </a:lnTo>
                  <a:lnTo>
                    <a:pt x="0" y="4729"/>
                  </a:lnTo>
                  <a:lnTo>
                    <a:pt x="84" y="4834"/>
                  </a:lnTo>
                  <a:lnTo>
                    <a:pt x="105" y="4980"/>
                  </a:lnTo>
                  <a:lnTo>
                    <a:pt x="377" y="5231"/>
                  </a:lnTo>
                  <a:lnTo>
                    <a:pt x="377" y="5231"/>
                  </a:lnTo>
                  <a:lnTo>
                    <a:pt x="314" y="5127"/>
                  </a:lnTo>
                  <a:lnTo>
                    <a:pt x="314" y="5064"/>
                  </a:lnTo>
                  <a:lnTo>
                    <a:pt x="398" y="5148"/>
                  </a:lnTo>
                  <a:lnTo>
                    <a:pt x="523" y="5148"/>
                  </a:lnTo>
                  <a:lnTo>
                    <a:pt x="419" y="5231"/>
                  </a:lnTo>
                  <a:lnTo>
                    <a:pt x="440" y="5273"/>
                  </a:lnTo>
                  <a:lnTo>
                    <a:pt x="565" y="5273"/>
                  </a:lnTo>
                  <a:lnTo>
                    <a:pt x="565" y="5189"/>
                  </a:lnTo>
                  <a:lnTo>
                    <a:pt x="586" y="5273"/>
                  </a:lnTo>
                  <a:lnTo>
                    <a:pt x="691" y="5273"/>
                  </a:lnTo>
                  <a:lnTo>
                    <a:pt x="733" y="5357"/>
                  </a:lnTo>
                  <a:lnTo>
                    <a:pt x="921" y="5399"/>
                  </a:lnTo>
                  <a:lnTo>
                    <a:pt x="1026" y="5566"/>
                  </a:lnTo>
                  <a:lnTo>
                    <a:pt x="1026" y="5671"/>
                  </a:lnTo>
                  <a:lnTo>
                    <a:pt x="942" y="5692"/>
                  </a:lnTo>
                  <a:lnTo>
                    <a:pt x="900" y="5608"/>
                  </a:lnTo>
                  <a:lnTo>
                    <a:pt x="816" y="5671"/>
                  </a:lnTo>
                  <a:lnTo>
                    <a:pt x="900" y="5754"/>
                  </a:lnTo>
                  <a:lnTo>
                    <a:pt x="921" y="5775"/>
                  </a:lnTo>
                  <a:lnTo>
                    <a:pt x="900" y="5796"/>
                  </a:lnTo>
                  <a:lnTo>
                    <a:pt x="795" y="5775"/>
                  </a:lnTo>
                  <a:lnTo>
                    <a:pt x="774" y="5671"/>
                  </a:lnTo>
                  <a:lnTo>
                    <a:pt x="670" y="5671"/>
                  </a:lnTo>
                  <a:lnTo>
                    <a:pt x="670" y="5712"/>
                  </a:lnTo>
                  <a:lnTo>
                    <a:pt x="795" y="5817"/>
                  </a:lnTo>
                  <a:lnTo>
                    <a:pt x="795" y="5880"/>
                  </a:lnTo>
                  <a:lnTo>
                    <a:pt x="900" y="6005"/>
                  </a:lnTo>
                  <a:lnTo>
                    <a:pt x="1109" y="6068"/>
                  </a:lnTo>
                  <a:lnTo>
                    <a:pt x="1088" y="5880"/>
                  </a:lnTo>
                  <a:lnTo>
                    <a:pt x="1026" y="5775"/>
                  </a:lnTo>
                  <a:lnTo>
                    <a:pt x="1151" y="5859"/>
                  </a:lnTo>
                  <a:lnTo>
                    <a:pt x="1151" y="5964"/>
                  </a:lnTo>
                  <a:lnTo>
                    <a:pt x="1214" y="6068"/>
                  </a:lnTo>
                  <a:lnTo>
                    <a:pt x="1298" y="6131"/>
                  </a:lnTo>
                  <a:lnTo>
                    <a:pt x="1319" y="6298"/>
                  </a:lnTo>
                  <a:lnTo>
                    <a:pt x="1402" y="6382"/>
                  </a:lnTo>
                  <a:lnTo>
                    <a:pt x="1360" y="6403"/>
                  </a:lnTo>
                  <a:lnTo>
                    <a:pt x="1402" y="6445"/>
                  </a:lnTo>
                  <a:lnTo>
                    <a:pt x="1465" y="6487"/>
                  </a:lnTo>
                  <a:lnTo>
                    <a:pt x="1465" y="6717"/>
                  </a:lnTo>
                  <a:lnTo>
                    <a:pt x="1570" y="6947"/>
                  </a:lnTo>
                  <a:lnTo>
                    <a:pt x="1632" y="7010"/>
                  </a:lnTo>
                  <a:lnTo>
                    <a:pt x="1486" y="7114"/>
                  </a:lnTo>
                  <a:lnTo>
                    <a:pt x="1402" y="7658"/>
                  </a:lnTo>
                  <a:lnTo>
                    <a:pt x="1444" y="7784"/>
                  </a:lnTo>
                  <a:lnTo>
                    <a:pt x="1423" y="7847"/>
                  </a:lnTo>
                  <a:lnTo>
                    <a:pt x="1444" y="7889"/>
                  </a:lnTo>
                  <a:lnTo>
                    <a:pt x="1528" y="7742"/>
                  </a:lnTo>
                  <a:lnTo>
                    <a:pt x="1653" y="7637"/>
                  </a:lnTo>
                  <a:lnTo>
                    <a:pt x="1716" y="7470"/>
                  </a:lnTo>
                  <a:lnTo>
                    <a:pt x="1716" y="7658"/>
                  </a:lnTo>
                  <a:lnTo>
                    <a:pt x="1549" y="7805"/>
                  </a:lnTo>
                  <a:lnTo>
                    <a:pt x="1549" y="7972"/>
                  </a:lnTo>
                  <a:lnTo>
                    <a:pt x="1632" y="7951"/>
                  </a:lnTo>
                  <a:lnTo>
                    <a:pt x="1632" y="7868"/>
                  </a:lnTo>
                  <a:lnTo>
                    <a:pt x="1779" y="7784"/>
                  </a:lnTo>
                  <a:lnTo>
                    <a:pt x="1863" y="7868"/>
                  </a:lnTo>
                  <a:lnTo>
                    <a:pt x="1925" y="7868"/>
                  </a:lnTo>
                  <a:lnTo>
                    <a:pt x="1925" y="7805"/>
                  </a:lnTo>
                  <a:lnTo>
                    <a:pt x="1946" y="7847"/>
                  </a:lnTo>
                  <a:lnTo>
                    <a:pt x="1988" y="7847"/>
                  </a:lnTo>
                  <a:lnTo>
                    <a:pt x="2009" y="7805"/>
                  </a:lnTo>
                  <a:lnTo>
                    <a:pt x="2135" y="7805"/>
                  </a:lnTo>
                  <a:lnTo>
                    <a:pt x="2365" y="7658"/>
                  </a:lnTo>
                  <a:lnTo>
                    <a:pt x="2386" y="7575"/>
                  </a:lnTo>
                  <a:lnTo>
                    <a:pt x="2448" y="7596"/>
                  </a:lnTo>
                  <a:lnTo>
                    <a:pt x="2511" y="7596"/>
                  </a:lnTo>
                  <a:lnTo>
                    <a:pt x="2658" y="7533"/>
                  </a:lnTo>
                  <a:lnTo>
                    <a:pt x="2574" y="7491"/>
                  </a:lnTo>
                  <a:lnTo>
                    <a:pt x="2574" y="7470"/>
                  </a:lnTo>
                  <a:lnTo>
                    <a:pt x="2511" y="7365"/>
                  </a:lnTo>
                  <a:lnTo>
                    <a:pt x="2574" y="7365"/>
                  </a:lnTo>
                  <a:lnTo>
                    <a:pt x="2616" y="7449"/>
                  </a:lnTo>
                  <a:lnTo>
                    <a:pt x="2720" y="7470"/>
                  </a:lnTo>
                  <a:lnTo>
                    <a:pt x="2888" y="7345"/>
                  </a:lnTo>
                  <a:lnTo>
                    <a:pt x="2867" y="7282"/>
                  </a:lnTo>
                  <a:lnTo>
                    <a:pt x="2909" y="7240"/>
                  </a:lnTo>
                  <a:lnTo>
                    <a:pt x="2909" y="7114"/>
                  </a:lnTo>
                  <a:lnTo>
                    <a:pt x="2867" y="7052"/>
                  </a:lnTo>
                  <a:lnTo>
                    <a:pt x="2867" y="7010"/>
                  </a:lnTo>
                  <a:lnTo>
                    <a:pt x="2888" y="6947"/>
                  </a:lnTo>
                  <a:lnTo>
                    <a:pt x="2804" y="6863"/>
                  </a:lnTo>
                  <a:lnTo>
                    <a:pt x="2909" y="6947"/>
                  </a:lnTo>
                  <a:lnTo>
                    <a:pt x="2909" y="7010"/>
                  </a:lnTo>
                  <a:lnTo>
                    <a:pt x="2992" y="7010"/>
                  </a:lnTo>
                  <a:lnTo>
                    <a:pt x="2992" y="7073"/>
                  </a:lnTo>
                  <a:lnTo>
                    <a:pt x="3118" y="7282"/>
                  </a:lnTo>
                  <a:lnTo>
                    <a:pt x="3181" y="7365"/>
                  </a:lnTo>
                  <a:lnTo>
                    <a:pt x="3202" y="7491"/>
                  </a:lnTo>
                  <a:lnTo>
                    <a:pt x="3306" y="7491"/>
                  </a:lnTo>
                  <a:lnTo>
                    <a:pt x="3390" y="7470"/>
                  </a:lnTo>
                  <a:lnTo>
                    <a:pt x="3411" y="7386"/>
                  </a:lnTo>
                  <a:lnTo>
                    <a:pt x="3411" y="7470"/>
                  </a:lnTo>
                  <a:lnTo>
                    <a:pt x="3390" y="7533"/>
                  </a:lnTo>
                  <a:lnTo>
                    <a:pt x="3432" y="7658"/>
                  </a:lnTo>
                  <a:lnTo>
                    <a:pt x="3432" y="7700"/>
                  </a:lnTo>
                  <a:lnTo>
                    <a:pt x="3411" y="7742"/>
                  </a:lnTo>
                  <a:lnTo>
                    <a:pt x="3432" y="7847"/>
                  </a:lnTo>
                  <a:lnTo>
                    <a:pt x="3495" y="7889"/>
                  </a:lnTo>
                  <a:lnTo>
                    <a:pt x="3536" y="8307"/>
                  </a:lnTo>
                  <a:lnTo>
                    <a:pt x="3578" y="8328"/>
                  </a:lnTo>
                  <a:lnTo>
                    <a:pt x="3578" y="8516"/>
                  </a:lnTo>
                  <a:lnTo>
                    <a:pt x="3725" y="8600"/>
                  </a:lnTo>
                  <a:lnTo>
                    <a:pt x="3704" y="8642"/>
                  </a:lnTo>
                  <a:lnTo>
                    <a:pt x="3704" y="8788"/>
                  </a:lnTo>
                  <a:lnTo>
                    <a:pt x="3767" y="8851"/>
                  </a:lnTo>
                  <a:lnTo>
                    <a:pt x="3767" y="9123"/>
                  </a:lnTo>
                  <a:lnTo>
                    <a:pt x="3829" y="9228"/>
                  </a:lnTo>
                  <a:lnTo>
                    <a:pt x="3829" y="9332"/>
                  </a:lnTo>
                  <a:lnTo>
                    <a:pt x="3850" y="9311"/>
                  </a:lnTo>
                  <a:lnTo>
                    <a:pt x="3871" y="9123"/>
                  </a:lnTo>
                  <a:lnTo>
                    <a:pt x="3955" y="9249"/>
                  </a:lnTo>
                  <a:lnTo>
                    <a:pt x="3976" y="9374"/>
                  </a:lnTo>
                  <a:lnTo>
                    <a:pt x="4059" y="9458"/>
                  </a:lnTo>
                  <a:lnTo>
                    <a:pt x="4080" y="9793"/>
                  </a:lnTo>
                  <a:lnTo>
                    <a:pt x="4164" y="9855"/>
                  </a:lnTo>
                  <a:lnTo>
                    <a:pt x="4185" y="9960"/>
                  </a:lnTo>
                  <a:lnTo>
                    <a:pt x="4143" y="10002"/>
                  </a:lnTo>
                  <a:lnTo>
                    <a:pt x="4164" y="10169"/>
                  </a:lnTo>
                  <a:lnTo>
                    <a:pt x="4227" y="10253"/>
                  </a:lnTo>
                  <a:lnTo>
                    <a:pt x="4290" y="10316"/>
                  </a:lnTo>
                  <a:lnTo>
                    <a:pt x="4227" y="10399"/>
                  </a:lnTo>
                  <a:lnTo>
                    <a:pt x="4269" y="10567"/>
                  </a:lnTo>
                  <a:lnTo>
                    <a:pt x="4248" y="10609"/>
                  </a:lnTo>
                  <a:lnTo>
                    <a:pt x="4227" y="10630"/>
                  </a:lnTo>
                  <a:lnTo>
                    <a:pt x="4185" y="10797"/>
                  </a:lnTo>
                  <a:lnTo>
                    <a:pt x="4227" y="10818"/>
                  </a:lnTo>
                  <a:lnTo>
                    <a:pt x="4227" y="10922"/>
                  </a:lnTo>
                  <a:lnTo>
                    <a:pt x="4143" y="11027"/>
                  </a:lnTo>
                  <a:lnTo>
                    <a:pt x="4101" y="11048"/>
                  </a:lnTo>
                  <a:lnTo>
                    <a:pt x="4059" y="11048"/>
                  </a:lnTo>
                  <a:lnTo>
                    <a:pt x="4059" y="11111"/>
                  </a:lnTo>
                  <a:lnTo>
                    <a:pt x="4101" y="11194"/>
                  </a:lnTo>
                  <a:lnTo>
                    <a:pt x="4101" y="11341"/>
                  </a:lnTo>
                  <a:lnTo>
                    <a:pt x="4164" y="11529"/>
                  </a:lnTo>
                  <a:lnTo>
                    <a:pt x="4185" y="11341"/>
                  </a:lnTo>
                  <a:lnTo>
                    <a:pt x="4248" y="11236"/>
                  </a:lnTo>
                  <a:lnTo>
                    <a:pt x="4248" y="11257"/>
                  </a:lnTo>
                  <a:lnTo>
                    <a:pt x="4269" y="11153"/>
                  </a:lnTo>
                  <a:lnTo>
                    <a:pt x="4332" y="11090"/>
                  </a:lnTo>
                  <a:lnTo>
                    <a:pt x="4332" y="10922"/>
                  </a:lnTo>
                  <a:lnTo>
                    <a:pt x="4457" y="10839"/>
                  </a:lnTo>
                  <a:lnTo>
                    <a:pt x="4583" y="10483"/>
                  </a:lnTo>
                  <a:lnTo>
                    <a:pt x="4666" y="10420"/>
                  </a:lnTo>
                  <a:lnTo>
                    <a:pt x="4666" y="10253"/>
                  </a:lnTo>
                  <a:lnTo>
                    <a:pt x="4583" y="10106"/>
                  </a:lnTo>
                  <a:lnTo>
                    <a:pt x="4604" y="9960"/>
                  </a:lnTo>
                  <a:lnTo>
                    <a:pt x="4562" y="9855"/>
                  </a:lnTo>
                  <a:lnTo>
                    <a:pt x="4541" y="9667"/>
                  </a:lnTo>
                  <a:lnTo>
                    <a:pt x="4457" y="9583"/>
                  </a:lnTo>
                  <a:lnTo>
                    <a:pt x="4478" y="9479"/>
                  </a:lnTo>
                  <a:lnTo>
                    <a:pt x="4457" y="9353"/>
                  </a:lnTo>
                  <a:lnTo>
                    <a:pt x="4478" y="9270"/>
                  </a:lnTo>
                  <a:lnTo>
                    <a:pt x="4436" y="9018"/>
                  </a:lnTo>
                  <a:lnTo>
                    <a:pt x="4269" y="8851"/>
                  </a:lnTo>
                  <a:lnTo>
                    <a:pt x="4080" y="8725"/>
                  </a:lnTo>
                  <a:lnTo>
                    <a:pt x="3934" y="8537"/>
                  </a:lnTo>
                  <a:lnTo>
                    <a:pt x="3934" y="8433"/>
                  </a:lnTo>
                  <a:lnTo>
                    <a:pt x="3850" y="8223"/>
                  </a:lnTo>
                  <a:lnTo>
                    <a:pt x="3955" y="8181"/>
                  </a:lnTo>
                  <a:lnTo>
                    <a:pt x="3976" y="8077"/>
                  </a:lnTo>
                  <a:lnTo>
                    <a:pt x="3934" y="7784"/>
                  </a:lnTo>
                  <a:lnTo>
                    <a:pt x="3955" y="7700"/>
                  </a:lnTo>
                  <a:lnTo>
                    <a:pt x="4059" y="7658"/>
                  </a:lnTo>
                  <a:lnTo>
                    <a:pt x="4059" y="7533"/>
                  </a:lnTo>
                  <a:lnTo>
                    <a:pt x="3934" y="7470"/>
                  </a:lnTo>
                  <a:lnTo>
                    <a:pt x="3934" y="7345"/>
                  </a:lnTo>
                  <a:lnTo>
                    <a:pt x="3850" y="7219"/>
                  </a:lnTo>
                  <a:lnTo>
                    <a:pt x="3767" y="7156"/>
                  </a:lnTo>
                  <a:lnTo>
                    <a:pt x="3620" y="6863"/>
                  </a:lnTo>
                  <a:lnTo>
                    <a:pt x="3495" y="6759"/>
                  </a:lnTo>
                  <a:lnTo>
                    <a:pt x="3432" y="6696"/>
                  </a:lnTo>
                  <a:lnTo>
                    <a:pt x="3348" y="6612"/>
                  </a:lnTo>
                  <a:lnTo>
                    <a:pt x="3243" y="6424"/>
                  </a:lnTo>
                  <a:lnTo>
                    <a:pt x="3181" y="6403"/>
                  </a:lnTo>
                  <a:lnTo>
                    <a:pt x="3181" y="6319"/>
                  </a:lnTo>
                  <a:lnTo>
                    <a:pt x="3306" y="6236"/>
                  </a:lnTo>
                  <a:lnTo>
                    <a:pt x="3411" y="6173"/>
                  </a:lnTo>
                  <a:lnTo>
                    <a:pt x="3390" y="6089"/>
                  </a:lnTo>
                  <a:lnTo>
                    <a:pt x="3390" y="5901"/>
                  </a:lnTo>
                  <a:lnTo>
                    <a:pt x="3453" y="5817"/>
                  </a:lnTo>
                  <a:lnTo>
                    <a:pt x="3432" y="5650"/>
                  </a:lnTo>
                  <a:lnTo>
                    <a:pt x="3515" y="5503"/>
                  </a:lnTo>
                  <a:lnTo>
                    <a:pt x="3746" y="5587"/>
                  </a:lnTo>
                  <a:lnTo>
                    <a:pt x="3871" y="5482"/>
                  </a:lnTo>
                  <a:lnTo>
                    <a:pt x="4018" y="5482"/>
                  </a:lnTo>
                  <a:lnTo>
                    <a:pt x="4039" y="5440"/>
                  </a:lnTo>
                  <a:lnTo>
                    <a:pt x="4039" y="5273"/>
                  </a:lnTo>
                  <a:lnTo>
                    <a:pt x="4101" y="5231"/>
                  </a:lnTo>
                  <a:lnTo>
                    <a:pt x="4269" y="5252"/>
                  </a:lnTo>
                  <a:lnTo>
                    <a:pt x="4290" y="5168"/>
                  </a:lnTo>
                  <a:lnTo>
                    <a:pt x="4248" y="5085"/>
                  </a:lnTo>
                  <a:lnTo>
                    <a:pt x="4248" y="5022"/>
                  </a:lnTo>
                  <a:lnTo>
                    <a:pt x="4373" y="4980"/>
                  </a:lnTo>
                  <a:lnTo>
                    <a:pt x="4541" y="4959"/>
                  </a:lnTo>
                  <a:lnTo>
                    <a:pt x="4562" y="4959"/>
                  </a:lnTo>
                  <a:lnTo>
                    <a:pt x="4604" y="4813"/>
                  </a:lnTo>
                  <a:lnTo>
                    <a:pt x="4666" y="4813"/>
                  </a:lnTo>
                  <a:lnTo>
                    <a:pt x="4792" y="4729"/>
                  </a:lnTo>
                  <a:lnTo>
                    <a:pt x="4750" y="4645"/>
                  </a:lnTo>
                  <a:lnTo>
                    <a:pt x="4792" y="4541"/>
                  </a:lnTo>
                  <a:lnTo>
                    <a:pt x="4813" y="4436"/>
                  </a:lnTo>
                  <a:lnTo>
                    <a:pt x="4980" y="4415"/>
                  </a:lnTo>
                  <a:lnTo>
                    <a:pt x="5085" y="4311"/>
                  </a:lnTo>
                  <a:lnTo>
                    <a:pt x="5127" y="4290"/>
                  </a:lnTo>
                  <a:lnTo>
                    <a:pt x="5127" y="4143"/>
                  </a:lnTo>
                  <a:lnTo>
                    <a:pt x="5022" y="4122"/>
                  </a:lnTo>
                  <a:lnTo>
                    <a:pt x="4771" y="4227"/>
                  </a:lnTo>
                  <a:lnTo>
                    <a:pt x="4624" y="4227"/>
                  </a:lnTo>
                  <a:lnTo>
                    <a:pt x="4562" y="4311"/>
                  </a:lnTo>
                  <a:lnTo>
                    <a:pt x="4436" y="4248"/>
                  </a:lnTo>
                  <a:lnTo>
                    <a:pt x="4394" y="4122"/>
                  </a:lnTo>
                  <a:lnTo>
                    <a:pt x="4436" y="3997"/>
                  </a:lnTo>
                  <a:lnTo>
                    <a:pt x="4352" y="3892"/>
                  </a:lnTo>
                  <a:lnTo>
                    <a:pt x="4269" y="3976"/>
                  </a:lnTo>
                  <a:lnTo>
                    <a:pt x="4227" y="3913"/>
                  </a:lnTo>
                  <a:lnTo>
                    <a:pt x="4039" y="3913"/>
                  </a:lnTo>
                  <a:lnTo>
                    <a:pt x="3955" y="3934"/>
                  </a:lnTo>
                  <a:lnTo>
                    <a:pt x="3934" y="3871"/>
                  </a:lnTo>
                  <a:lnTo>
                    <a:pt x="4039" y="3767"/>
                  </a:lnTo>
                  <a:lnTo>
                    <a:pt x="4185" y="3578"/>
                  </a:lnTo>
                  <a:lnTo>
                    <a:pt x="4164" y="3495"/>
                  </a:lnTo>
                  <a:lnTo>
                    <a:pt x="4227" y="3390"/>
                  </a:lnTo>
                  <a:lnTo>
                    <a:pt x="4227" y="3306"/>
                  </a:lnTo>
                  <a:lnTo>
                    <a:pt x="4101" y="3244"/>
                  </a:lnTo>
                  <a:lnTo>
                    <a:pt x="3955" y="3244"/>
                  </a:lnTo>
                  <a:lnTo>
                    <a:pt x="3934" y="3285"/>
                  </a:lnTo>
                  <a:lnTo>
                    <a:pt x="3871" y="3202"/>
                  </a:lnTo>
                  <a:lnTo>
                    <a:pt x="3913" y="3160"/>
                  </a:lnTo>
                  <a:lnTo>
                    <a:pt x="3767" y="3139"/>
                  </a:lnTo>
                  <a:lnTo>
                    <a:pt x="3704" y="3055"/>
                  </a:lnTo>
                  <a:lnTo>
                    <a:pt x="3725" y="2951"/>
                  </a:lnTo>
                  <a:lnTo>
                    <a:pt x="3704" y="2846"/>
                  </a:lnTo>
                  <a:lnTo>
                    <a:pt x="3557" y="2867"/>
                  </a:lnTo>
                  <a:lnTo>
                    <a:pt x="3495" y="2825"/>
                  </a:lnTo>
                  <a:lnTo>
                    <a:pt x="3515" y="2741"/>
                  </a:lnTo>
                  <a:lnTo>
                    <a:pt x="3495" y="2658"/>
                  </a:lnTo>
                  <a:lnTo>
                    <a:pt x="3223" y="2720"/>
                  </a:lnTo>
                  <a:lnTo>
                    <a:pt x="3097" y="2825"/>
                  </a:lnTo>
                  <a:lnTo>
                    <a:pt x="3034" y="2679"/>
                  </a:lnTo>
                  <a:lnTo>
                    <a:pt x="3055" y="2532"/>
                  </a:lnTo>
                  <a:lnTo>
                    <a:pt x="2992" y="2469"/>
                  </a:lnTo>
                  <a:lnTo>
                    <a:pt x="2930" y="2407"/>
                  </a:lnTo>
                  <a:lnTo>
                    <a:pt x="2825" y="2344"/>
                  </a:lnTo>
                  <a:lnTo>
                    <a:pt x="2825" y="2239"/>
                  </a:lnTo>
                  <a:lnTo>
                    <a:pt x="2888" y="2155"/>
                  </a:lnTo>
                  <a:lnTo>
                    <a:pt x="2825" y="2093"/>
                  </a:lnTo>
                  <a:lnTo>
                    <a:pt x="2888" y="2009"/>
                  </a:lnTo>
                  <a:lnTo>
                    <a:pt x="2971" y="1904"/>
                  </a:lnTo>
                  <a:lnTo>
                    <a:pt x="3034" y="1925"/>
                  </a:lnTo>
                  <a:lnTo>
                    <a:pt x="3097" y="1883"/>
                  </a:lnTo>
                  <a:lnTo>
                    <a:pt x="3034" y="1779"/>
                  </a:lnTo>
                  <a:lnTo>
                    <a:pt x="3055" y="1695"/>
                  </a:lnTo>
                  <a:lnTo>
                    <a:pt x="3118" y="1674"/>
                  </a:lnTo>
                  <a:lnTo>
                    <a:pt x="3139" y="1570"/>
                  </a:lnTo>
                  <a:lnTo>
                    <a:pt x="3243" y="1507"/>
                  </a:lnTo>
                  <a:lnTo>
                    <a:pt x="3285" y="1423"/>
                  </a:lnTo>
                  <a:lnTo>
                    <a:pt x="3285" y="1319"/>
                  </a:lnTo>
                  <a:lnTo>
                    <a:pt x="3306" y="1067"/>
                  </a:lnTo>
                  <a:lnTo>
                    <a:pt x="3285" y="900"/>
                  </a:lnTo>
                  <a:lnTo>
                    <a:pt x="3202" y="691"/>
                  </a:lnTo>
                  <a:lnTo>
                    <a:pt x="3202" y="544"/>
                  </a:lnTo>
                  <a:lnTo>
                    <a:pt x="3097" y="419"/>
                  </a:lnTo>
                  <a:lnTo>
                    <a:pt x="2992" y="419"/>
                  </a:lnTo>
                  <a:lnTo>
                    <a:pt x="2971" y="251"/>
                  </a:lnTo>
                  <a:lnTo>
                    <a:pt x="2825" y="147"/>
                  </a:lnTo>
                  <a:lnTo>
                    <a:pt x="2783" y="0"/>
                  </a:lnTo>
                  <a:lnTo>
                    <a:pt x="2616" y="0"/>
                  </a:lnTo>
                  <a:lnTo>
                    <a:pt x="2532" y="42"/>
                  </a:lnTo>
                  <a:lnTo>
                    <a:pt x="240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1"/>
            <p:cNvSpPr/>
            <p:nvPr/>
          </p:nvSpPr>
          <p:spPr>
            <a:xfrm>
              <a:off x="4941700" y="2836825"/>
              <a:ext cx="74300" cy="95750"/>
            </a:xfrm>
            <a:custGeom>
              <a:avLst/>
              <a:gdLst/>
              <a:ahLst/>
              <a:cxnLst/>
              <a:rect l="l" t="t" r="r" b="b"/>
              <a:pathLst>
                <a:path w="2972" h="3830" extrusionOk="0">
                  <a:moveTo>
                    <a:pt x="209" y="1"/>
                  </a:moveTo>
                  <a:lnTo>
                    <a:pt x="189" y="63"/>
                  </a:lnTo>
                  <a:lnTo>
                    <a:pt x="147" y="63"/>
                  </a:lnTo>
                  <a:lnTo>
                    <a:pt x="147" y="147"/>
                  </a:lnTo>
                  <a:lnTo>
                    <a:pt x="189" y="210"/>
                  </a:lnTo>
                  <a:lnTo>
                    <a:pt x="147" y="356"/>
                  </a:lnTo>
                  <a:lnTo>
                    <a:pt x="21" y="482"/>
                  </a:lnTo>
                  <a:lnTo>
                    <a:pt x="0" y="628"/>
                  </a:lnTo>
                  <a:lnTo>
                    <a:pt x="293" y="733"/>
                  </a:lnTo>
                  <a:lnTo>
                    <a:pt x="398" y="670"/>
                  </a:lnTo>
                  <a:lnTo>
                    <a:pt x="523" y="691"/>
                  </a:lnTo>
                  <a:lnTo>
                    <a:pt x="502" y="754"/>
                  </a:lnTo>
                  <a:lnTo>
                    <a:pt x="544" y="900"/>
                  </a:lnTo>
                  <a:lnTo>
                    <a:pt x="481" y="963"/>
                  </a:lnTo>
                  <a:lnTo>
                    <a:pt x="398" y="942"/>
                  </a:lnTo>
                  <a:lnTo>
                    <a:pt x="314" y="984"/>
                  </a:lnTo>
                  <a:lnTo>
                    <a:pt x="272" y="1151"/>
                  </a:lnTo>
                  <a:lnTo>
                    <a:pt x="168" y="1172"/>
                  </a:lnTo>
                  <a:lnTo>
                    <a:pt x="168" y="1402"/>
                  </a:lnTo>
                  <a:lnTo>
                    <a:pt x="293" y="1570"/>
                  </a:lnTo>
                  <a:lnTo>
                    <a:pt x="419" y="1612"/>
                  </a:lnTo>
                  <a:lnTo>
                    <a:pt x="586" y="1800"/>
                  </a:lnTo>
                  <a:lnTo>
                    <a:pt x="586" y="1988"/>
                  </a:lnTo>
                  <a:lnTo>
                    <a:pt x="628" y="2114"/>
                  </a:lnTo>
                  <a:lnTo>
                    <a:pt x="607" y="2218"/>
                  </a:lnTo>
                  <a:lnTo>
                    <a:pt x="628" y="2407"/>
                  </a:lnTo>
                  <a:lnTo>
                    <a:pt x="816" y="2637"/>
                  </a:lnTo>
                  <a:lnTo>
                    <a:pt x="816" y="2783"/>
                  </a:lnTo>
                  <a:lnTo>
                    <a:pt x="837" y="2888"/>
                  </a:lnTo>
                  <a:lnTo>
                    <a:pt x="879" y="3076"/>
                  </a:lnTo>
                  <a:lnTo>
                    <a:pt x="921" y="3055"/>
                  </a:lnTo>
                  <a:lnTo>
                    <a:pt x="984" y="3160"/>
                  </a:lnTo>
                  <a:lnTo>
                    <a:pt x="1005" y="3202"/>
                  </a:lnTo>
                  <a:lnTo>
                    <a:pt x="1046" y="3202"/>
                  </a:lnTo>
                  <a:lnTo>
                    <a:pt x="1067" y="3139"/>
                  </a:lnTo>
                  <a:lnTo>
                    <a:pt x="1130" y="3097"/>
                  </a:lnTo>
                  <a:lnTo>
                    <a:pt x="1214" y="3160"/>
                  </a:lnTo>
                  <a:lnTo>
                    <a:pt x="1214" y="3181"/>
                  </a:lnTo>
                  <a:lnTo>
                    <a:pt x="1256" y="3160"/>
                  </a:lnTo>
                  <a:lnTo>
                    <a:pt x="1298" y="3055"/>
                  </a:lnTo>
                  <a:lnTo>
                    <a:pt x="1214" y="2930"/>
                  </a:lnTo>
                  <a:lnTo>
                    <a:pt x="1256" y="2888"/>
                  </a:lnTo>
                  <a:lnTo>
                    <a:pt x="1256" y="2783"/>
                  </a:lnTo>
                  <a:lnTo>
                    <a:pt x="1318" y="2721"/>
                  </a:lnTo>
                  <a:lnTo>
                    <a:pt x="1318" y="2742"/>
                  </a:lnTo>
                  <a:lnTo>
                    <a:pt x="1256" y="2951"/>
                  </a:lnTo>
                  <a:lnTo>
                    <a:pt x="1339" y="3055"/>
                  </a:lnTo>
                  <a:lnTo>
                    <a:pt x="1423" y="2930"/>
                  </a:lnTo>
                  <a:lnTo>
                    <a:pt x="1507" y="2888"/>
                  </a:lnTo>
                  <a:lnTo>
                    <a:pt x="1507" y="2888"/>
                  </a:lnTo>
                  <a:lnTo>
                    <a:pt x="1465" y="2951"/>
                  </a:lnTo>
                  <a:lnTo>
                    <a:pt x="1423" y="2972"/>
                  </a:lnTo>
                  <a:lnTo>
                    <a:pt x="1360" y="3076"/>
                  </a:lnTo>
                  <a:lnTo>
                    <a:pt x="1465" y="3139"/>
                  </a:lnTo>
                  <a:lnTo>
                    <a:pt x="1549" y="2951"/>
                  </a:lnTo>
                  <a:lnTo>
                    <a:pt x="1653" y="2930"/>
                  </a:lnTo>
                  <a:lnTo>
                    <a:pt x="1674" y="2762"/>
                  </a:lnTo>
                  <a:lnTo>
                    <a:pt x="1590" y="2637"/>
                  </a:lnTo>
                  <a:lnTo>
                    <a:pt x="1528" y="2616"/>
                  </a:lnTo>
                  <a:lnTo>
                    <a:pt x="1632" y="2553"/>
                  </a:lnTo>
                  <a:lnTo>
                    <a:pt x="1653" y="2511"/>
                  </a:lnTo>
                  <a:lnTo>
                    <a:pt x="1570" y="2365"/>
                  </a:lnTo>
                  <a:lnTo>
                    <a:pt x="1549" y="2156"/>
                  </a:lnTo>
                  <a:lnTo>
                    <a:pt x="1590" y="2344"/>
                  </a:lnTo>
                  <a:lnTo>
                    <a:pt x="1716" y="2449"/>
                  </a:lnTo>
                  <a:lnTo>
                    <a:pt x="1779" y="2428"/>
                  </a:lnTo>
                  <a:lnTo>
                    <a:pt x="1779" y="2470"/>
                  </a:lnTo>
                  <a:lnTo>
                    <a:pt x="1988" y="2574"/>
                  </a:lnTo>
                  <a:lnTo>
                    <a:pt x="2093" y="2511"/>
                  </a:lnTo>
                  <a:lnTo>
                    <a:pt x="2155" y="2532"/>
                  </a:lnTo>
                  <a:lnTo>
                    <a:pt x="2155" y="2470"/>
                  </a:lnTo>
                  <a:lnTo>
                    <a:pt x="2197" y="2470"/>
                  </a:lnTo>
                  <a:lnTo>
                    <a:pt x="2365" y="2888"/>
                  </a:lnTo>
                  <a:lnTo>
                    <a:pt x="2448" y="2951"/>
                  </a:lnTo>
                  <a:lnTo>
                    <a:pt x="2448" y="3034"/>
                  </a:lnTo>
                  <a:lnTo>
                    <a:pt x="2406" y="3160"/>
                  </a:lnTo>
                  <a:lnTo>
                    <a:pt x="2469" y="3181"/>
                  </a:lnTo>
                  <a:lnTo>
                    <a:pt x="2406" y="3348"/>
                  </a:lnTo>
                  <a:lnTo>
                    <a:pt x="2448" y="3369"/>
                  </a:lnTo>
                  <a:lnTo>
                    <a:pt x="2511" y="3306"/>
                  </a:lnTo>
                  <a:lnTo>
                    <a:pt x="2553" y="3265"/>
                  </a:lnTo>
                  <a:lnTo>
                    <a:pt x="2553" y="3265"/>
                  </a:lnTo>
                  <a:lnTo>
                    <a:pt x="2511" y="3369"/>
                  </a:lnTo>
                  <a:lnTo>
                    <a:pt x="2490" y="3411"/>
                  </a:lnTo>
                  <a:lnTo>
                    <a:pt x="2553" y="3495"/>
                  </a:lnTo>
                  <a:lnTo>
                    <a:pt x="2637" y="3620"/>
                  </a:lnTo>
                  <a:lnTo>
                    <a:pt x="2720" y="3830"/>
                  </a:lnTo>
                  <a:lnTo>
                    <a:pt x="2762" y="3830"/>
                  </a:lnTo>
                  <a:lnTo>
                    <a:pt x="2720" y="3683"/>
                  </a:lnTo>
                  <a:lnTo>
                    <a:pt x="2720" y="3620"/>
                  </a:lnTo>
                  <a:lnTo>
                    <a:pt x="2762" y="3516"/>
                  </a:lnTo>
                  <a:lnTo>
                    <a:pt x="2867" y="3390"/>
                  </a:lnTo>
                  <a:lnTo>
                    <a:pt x="2909" y="3411"/>
                  </a:lnTo>
                  <a:lnTo>
                    <a:pt x="2971" y="3286"/>
                  </a:lnTo>
                  <a:lnTo>
                    <a:pt x="2971" y="3160"/>
                  </a:lnTo>
                  <a:lnTo>
                    <a:pt x="2930" y="3139"/>
                  </a:lnTo>
                  <a:lnTo>
                    <a:pt x="2909" y="3076"/>
                  </a:lnTo>
                  <a:lnTo>
                    <a:pt x="2909" y="3034"/>
                  </a:lnTo>
                  <a:lnTo>
                    <a:pt x="2888" y="2972"/>
                  </a:lnTo>
                  <a:lnTo>
                    <a:pt x="2867" y="2888"/>
                  </a:lnTo>
                  <a:lnTo>
                    <a:pt x="2804" y="2742"/>
                  </a:lnTo>
                  <a:lnTo>
                    <a:pt x="2783" y="2511"/>
                  </a:lnTo>
                  <a:lnTo>
                    <a:pt x="2720" y="2428"/>
                  </a:lnTo>
                  <a:lnTo>
                    <a:pt x="2720" y="2302"/>
                  </a:lnTo>
                  <a:lnTo>
                    <a:pt x="2699" y="2135"/>
                  </a:lnTo>
                  <a:lnTo>
                    <a:pt x="2637" y="2051"/>
                  </a:lnTo>
                  <a:lnTo>
                    <a:pt x="2595" y="2009"/>
                  </a:lnTo>
                  <a:lnTo>
                    <a:pt x="2511" y="2009"/>
                  </a:lnTo>
                  <a:lnTo>
                    <a:pt x="2448" y="1946"/>
                  </a:lnTo>
                  <a:lnTo>
                    <a:pt x="2386" y="2009"/>
                  </a:lnTo>
                  <a:lnTo>
                    <a:pt x="2406" y="2051"/>
                  </a:lnTo>
                  <a:lnTo>
                    <a:pt x="2386" y="2114"/>
                  </a:lnTo>
                  <a:lnTo>
                    <a:pt x="2386" y="2156"/>
                  </a:lnTo>
                  <a:lnTo>
                    <a:pt x="2344" y="2239"/>
                  </a:lnTo>
                  <a:lnTo>
                    <a:pt x="2365" y="2302"/>
                  </a:lnTo>
                  <a:lnTo>
                    <a:pt x="2365" y="2365"/>
                  </a:lnTo>
                  <a:lnTo>
                    <a:pt x="2281" y="2365"/>
                  </a:lnTo>
                  <a:lnTo>
                    <a:pt x="2197" y="2260"/>
                  </a:lnTo>
                  <a:lnTo>
                    <a:pt x="2093" y="2156"/>
                  </a:lnTo>
                  <a:lnTo>
                    <a:pt x="2093" y="2114"/>
                  </a:lnTo>
                  <a:lnTo>
                    <a:pt x="2030" y="2051"/>
                  </a:lnTo>
                  <a:lnTo>
                    <a:pt x="1967" y="1905"/>
                  </a:lnTo>
                  <a:lnTo>
                    <a:pt x="1967" y="1821"/>
                  </a:lnTo>
                  <a:lnTo>
                    <a:pt x="2030" y="1800"/>
                  </a:lnTo>
                  <a:lnTo>
                    <a:pt x="2051" y="1716"/>
                  </a:lnTo>
                  <a:lnTo>
                    <a:pt x="2155" y="1633"/>
                  </a:lnTo>
                  <a:lnTo>
                    <a:pt x="2176" y="1695"/>
                  </a:lnTo>
                  <a:lnTo>
                    <a:pt x="2260" y="1695"/>
                  </a:lnTo>
                  <a:lnTo>
                    <a:pt x="2302" y="1633"/>
                  </a:lnTo>
                  <a:lnTo>
                    <a:pt x="2302" y="1570"/>
                  </a:lnTo>
                  <a:lnTo>
                    <a:pt x="2365" y="1528"/>
                  </a:lnTo>
                  <a:lnTo>
                    <a:pt x="2448" y="1319"/>
                  </a:lnTo>
                  <a:lnTo>
                    <a:pt x="2469" y="1193"/>
                  </a:lnTo>
                  <a:lnTo>
                    <a:pt x="2511" y="1068"/>
                  </a:lnTo>
                  <a:lnTo>
                    <a:pt x="2469" y="1047"/>
                  </a:lnTo>
                  <a:lnTo>
                    <a:pt x="2365" y="942"/>
                  </a:lnTo>
                  <a:lnTo>
                    <a:pt x="2302" y="963"/>
                  </a:lnTo>
                  <a:lnTo>
                    <a:pt x="2260" y="942"/>
                  </a:lnTo>
                  <a:lnTo>
                    <a:pt x="2176" y="942"/>
                  </a:lnTo>
                  <a:lnTo>
                    <a:pt x="1967" y="963"/>
                  </a:lnTo>
                  <a:lnTo>
                    <a:pt x="1779" y="942"/>
                  </a:lnTo>
                  <a:lnTo>
                    <a:pt x="1423" y="942"/>
                  </a:lnTo>
                  <a:lnTo>
                    <a:pt x="1298" y="879"/>
                  </a:lnTo>
                  <a:lnTo>
                    <a:pt x="1193" y="900"/>
                  </a:lnTo>
                  <a:lnTo>
                    <a:pt x="1067" y="858"/>
                  </a:lnTo>
                  <a:lnTo>
                    <a:pt x="1067" y="775"/>
                  </a:lnTo>
                  <a:lnTo>
                    <a:pt x="1026" y="649"/>
                  </a:lnTo>
                  <a:lnTo>
                    <a:pt x="1026" y="565"/>
                  </a:lnTo>
                  <a:lnTo>
                    <a:pt x="1005" y="440"/>
                  </a:lnTo>
                  <a:lnTo>
                    <a:pt x="921" y="314"/>
                  </a:lnTo>
                  <a:lnTo>
                    <a:pt x="879" y="314"/>
                  </a:lnTo>
                  <a:lnTo>
                    <a:pt x="837" y="356"/>
                  </a:lnTo>
                  <a:lnTo>
                    <a:pt x="733" y="314"/>
                  </a:lnTo>
                  <a:lnTo>
                    <a:pt x="691" y="252"/>
                  </a:lnTo>
                  <a:lnTo>
                    <a:pt x="607" y="168"/>
                  </a:lnTo>
                  <a:lnTo>
                    <a:pt x="544" y="168"/>
                  </a:lnTo>
                  <a:lnTo>
                    <a:pt x="523" y="252"/>
                  </a:lnTo>
                  <a:lnTo>
                    <a:pt x="607" y="314"/>
                  </a:lnTo>
                  <a:lnTo>
                    <a:pt x="544" y="335"/>
                  </a:lnTo>
                  <a:lnTo>
                    <a:pt x="419" y="314"/>
                  </a:lnTo>
                  <a:lnTo>
                    <a:pt x="356" y="210"/>
                  </a:lnTo>
                  <a:lnTo>
                    <a:pt x="356" y="147"/>
                  </a:lnTo>
                  <a:lnTo>
                    <a:pt x="272" y="42"/>
                  </a:lnTo>
                  <a:lnTo>
                    <a:pt x="20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1"/>
            <p:cNvSpPr/>
            <p:nvPr/>
          </p:nvSpPr>
          <p:spPr>
            <a:xfrm>
              <a:off x="3787225" y="2293850"/>
              <a:ext cx="55475" cy="68025"/>
            </a:xfrm>
            <a:custGeom>
              <a:avLst/>
              <a:gdLst/>
              <a:ahLst/>
              <a:cxnLst/>
              <a:rect l="l" t="t" r="r" b="b"/>
              <a:pathLst>
                <a:path w="2219" h="2721" extrusionOk="0">
                  <a:moveTo>
                    <a:pt x="1298" y="1"/>
                  </a:moveTo>
                  <a:lnTo>
                    <a:pt x="1152" y="168"/>
                  </a:lnTo>
                  <a:lnTo>
                    <a:pt x="984" y="231"/>
                  </a:lnTo>
                  <a:lnTo>
                    <a:pt x="880" y="231"/>
                  </a:lnTo>
                  <a:lnTo>
                    <a:pt x="817" y="336"/>
                  </a:lnTo>
                  <a:lnTo>
                    <a:pt x="754" y="482"/>
                  </a:lnTo>
                  <a:lnTo>
                    <a:pt x="649" y="545"/>
                  </a:lnTo>
                  <a:lnTo>
                    <a:pt x="524" y="545"/>
                  </a:lnTo>
                  <a:lnTo>
                    <a:pt x="357" y="649"/>
                  </a:lnTo>
                  <a:lnTo>
                    <a:pt x="315" y="629"/>
                  </a:lnTo>
                  <a:lnTo>
                    <a:pt x="231" y="629"/>
                  </a:lnTo>
                  <a:lnTo>
                    <a:pt x="210" y="754"/>
                  </a:lnTo>
                  <a:lnTo>
                    <a:pt x="126" y="838"/>
                  </a:lnTo>
                  <a:lnTo>
                    <a:pt x="189" y="901"/>
                  </a:lnTo>
                  <a:lnTo>
                    <a:pt x="231" y="859"/>
                  </a:lnTo>
                  <a:lnTo>
                    <a:pt x="357" y="1005"/>
                  </a:lnTo>
                  <a:lnTo>
                    <a:pt x="336" y="838"/>
                  </a:lnTo>
                  <a:lnTo>
                    <a:pt x="357" y="754"/>
                  </a:lnTo>
                  <a:lnTo>
                    <a:pt x="545" y="629"/>
                  </a:lnTo>
                  <a:lnTo>
                    <a:pt x="566" y="649"/>
                  </a:lnTo>
                  <a:lnTo>
                    <a:pt x="670" y="629"/>
                  </a:lnTo>
                  <a:lnTo>
                    <a:pt x="817" y="649"/>
                  </a:lnTo>
                  <a:lnTo>
                    <a:pt x="859" y="629"/>
                  </a:lnTo>
                  <a:lnTo>
                    <a:pt x="859" y="629"/>
                  </a:lnTo>
                  <a:cubicBezTo>
                    <a:pt x="859" y="649"/>
                    <a:pt x="838" y="649"/>
                    <a:pt x="838" y="691"/>
                  </a:cubicBezTo>
                  <a:lnTo>
                    <a:pt x="754" y="712"/>
                  </a:lnTo>
                  <a:lnTo>
                    <a:pt x="670" y="712"/>
                  </a:lnTo>
                  <a:lnTo>
                    <a:pt x="629" y="733"/>
                  </a:lnTo>
                  <a:lnTo>
                    <a:pt x="733" y="859"/>
                  </a:lnTo>
                  <a:lnTo>
                    <a:pt x="691" y="921"/>
                  </a:lnTo>
                  <a:lnTo>
                    <a:pt x="775" y="1026"/>
                  </a:lnTo>
                  <a:lnTo>
                    <a:pt x="775" y="1047"/>
                  </a:lnTo>
                  <a:lnTo>
                    <a:pt x="691" y="1026"/>
                  </a:lnTo>
                  <a:lnTo>
                    <a:pt x="587" y="1047"/>
                  </a:lnTo>
                  <a:lnTo>
                    <a:pt x="566" y="1005"/>
                  </a:lnTo>
                  <a:lnTo>
                    <a:pt x="629" y="942"/>
                  </a:lnTo>
                  <a:lnTo>
                    <a:pt x="566" y="838"/>
                  </a:lnTo>
                  <a:lnTo>
                    <a:pt x="545" y="838"/>
                  </a:lnTo>
                  <a:lnTo>
                    <a:pt x="461" y="963"/>
                  </a:lnTo>
                  <a:lnTo>
                    <a:pt x="524" y="1047"/>
                  </a:lnTo>
                  <a:lnTo>
                    <a:pt x="419" y="1131"/>
                  </a:lnTo>
                  <a:lnTo>
                    <a:pt x="336" y="1047"/>
                  </a:lnTo>
                  <a:lnTo>
                    <a:pt x="231" y="1047"/>
                  </a:lnTo>
                  <a:lnTo>
                    <a:pt x="147" y="1026"/>
                  </a:lnTo>
                  <a:lnTo>
                    <a:pt x="64" y="1110"/>
                  </a:lnTo>
                  <a:lnTo>
                    <a:pt x="210" y="1173"/>
                  </a:lnTo>
                  <a:lnTo>
                    <a:pt x="210" y="1277"/>
                  </a:lnTo>
                  <a:lnTo>
                    <a:pt x="126" y="1235"/>
                  </a:lnTo>
                  <a:lnTo>
                    <a:pt x="64" y="1256"/>
                  </a:lnTo>
                  <a:lnTo>
                    <a:pt x="105" y="1424"/>
                  </a:lnTo>
                  <a:lnTo>
                    <a:pt x="168" y="1465"/>
                  </a:lnTo>
                  <a:lnTo>
                    <a:pt x="168" y="1591"/>
                  </a:lnTo>
                  <a:lnTo>
                    <a:pt x="231" y="1675"/>
                  </a:lnTo>
                  <a:lnTo>
                    <a:pt x="64" y="1758"/>
                  </a:lnTo>
                  <a:lnTo>
                    <a:pt x="1" y="1905"/>
                  </a:lnTo>
                  <a:lnTo>
                    <a:pt x="64" y="1968"/>
                  </a:lnTo>
                  <a:lnTo>
                    <a:pt x="168" y="1905"/>
                  </a:lnTo>
                  <a:lnTo>
                    <a:pt x="315" y="2051"/>
                  </a:lnTo>
                  <a:lnTo>
                    <a:pt x="336" y="2219"/>
                  </a:lnTo>
                  <a:lnTo>
                    <a:pt x="273" y="2261"/>
                  </a:lnTo>
                  <a:lnTo>
                    <a:pt x="315" y="2323"/>
                  </a:lnTo>
                  <a:lnTo>
                    <a:pt x="461" y="2323"/>
                  </a:lnTo>
                  <a:lnTo>
                    <a:pt x="608" y="2533"/>
                  </a:lnTo>
                  <a:lnTo>
                    <a:pt x="649" y="2574"/>
                  </a:lnTo>
                  <a:lnTo>
                    <a:pt x="754" y="2533"/>
                  </a:lnTo>
                  <a:lnTo>
                    <a:pt x="775" y="2470"/>
                  </a:lnTo>
                  <a:lnTo>
                    <a:pt x="691" y="2386"/>
                  </a:lnTo>
                  <a:lnTo>
                    <a:pt x="649" y="2386"/>
                  </a:lnTo>
                  <a:lnTo>
                    <a:pt x="649" y="2302"/>
                  </a:lnTo>
                  <a:lnTo>
                    <a:pt x="733" y="2261"/>
                  </a:lnTo>
                  <a:lnTo>
                    <a:pt x="733" y="2177"/>
                  </a:lnTo>
                  <a:lnTo>
                    <a:pt x="670" y="2135"/>
                  </a:lnTo>
                  <a:lnTo>
                    <a:pt x="670" y="2072"/>
                  </a:lnTo>
                  <a:lnTo>
                    <a:pt x="754" y="2009"/>
                  </a:lnTo>
                  <a:cubicBezTo>
                    <a:pt x="775" y="2051"/>
                    <a:pt x="817" y="2093"/>
                    <a:pt x="838" y="2135"/>
                  </a:cubicBezTo>
                  <a:lnTo>
                    <a:pt x="838" y="2177"/>
                  </a:lnTo>
                  <a:lnTo>
                    <a:pt x="880" y="2302"/>
                  </a:lnTo>
                  <a:lnTo>
                    <a:pt x="984" y="2407"/>
                  </a:lnTo>
                  <a:lnTo>
                    <a:pt x="1089" y="2407"/>
                  </a:lnTo>
                  <a:lnTo>
                    <a:pt x="1152" y="2449"/>
                  </a:lnTo>
                  <a:lnTo>
                    <a:pt x="1256" y="2428"/>
                  </a:lnTo>
                  <a:cubicBezTo>
                    <a:pt x="1277" y="2428"/>
                    <a:pt x="1298" y="2428"/>
                    <a:pt x="1298" y="2407"/>
                  </a:cubicBezTo>
                  <a:cubicBezTo>
                    <a:pt x="1319" y="2407"/>
                    <a:pt x="1319" y="2428"/>
                    <a:pt x="1361" y="2428"/>
                  </a:cubicBezTo>
                  <a:lnTo>
                    <a:pt x="1361" y="2449"/>
                  </a:lnTo>
                  <a:lnTo>
                    <a:pt x="1298" y="2533"/>
                  </a:lnTo>
                  <a:lnTo>
                    <a:pt x="1319" y="2595"/>
                  </a:lnTo>
                  <a:lnTo>
                    <a:pt x="1382" y="2512"/>
                  </a:lnTo>
                  <a:lnTo>
                    <a:pt x="1403" y="2449"/>
                  </a:lnTo>
                  <a:cubicBezTo>
                    <a:pt x="1445" y="2491"/>
                    <a:pt x="1486" y="2512"/>
                    <a:pt x="1507" y="2553"/>
                  </a:cubicBezTo>
                  <a:lnTo>
                    <a:pt x="1507" y="2595"/>
                  </a:lnTo>
                  <a:lnTo>
                    <a:pt x="1465" y="2616"/>
                  </a:lnTo>
                  <a:lnTo>
                    <a:pt x="1507" y="2658"/>
                  </a:lnTo>
                  <a:lnTo>
                    <a:pt x="1675" y="2721"/>
                  </a:lnTo>
                  <a:lnTo>
                    <a:pt x="1821" y="2700"/>
                  </a:lnTo>
                  <a:lnTo>
                    <a:pt x="1884" y="2616"/>
                  </a:lnTo>
                  <a:lnTo>
                    <a:pt x="1905" y="2700"/>
                  </a:lnTo>
                  <a:lnTo>
                    <a:pt x="1926" y="2721"/>
                  </a:lnTo>
                  <a:lnTo>
                    <a:pt x="1926" y="2616"/>
                  </a:lnTo>
                  <a:lnTo>
                    <a:pt x="1968" y="2574"/>
                  </a:lnTo>
                  <a:cubicBezTo>
                    <a:pt x="2009" y="2533"/>
                    <a:pt x="2030" y="2512"/>
                    <a:pt x="2030" y="2470"/>
                  </a:cubicBezTo>
                  <a:lnTo>
                    <a:pt x="2093" y="2386"/>
                  </a:lnTo>
                  <a:lnTo>
                    <a:pt x="2177" y="2344"/>
                  </a:lnTo>
                  <a:lnTo>
                    <a:pt x="2135" y="2302"/>
                  </a:lnTo>
                  <a:lnTo>
                    <a:pt x="2072" y="2323"/>
                  </a:lnTo>
                  <a:lnTo>
                    <a:pt x="2009" y="2407"/>
                  </a:lnTo>
                  <a:lnTo>
                    <a:pt x="2009" y="2386"/>
                  </a:lnTo>
                  <a:cubicBezTo>
                    <a:pt x="1989" y="2344"/>
                    <a:pt x="1989" y="2344"/>
                    <a:pt x="1989" y="2323"/>
                  </a:cubicBezTo>
                  <a:lnTo>
                    <a:pt x="2009" y="2302"/>
                  </a:lnTo>
                  <a:lnTo>
                    <a:pt x="2009" y="2219"/>
                  </a:lnTo>
                  <a:lnTo>
                    <a:pt x="2135" y="2177"/>
                  </a:lnTo>
                  <a:lnTo>
                    <a:pt x="2198" y="2114"/>
                  </a:lnTo>
                  <a:lnTo>
                    <a:pt x="2177" y="2051"/>
                  </a:lnTo>
                  <a:lnTo>
                    <a:pt x="2072" y="1968"/>
                  </a:lnTo>
                  <a:lnTo>
                    <a:pt x="2072" y="1905"/>
                  </a:lnTo>
                  <a:lnTo>
                    <a:pt x="2198" y="1863"/>
                  </a:lnTo>
                  <a:lnTo>
                    <a:pt x="2219" y="1737"/>
                  </a:lnTo>
                  <a:lnTo>
                    <a:pt x="2219" y="1591"/>
                  </a:lnTo>
                  <a:lnTo>
                    <a:pt x="2198" y="1486"/>
                  </a:lnTo>
                  <a:lnTo>
                    <a:pt x="2072" y="1486"/>
                  </a:lnTo>
                  <a:lnTo>
                    <a:pt x="1905" y="1528"/>
                  </a:lnTo>
                  <a:lnTo>
                    <a:pt x="1863" y="1633"/>
                  </a:lnTo>
                  <a:lnTo>
                    <a:pt x="1905" y="1675"/>
                  </a:lnTo>
                  <a:lnTo>
                    <a:pt x="1989" y="1737"/>
                  </a:lnTo>
                  <a:lnTo>
                    <a:pt x="1989" y="1779"/>
                  </a:lnTo>
                  <a:lnTo>
                    <a:pt x="1926" y="1758"/>
                  </a:lnTo>
                  <a:lnTo>
                    <a:pt x="1905" y="1779"/>
                  </a:lnTo>
                  <a:lnTo>
                    <a:pt x="1800" y="1696"/>
                  </a:lnTo>
                  <a:lnTo>
                    <a:pt x="1800" y="1654"/>
                  </a:lnTo>
                  <a:lnTo>
                    <a:pt x="1758" y="1570"/>
                  </a:lnTo>
                  <a:lnTo>
                    <a:pt x="1696" y="1591"/>
                  </a:lnTo>
                  <a:lnTo>
                    <a:pt x="1654" y="1675"/>
                  </a:lnTo>
                  <a:lnTo>
                    <a:pt x="1570" y="1696"/>
                  </a:lnTo>
                  <a:lnTo>
                    <a:pt x="1591" y="1779"/>
                  </a:lnTo>
                  <a:lnTo>
                    <a:pt x="1654" y="1863"/>
                  </a:lnTo>
                  <a:lnTo>
                    <a:pt x="1654" y="1989"/>
                  </a:lnTo>
                  <a:lnTo>
                    <a:pt x="1717" y="2072"/>
                  </a:lnTo>
                  <a:lnTo>
                    <a:pt x="1800" y="2072"/>
                  </a:lnTo>
                  <a:lnTo>
                    <a:pt x="1926" y="2093"/>
                  </a:lnTo>
                  <a:lnTo>
                    <a:pt x="1968" y="2156"/>
                  </a:lnTo>
                  <a:lnTo>
                    <a:pt x="1905" y="2198"/>
                  </a:lnTo>
                  <a:lnTo>
                    <a:pt x="1968" y="2261"/>
                  </a:lnTo>
                  <a:cubicBezTo>
                    <a:pt x="1926" y="2281"/>
                    <a:pt x="1926" y="2323"/>
                    <a:pt x="1926" y="2365"/>
                  </a:cubicBezTo>
                  <a:lnTo>
                    <a:pt x="1905" y="2386"/>
                  </a:lnTo>
                  <a:lnTo>
                    <a:pt x="1863" y="2386"/>
                  </a:lnTo>
                  <a:lnTo>
                    <a:pt x="1779" y="2407"/>
                  </a:lnTo>
                  <a:lnTo>
                    <a:pt x="1675" y="2261"/>
                  </a:lnTo>
                  <a:lnTo>
                    <a:pt x="1612" y="2281"/>
                  </a:lnTo>
                  <a:cubicBezTo>
                    <a:pt x="1591" y="2261"/>
                    <a:pt x="1570" y="2261"/>
                    <a:pt x="1549" y="2219"/>
                  </a:cubicBezTo>
                  <a:lnTo>
                    <a:pt x="1549" y="2198"/>
                  </a:lnTo>
                  <a:lnTo>
                    <a:pt x="1465" y="2114"/>
                  </a:lnTo>
                  <a:lnTo>
                    <a:pt x="1465" y="2177"/>
                  </a:lnTo>
                  <a:cubicBezTo>
                    <a:pt x="1465" y="2177"/>
                    <a:pt x="1445" y="2177"/>
                    <a:pt x="1445" y="2156"/>
                  </a:cubicBezTo>
                  <a:cubicBezTo>
                    <a:pt x="1403" y="2156"/>
                    <a:pt x="1403" y="2156"/>
                    <a:pt x="1382" y="2177"/>
                  </a:cubicBezTo>
                  <a:lnTo>
                    <a:pt x="1403" y="2093"/>
                  </a:lnTo>
                  <a:lnTo>
                    <a:pt x="1382" y="2009"/>
                  </a:lnTo>
                  <a:lnTo>
                    <a:pt x="1298" y="1863"/>
                  </a:lnTo>
                  <a:lnTo>
                    <a:pt x="1235" y="1863"/>
                  </a:lnTo>
                  <a:lnTo>
                    <a:pt x="1089" y="1779"/>
                  </a:lnTo>
                  <a:lnTo>
                    <a:pt x="1026" y="1612"/>
                  </a:lnTo>
                  <a:lnTo>
                    <a:pt x="1047" y="1654"/>
                  </a:lnTo>
                  <a:lnTo>
                    <a:pt x="1173" y="1591"/>
                  </a:lnTo>
                  <a:lnTo>
                    <a:pt x="1173" y="1445"/>
                  </a:lnTo>
                  <a:lnTo>
                    <a:pt x="1131" y="1340"/>
                  </a:lnTo>
                  <a:lnTo>
                    <a:pt x="1193" y="1256"/>
                  </a:lnTo>
                  <a:lnTo>
                    <a:pt x="1298" y="1235"/>
                  </a:lnTo>
                  <a:lnTo>
                    <a:pt x="1382" y="1298"/>
                  </a:lnTo>
                  <a:lnTo>
                    <a:pt x="1445" y="1277"/>
                  </a:lnTo>
                  <a:lnTo>
                    <a:pt x="1486" y="1298"/>
                  </a:lnTo>
                  <a:lnTo>
                    <a:pt x="1507" y="1256"/>
                  </a:lnTo>
                  <a:lnTo>
                    <a:pt x="1549" y="1152"/>
                  </a:lnTo>
                  <a:lnTo>
                    <a:pt x="1445" y="1047"/>
                  </a:lnTo>
                  <a:lnTo>
                    <a:pt x="1382" y="1110"/>
                  </a:lnTo>
                  <a:lnTo>
                    <a:pt x="1256" y="1110"/>
                  </a:lnTo>
                  <a:lnTo>
                    <a:pt x="1193" y="1026"/>
                  </a:lnTo>
                  <a:lnTo>
                    <a:pt x="1152" y="921"/>
                  </a:lnTo>
                  <a:lnTo>
                    <a:pt x="1089" y="921"/>
                  </a:lnTo>
                  <a:lnTo>
                    <a:pt x="1152" y="859"/>
                  </a:lnTo>
                  <a:lnTo>
                    <a:pt x="1152" y="754"/>
                  </a:lnTo>
                  <a:lnTo>
                    <a:pt x="1131" y="754"/>
                  </a:lnTo>
                  <a:cubicBezTo>
                    <a:pt x="1131" y="733"/>
                    <a:pt x="1152" y="712"/>
                    <a:pt x="1152" y="691"/>
                  </a:cubicBezTo>
                  <a:lnTo>
                    <a:pt x="1173" y="691"/>
                  </a:lnTo>
                  <a:lnTo>
                    <a:pt x="1277" y="503"/>
                  </a:lnTo>
                  <a:lnTo>
                    <a:pt x="1256" y="377"/>
                  </a:lnTo>
                  <a:lnTo>
                    <a:pt x="1277" y="315"/>
                  </a:lnTo>
                  <a:lnTo>
                    <a:pt x="1256" y="210"/>
                  </a:lnTo>
                  <a:lnTo>
                    <a:pt x="1340" y="64"/>
                  </a:lnTo>
                  <a:lnTo>
                    <a:pt x="129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1"/>
            <p:cNvSpPr/>
            <p:nvPr/>
          </p:nvSpPr>
          <p:spPr>
            <a:xfrm>
              <a:off x="3743300" y="1958025"/>
              <a:ext cx="290325" cy="337425"/>
            </a:xfrm>
            <a:custGeom>
              <a:avLst/>
              <a:gdLst/>
              <a:ahLst/>
              <a:cxnLst/>
              <a:rect l="l" t="t" r="r" b="b"/>
              <a:pathLst>
                <a:path w="11613" h="13497" extrusionOk="0">
                  <a:moveTo>
                    <a:pt x="9792" y="1"/>
                  </a:moveTo>
                  <a:lnTo>
                    <a:pt x="9709" y="64"/>
                  </a:lnTo>
                  <a:lnTo>
                    <a:pt x="9709" y="126"/>
                  </a:lnTo>
                  <a:lnTo>
                    <a:pt x="9792" y="231"/>
                  </a:lnTo>
                  <a:lnTo>
                    <a:pt x="9730" y="273"/>
                  </a:lnTo>
                  <a:lnTo>
                    <a:pt x="9688" y="273"/>
                  </a:lnTo>
                  <a:lnTo>
                    <a:pt x="9604" y="168"/>
                  </a:lnTo>
                  <a:lnTo>
                    <a:pt x="9541" y="231"/>
                  </a:lnTo>
                  <a:lnTo>
                    <a:pt x="9520" y="336"/>
                  </a:lnTo>
                  <a:lnTo>
                    <a:pt x="9541" y="357"/>
                  </a:lnTo>
                  <a:lnTo>
                    <a:pt x="9625" y="357"/>
                  </a:lnTo>
                  <a:lnTo>
                    <a:pt x="9688" y="419"/>
                  </a:lnTo>
                  <a:lnTo>
                    <a:pt x="9646" y="440"/>
                  </a:lnTo>
                  <a:lnTo>
                    <a:pt x="9604" y="482"/>
                  </a:lnTo>
                  <a:lnTo>
                    <a:pt x="9604" y="566"/>
                  </a:lnTo>
                  <a:lnTo>
                    <a:pt x="9520" y="587"/>
                  </a:lnTo>
                  <a:lnTo>
                    <a:pt x="9520" y="670"/>
                  </a:lnTo>
                  <a:lnTo>
                    <a:pt x="9541" y="691"/>
                  </a:lnTo>
                  <a:lnTo>
                    <a:pt x="9479" y="754"/>
                  </a:lnTo>
                  <a:lnTo>
                    <a:pt x="9520" y="859"/>
                  </a:lnTo>
                  <a:lnTo>
                    <a:pt x="9479" y="901"/>
                  </a:lnTo>
                  <a:lnTo>
                    <a:pt x="9416" y="859"/>
                  </a:lnTo>
                  <a:lnTo>
                    <a:pt x="9332" y="901"/>
                  </a:lnTo>
                  <a:lnTo>
                    <a:pt x="9332" y="942"/>
                  </a:lnTo>
                  <a:lnTo>
                    <a:pt x="9269" y="984"/>
                  </a:lnTo>
                  <a:lnTo>
                    <a:pt x="9228" y="880"/>
                  </a:lnTo>
                  <a:lnTo>
                    <a:pt x="9332" y="670"/>
                  </a:lnTo>
                  <a:lnTo>
                    <a:pt x="9269" y="649"/>
                  </a:lnTo>
                  <a:lnTo>
                    <a:pt x="9269" y="587"/>
                  </a:lnTo>
                  <a:lnTo>
                    <a:pt x="9311" y="545"/>
                  </a:lnTo>
                  <a:lnTo>
                    <a:pt x="9311" y="357"/>
                  </a:lnTo>
                  <a:lnTo>
                    <a:pt x="9290" y="315"/>
                  </a:lnTo>
                  <a:lnTo>
                    <a:pt x="9228" y="315"/>
                  </a:lnTo>
                  <a:lnTo>
                    <a:pt x="9102" y="545"/>
                  </a:lnTo>
                  <a:lnTo>
                    <a:pt x="9081" y="670"/>
                  </a:lnTo>
                  <a:lnTo>
                    <a:pt x="8956" y="880"/>
                  </a:lnTo>
                  <a:lnTo>
                    <a:pt x="8893" y="1005"/>
                  </a:lnTo>
                  <a:lnTo>
                    <a:pt x="8956" y="1068"/>
                  </a:lnTo>
                  <a:lnTo>
                    <a:pt x="8914" y="1193"/>
                  </a:lnTo>
                  <a:lnTo>
                    <a:pt x="8767" y="1361"/>
                  </a:lnTo>
                  <a:lnTo>
                    <a:pt x="8704" y="1382"/>
                  </a:lnTo>
                  <a:lnTo>
                    <a:pt x="8704" y="1298"/>
                  </a:lnTo>
                  <a:lnTo>
                    <a:pt x="8663" y="1214"/>
                  </a:lnTo>
                  <a:lnTo>
                    <a:pt x="8767" y="1068"/>
                  </a:lnTo>
                  <a:lnTo>
                    <a:pt x="8746" y="963"/>
                  </a:lnTo>
                  <a:lnTo>
                    <a:pt x="8788" y="880"/>
                  </a:lnTo>
                  <a:lnTo>
                    <a:pt x="8746" y="775"/>
                  </a:lnTo>
                  <a:lnTo>
                    <a:pt x="8893" y="587"/>
                  </a:lnTo>
                  <a:lnTo>
                    <a:pt x="8914" y="482"/>
                  </a:lnTo>
                  <a:lnTo>
                    <a:pt x="8956" y="461"/>
                  </a:lnTo>
                  <a:lnTo>
                    <a:pt x="8956" y="419"/>
                  </a:lnTo>
                  <a:lnTo>
                    <a:pt x="8851" y="419"/>
                  </a:lnTo>
                  <a:lnTo>
                    <a:pt x="8767" y="315"/>
                  </a:lnTo>
                  <a:lnTo>
                    <a:pt x="8704" y="336"/>
                  </a:lnTo>
                  <a:lnTo>
                    <a:pt x="8746" y="440"/>
                  </a:lnTo>
                  <a:lnTo>
                    <a:pt x="8663" y="482"/>
                  </a:lnTo>
                  <a:lnTo>
                    <a:pt x="8663" y="419"/>
                  </a:lnTo>
                  <a:lnTo>
                    <a:pt x="8579" y="336"/>
                  </a:lnTo>
                  <a:lnTo>
                    <a:pt x="8495" y="315"/>
                  </a:lnTo>
                  <a:lnTo>
                    <a:pt x="8432" y="336"/>
                  </a:lnTo>
                  <a:lnTo>
                    <a:pt x="8453" y="482"/>
                  </a:lnTo>
                  <a:lnTo>
                    <a:pt x="8391" y="545"/>
                  </a:lnTo>
                  <a:lnTo>
                    <a:pt x="8349" y="482"/>
                  </a:lnTo>
                  <a:lnTo>
                    <a:pt x="8286" y="461"/>
                  </a:lnTo>
                  <a:lnTo>
                    <a:pt x="8244" y="482"/>
                  </a:lnTo>
                  <a:lnTo>
                    <a:pt x="8265" y="545"/>
                  </a:lnTo>
                  <a:lnTo>
                    <a:pt x="8391" y="608"/>
                  </a:lnTo>
                  <a:lnTo>
                    <a:pt x="8432" y="733"/>
                  </a:lnTo>
                  <a:lnTo>
                    <a:pt x="8391" y="775"/>
                  </a:lnTo>
                  <a:lnTo>
                    <a:pt x="8349" y="691"/>
                  </a:lnTo>
                  <a:lnTo>
                    <a:pt x="8265" y="775"/>
                  </a:lnTo>
                  <a:lnTo>
                    <a:pt x="8265" y="838"/>
                  </a:lnTo>
                  <a:lnTo>
                    <a:pt x="8286" y="880"/>
                  </a:lnTo>
                  <a:lnTo>
                    <a:pt x="8265" y="901"/>
                  </a:lnTo>
                  <a:lnTo>
                    <a:pt x="8160" y="859"/>
                  </a:lnTo>
                  <a:lnTo>
                    <a:pt x="8119" y="859"/>
                  </a:lnTo>
                  <a:lnTo>
                    <a:pt x="8035" y="963"/>
                  </a:lnTo>
                  <a:lnTo>
                    <a:pt x="7951" y="1005"/>
                  </a:lnTo>
                  <a:lnTo>
                    <a:pt x="7951" y="1047"/>
                  </a:lnTo>
                  <a:lnTo>
                    <a:pt x="8014" y="1068"/>
                  </a:lnTo>
                  <a:lnTo>
                    <a:pt x="7909" y="1131"/>
                  </a:lnTo>
                  <a:lnTo>
                    <a:pt x="7868" y="1214"/>
                  </a:lnTo>
                  <a:lnTo>
                    <a:pt x="7972" y="1319"/>
                  </a:lnTo>
                  <a:lnTo>
                    <a:pt x="7909" y="1382"/>
                  </a:lnTo>
                  <a:lnTo>
                    <a:pt x="7972" y="1424"/>
                  </a:lnTo>
                  <a:lnTo>
                    <a:pt x="8035" y="1466"/>
                  </a:lnTo>
                  <a:lnTo>
                    <a:pt x="7972" y="1507"/>
                  </a:lnTo>
                  <a:lnTo>
                    <a:pt x="7847" y="1507"/>
                  </a:lnTo>
                  <a:lnTo>
                    <a:pt x="7805" y="1361"/>
                  </a:lnTo>
                  <a:lnTo>
                    <a:pt x="7742" y="1319"/>
                  </a:lnTo>
                  <a:lnTo>
                    <a:pt x="7805" y="1277"/>
                  </a:lnTo>
                  <a:lnTo>
                    <a:pt x="7721" y="1214"/>
                  </a:lnTo>
                  <a:lnTo>
                    <a:pt x="7491" y="1214"/>
                  </a:lnTo>
                  <a:lnTo>
                    <a:pt x="7303" y="1089"/>
                  </a:lnTo>
                  <a:lnTo>
                    <a:pt x="7240" y="1089"/>
                  </a:lnTo>
                  <a:lnTo>
                    <a:pt x="7198" y="1131"/>
                  </a:lnTo>
                  <a:lnTo>
                    <a:pt x="7177" y="1068"/>
                  </a:lnTo>
                  <a:lnTo>
                    <a:pt x="7072" y="1173"/>
                  </a:lnTo>
                  <a:lnTo>
                    <a:pt x="6968" y="1173"/>
                  </a:lnTo>
                  <a:lnTo>
                    <a:pt x="6968" y="1214"/>
                  </a:lnTo>
                  <a:lnTo>
                    <a:pt x="7093" y="1382"/>
                  </a:lnTo>
                  <a:lnTo>
                    <a:pt x="7177" y="1382"/>
                  </a:lnTo>
                  <a:lnTo>
                    <a:pt x="7219" y="1424"/>
                  </a:lnTo>
                  <a:lnTo>
                    <a:pt x="7344" y="1424"/>
                  </a:lnTo>
                  <a:lnTo>
                    <a:pt x="7303" y="1528"/>
                  </a:lnTo>
                  <a:lnTo>
                    <a:pt x="7303" y="1633"/>
                  </a:lnTo>
                  <a:lnTo>
                    <a:pt x="7407" y="1779"/>
                  </a:lnTo>
                  <a:lnTo>
                    <a:pt x="7386" y="1842"/>
                  </a:lnTo>
                  <a:lnTo>
                    <a:pt x="7303" y="1800"/>
                  </a:lnTo>
                  <a:lnTo>
                    <a:pt x="7219" y="1654"/>
                  </a:lnTo>
                  <a:lnTo>
                    <a:pt x="7114" y="1612"/>
                  </a:lnTo>
                  <a:lnTo>
                    <a:pt x="7072" y="1528"/>
                  </a:lnTo>
                  <a:lnTo>
                    <a:pt x="7031" y="1633"/>
                  </a:lnTo>
                  <a:lnTo>
                    <a:pt x="6968" y="1717"/>
                  </a:lnTo>
                  <a:lnTo>
                    <a:pt x="6926" y="1591"/>
                  </a:lnTo>
                  <a:lnTo>
                    <a:pt x="6863" y="1633"/>
                  </a:lnTo>
                  <a:lnTo>
                    <a:pt x="6863" y="1717"/>
                  </a:lnTo>
                  <a:lnTo>
                    <a:pt x="6759" y="1800"/>
                  </a:lnTo>
                  <a:lnTo>
                    <a:pt x="6759" y="1884"/>
                  </a:lnTo>
                  <a:lnTo>
                    <a:pt x="6884" y="1947"/>
                  </a:lnTo>
                  <a:lnTo>
                    <a:pt x="6926" y="2051"/>
                  </a:lnTo>
                  <a:lnTo>
                    <a:pt x="6821" y="2030"/>
                  </a:lnTo>
                  <a:lnTo>
                    <a:pt x="6779" y="1989"/>
                  </a:lnTo>
                  <a:lnTo>
                    <a:pt x="6696" y="2114"/>
                  </a:lnTo>
                  <a:lnTo>
                    <a:pt x="6675" y="2177"/>
                  </a:lnTo>
                  <a:lnTo>
                    <a:pt x="6549" y="2302"/>
                  </a:lnTo>
                  <a:lnTo>
                    <a:pt x="6549" y="2219"/>
                  </a:lnTo>
                  <a:lnTo>
                    <a:pt x="6654" y="2156"/>
                  </a:lnTo>
                  <a:lnTo>
                    <a:pt x="6591" y="2093"/>
                  </a:lnTo>
                  <a:lnTo>
                    <a:pt x="6696" y="1926"/>
                  </a:lnTo>
                  <a:lnTo>
                    <a:pt x="6612" y="1612"/>
                  </a:lnTo>
                  <a:lnTo>
                    <a:pt x="6549" y="1654"/>
                  </a:lnTo>
                  <a:lnTo>
                    <a:pt x="6403" y="1842"/>
                  </a:lnTo>
                  <a:lnTo>
                    <a:pt x="6403" y="2010"/>
                  </a:lnTo>
                  <a:lnTo>
                    <a:pt x="6445" y="2051"/>
                  </a:lnTo>
                  <a:lnTo>
                    <a:pt x="6340" y="2156"/>
                  </a:lnTo>
                  <a:lnTo>
                    <a:pt x="6340" y="2051"/>
                  </a:lnTo>
                  <a:lnTo>
                    <a:pt x="6382" y="1947"/>
                  </a:lnTo>
                  <a:lnTo>
                    <a:pt x="6340" y="1800"/>
                  </a:lnTo>
                  <a:lnTo>
                    <a:pt x="6277" y="1779"/>
                  </a:lnTo>
                  <a:lnTo>
                    <a:pt x="6173" y="1842"/>
                  </a:lnTo>
                  <a:lnTo>
                    <a:pt x="6089" y="1989"/>
                  </a:lnTo>
                  <a:lnTo>
                    <a:pt x="6152" y="2114"/>
                  </a:lnTo>
                  <a:lnTo>
                    <a:pt x="6152" y="2177"/>
                  </a:lnTo>
                  <a:lnTo>
                    <a:pt x="6298" y="2323"/>
                  </a:lnTo>
                  <a:lnTo>
                    <a:pt x="6340" y="2407"/>
                  </a:lnTo>
                  <a:lnTo>
                    <a:pt x="6277" y="2512"/>
                  </a:lnTo>
                  <a:lnTo>
                    <a:pt x="6235" y="2344"/>
                  </a:lnTo>
                  <a:lnTo>
                    <a:pt x="6131" y="2302"/>
                  </a:lnTo>
                  <a:lnTo>
                    <a:pt x="6047" y="2114"/>
                  </a:lnTo>
                  <a:lnTo>
                    <a:pt x="5984" y="2093"/>
                  </a:lnTo>
                  <a:lnTo>
                    <a:pt x="5859" y="2135"/>
                  </a:lnTo>
                  <a:lnTo>
                    <a:pt x="5838" y="2219"/>
                  </a:lnTo>
                  <a:lnTo>
                    <a:pt x="5984" y="2323"/>
                  </a:lnTo>
                  <a:lnTo>
                    <a:pt x="6047" y="2323"/>
                  </a:lnTo>
                  <a:lnTo>
                    <a:pt x="6089" y="2365"/>
                  </a:lnTo>
                  <a:lnTo>
                    <a:pt x="5984" y="2344"/>
                  </a:lnTo>
                  <a:lnTo>
                    <a:pt x="5880" y="2407"/>
                  </a:lnTo>
                  <a:lnTo>
                    <a:pt x="5963" y="2512"/>
                  </a:lnTo>
                  <a:lnTo>
                    <a:pt x="5838" y="2428"/>
                  </a:lnTo>
                  <a:lnTo>
                    <a:pt x="5838" y="2302"/>
                  </a:lnTo>
                  <a:lnTo>
                    <a:pt x="5775" y="2261"/>
                  </a:lnTo>
                  <a:lnTo>
                    <a:pt x="5754" y="2156"/>
                  </a:lnTo>
                  <a:lnTo>
                    <a:pt x="5712" y="2219"/>
                  </a:lnTo>
                  <a:lnTo>
                    <a:pt x="5671" y="2365"/>
                  </a:lnTo>
                  <a:lnTo>
                    <a:pt x="5733" y="2428"/>
                  </a:lnTo>
                  <a:lnTo>
                    <a:pt x="5712" y="2554"/>
                  </a:lnTo>
                  <a:lnTo>
                    <a:pt x="5629" y="2512"/>
                  </a:lnTo>
                  <a:lnTo>
                    <a:pt x="5545" y="2533"/>
                  </a:lnTo>
                  <a:lnTo>
                    <a:pt x="5419" y="2658"/>
                  </a:lnTo>
                  <a:lnTo>
                    <a:pt x="5440" y="2679"/>
                  </a:lnTo>
                  <a:lnTo>
                    <a:pt x="5524" y="2658"/>
                  </a:lnTo>
                  <a:lnTo>
                    <a:pt x="5608" y="2763"/>
                  </a:lnTo>
                  <a:lnTo>
                    <a:pt x="5503" y="2763"/>
                  </a:lnTo>
                  <a:lnTo>
                    <a:pt x="5440" y="2826"/>
                  </a:lnTo>
                  <a:lnTo>
                    <a:pt x="5503" y="2846"/>
                  </a:lnTo>
                  <a:lnTo>
                    <a:pt x="5461" y="2888"/>
                  </a:lnTo>
                  <a:lnTo>
                    <a:pt x="5357" y="2930"/>
                  </a:lnTo>
                  <a:lnTo>
                    <a:pt x="5357" y="2972"/>
                  </a:lnTo>
                  <a:lnTo>
                    <a:pt x="5399" y="2993"/>
                  </a:lnTo>
                  <a:lnTo>
                    <a:pt x="5336" y="2993"/>
                  </a:lnTo>
                  <a:lnTo>
                    <a:pt x="5294" y="2951"/>
                  </a:lnTo>
                  <a:lnTo>
                    <a:pt x="5210" y="2972"/>
                  </a:lnTo>
                  <a:lnTo>
                    <a:pt x="5127" y="3077"/>
                  </a:lnTo>
                  <a:lnTo>
                    <a:pt x="5147" y="3139"/>
                  </a:lnTo>
                  <a:lnTo>
                    <a:pt x="5127" y="3160"/>
                  </a:lnTo>
                  <a:lnTo>
                    <a:pt x="5022" y="3160"/>
                  </a:lnTo>
                  <a:lnTo>
                    <a:pt x="4938" y="3265"/>
                  </a:lnTo>
                  <a:lnTo>
                    <a:pt x="5043" y="3307"/>
                  </a:lnTo>
                  <a:lnTo>
                    <a:pt x="5315" y="3223"/>
                  </a:lnTo>
                  <a:lnTo>
                    <a:pt x="5357" y="3265"/>
                  </a:lnTo>
                  <a:lnTo>
                    <a:pt x="5461" y="3202"/>
                  </a:lnTo>
                  <a:lnTo>
                    <a:pt x="5524" y="3202"/>
                  </a:lnTo>
                  <a:lnTo>
                    <a:pt x="5524" y="3286"/>
                  </a:lnTo>
                  <a:lnTo>
                    <a:pt x="5461" y="3370"/>
                  </a:lnTo>
                  <a:lnTo>
                    <a:pt x="5440" y="3516"/>
                  </a:lnTo>
                  <a:lnTo>
                    <a:pt x="5419" y="3558"/>
                  </a:lnTo>
                  <a:lnTo>
                    <a:pt x="5357" y="3495"/>
                  </a:lnTo>
                  <a:lnTo>
                    <a:pt x="5336" y="3411"/>
                  </a:lnTo>
                  <a:lnTo>
                    <a:pt x="5252" y="3453"/>
                  </a:lnTo>
                  <a:lnTo>
                    <a:pt x="5210" y="3390"/>
                  </a:lnTo>
                  <a:lnTo>
                    <a:pt x="5106" y="3390"/>
                  </a:lnTo>
                  <a:lnTo>
                    <a:pt x="5127" y="3453"/>
                  </a:lnTo>
                  <a:lnTo>
                    <a:pt x="5106" y="3495"/>
                  </a:lnTo>
                  <a:lnTo>
                    <a:pt x="5022" y="3453"/>
                  </a:lnTo>
                  <a:lnTo>
                    <a:pt x="4938" y="3474"/>
                  </a:lnTo>
                  <a:lnTo>
                    <a:pt x="5043" y="3516"/>
                  </a:lnTo>
                  <a:lnTo>
                    <a:pt x="5085" y="3600"/>
                  </a:lnTo>
                  <a:lnTo>
                    <a:pt x="5022" y="3621"/>
                  </a:lnTo>
                  <a:lnTo>
                    <a:pt x="5001" y="3683"/>
                  </a:lnTo>
                  <a:lnTo>
                    <a:pt x="5001" y="3746"/>
                  </a:lnTo>
                  <a:lnTo>
                    <a:pt x="4980" y="3809"/>
                  </a:lnTo>
                  <a:lnTo>
                    <a:pt x="4938" y="3725"/>
                  </a:lnTo>
                  <a:lnTo>
                    <a:pt x="4938" y="3621"/>
                  </a:lnTo>
                  <a:lnTo>
                    <a:pt x="4875" y="3558"/>
                  </a:lnTo>
                  <a:lnTo>
                    <a:pt x="4792" y="3621"/>
                  </a:lnTo>
                  <a:lnTo>
                    <a:pt x="4708" y="3662"/>
                  </a:lnTo>
                  <a:lnTo>
                    <a:pt x="4666" y="3579"/>
                  </a:lnTo>
                  <a:lnTo>
                    <a:pt x="4687" y="3516"/>
                  </a:lnTo>
                  <a:lnTo>
                    <a:pt x="4624" y="3516"/>
                  </a:lnTo>
                  <a:lnTo>
                    <a:pt x="4520" y="3621"/>
                  </a:lnTo>
                  <a:lnTo>
                    <a:pt x="4603" y="3704"/>
                  </a:lnTo>
                  <a:lnTo>
                    <a:pt x="4729" y="3704"/>
                  </a:lnTo>
                  <a:lnTo>
                    <a:pt x="4834" y="3746"/>
                  </a:lnTo>
                  <a:lnTo>
                    <a:pt x="4792" y="3830"/>
                  </a:lnTo>
                  <a:lnTo>
                    <a:pt x="4583" y="3893"/>
                  </a:lnTo>
                  <a:lnTo>
                    <a:pt x="4520" y="3830"/>
                  </a:lnTo>
                  <a:lnTo>
                    <a:pt x="4457" y="3830"/>
                  </a:lnTo>
                  <a:lnTo>
                    <a:pt x="4394" y="3934"/>
                  </a:lnTo>
                  <a:lnTo>
                    <a:pt x="4478" y="4018"/>
                  </a:lnTo>
                  <a:lnTo>
                    <a:pt x="4394" y="4102"/>
                  </a:lnTo>
                  <a:lnTo>
                    <a:pt x="4478" y="4102"/>
                  </a:lnTo>
                  <a:lnTo>
                    <a:pt x="4583" y="3976"/>
                  </a:lnTo>
                  <a:lnTo>
                    <a:pt x="4687" y="3976"/>
                  </a:lnTo>
                  <a:lnTo>
                    <a:pt x="4729" y="4039"/>
                  </a:lnTo>
                  <a:lnTo>
                    <a:pt x="4583" y="4081"/>
                  </a:lnTo>
                  <a:lnTo>
                    <a:pt x="4562" y="4186"/>
                  </a:lnTo>
                  <a:lnTo>
                    <a:pt x="4603" y="4248"/>
                  </a:lnTo>
                  <a:lnTo>
                    <a:pt x="4729" y="4332"/>
                  </a:lnTo>
                  <a:lnTo>
                    <a:pt x="4729" y="4416"/>
                  </a:lnTo>
                  <a:lnTo>
                    <a:pt x="4666" y="4353"/>
                  </a:lnTo>
                  <a:lnTo>
                    <a:pt x="4583" y="4353"/>
                  </a:lnTo>
                  <a:lnTo>
                    <a:pt x="4499" y="4248"/>
                  </a:lnTo>
                  <a:lnTo>
                    <a:pt x="4457" y="4248"/>
                  </a:lnTo>
                  <a:lnTo>
                    <a:pt x="4373" y="4332"/>
                  </a:lnTo>
                  <a:lnTo>
                    <a:pt x="4457" y="4395"/>
                  </a:lnTo>
                  <a:lnTo>
                    <a:pt x="4352" y="4416"/>
                  </a:lnTo>
                  <a:lnTo>
                    <a:pt x="4248" y="4499"/>
                  </a:lnTo>
                  <a:lnTo>
                    <a:pt x="4248" y="4541"/>
                  </a:lnTo>
                  <a:lnTo>
                    <a:pt x="4352" y="4604"/>
                  </a:lnTo>
                  <a:lnTo>
                    <a:pt x="4457" y="4541"/>
                  </a:lnTo>
                  <a:lnTo>
                    <a:pt x="4499" y="4604"/>
                  </a:lnTo>
                  <a:lnTo>
                    <a:pt x="4603" y="4562"/>
                  </a:lnTo>
                  <a:lnTo>
                    <a:pt x="4624" y="4646"/>
                  </a:lnTo>
                  <a:lnTo>
                    <a:pt x="4708" y="4709"/>
                  </a:lnTo>
                  <a:lnTo>
                    <a:pt x="4708" y="4751"/>
                  </a:lnTo>
                  <a:lnTo>
                    <a:pt x="4562" y="4667"/>
                  </a:lnTo>
                  <a:lnTo>
                    <a:pt x="4415" y="4667"/>
                  </a:lnTo>
                  <a:lnTo>
                    <a:pt x="4373" y="4709"/>
                  </a:lnTo>
                  <a:lnTo>
                    <a:pt x="4206" y="4730"/>
                  </a:lnTo>
                  <a:lnTo>
                    <a:pt x="4206" y="4792"/>
                  </a:lnTo>
                  <a:lnTo>
                    <a:pt x="4143" y="4855"/>
                  </a:lnTo>
                  <a:lnTo>
                    <a:pt x="4080" y="4834"/>
                  </a:lnTo>
                  <a:lnTo>
                    <a:pt x="3955" y="4918"/>
                  </a:lnTo>
                  <a:lnTo>
                    <a:pt x="3871" y="4918"/>
                  </a:lnTo>
                  <a:lnTo>
                    <a:pt x="3850" y="4960"/>
                  </a:lnTo>
                  <a:lnTo>
                    <a:pt x="3955" y="4981"/>
                  </a:lnTo>
                  <a:lnTo>
                    <a:pt x="3997" y="5064"/>
                  </a:lnTo>
                  <a:lnTo>
                    <a:pt x="3934" y="5127"/>
                  </a:lnTo>
                  <a:lnTo>
                    <a:pt x="3871" y="5085"/>
                  </a:lnTo>
                  <a:lnTo>
                    <a:pt x="3850" y="5127"/>
                  </a:lnTo>
                  <a:lnTo>
                    <a:pt x="3934" y="5169"/>
                  </a:lnTo>
                  <a:lnTo>
                    <a:pt x="3892" y="5232"/>
                  </a:lnTo>
                  <a:lnTo>
                    <a:pt x="3787" y="5190"/>
                  </a:lnTo>
                  <a:lnTo>
                    <a:pt x="3766" y="5169"/>
                  </a:lnTo>
                  <a:lnTo>
                    <a:pt x="3746" y="5190"/>
                  </a:lnTo>
                  <a:lnTo>
                    <a:pt x="3829" y="5274"/>
                  </a:lnTo>
                  <a:lnTo>
                    <a:pt x="3766" y="5295"/>
                  </a:lnTo>
                  <a:lnTo>
                    <a:pt x="3787" y="5378"/>
                  </a:lnTo>
                  <a:lnTo>
                    <a:pt x="3850" y="5378"/>
                  </a:lnTo>
                  <a:lnTo>
                    <a:pt x="3787" y="5399"/>
                  </a:lnTo>
                  <a:lnTo>
                    <a:pt x="3725" y="5441"/>
                  </a:lnTo>
                  <a:lnTo>
                    <a:pt x="3662" y="5378"/>
                  </a:lnTo>
                  <a:lnTo>
                    <a:pt x="3662" y="5462"/>
                  </a:lnTo>
                  <a:lnTo>
                    <a:pt x="3641" y="5504"/>
                  </a:lnTo>
                  <a:lnTo>
                    <a:pt x="3683" y="5546"/>
                  </a:lnTo>
                  <a:lnTo>
                    <a:pt x="3850" y="5587"/>
                  </a:lnTo>
                  <a:lnTo>
                    <a:pt x="3871" y="5671"/>
                  </a:lnTo>
                  <a:lnTo>
                    <a:pt x="3934" y="5671"/>
                  </a:lnTo>
                  <a:lnTo>
                    <a:pt x="4039" y="5650"/>
                  </a:lnTo>
                  <a:lnTo>
                    <a:pt x="3955" y="5692"/>
                  </a:lnTo>
                  <a:lnTo>
                    <a:pt x="3955" y="5755"/>
                  </a:lnTo>
                  <a:lnTo>
                    <a:pt x="3850" y="5755"/>
                  </a:lnTo>
                  <a:lnTo>
                    <a:pt x="3829" y="5713"/>
                  </a:lnTo>
                  <a:lnTo>
                    <a:pt x="3662" y="5713"/>
                  </a:lnTo>
                  <a:lnTo>
                    <a:pt x="3557" y="5818"/>
                  </a:lnTo>
                  <a:lnTo>
                    <a:pt x="3578" y="5839"/>
                  </a:lnTo>
                  <a:lnTo>
                    <a:pt x="3683" y="5839"/>
                  </a:lnTo>
                  <a:lnTo>
                    <a:pt x="3725" y="5922"/>
                  </a:lnTo>
                  <a:lnTo>
                    <a:pt x="3766" y="5985"/>
                  </a:lnTo>
                  <a:lnTo>
                    <a:pt x="3766" y="6069"/>
                  </a:lnTo>
                  <a:lnTo>
                    <a:pt x="3683" y="6006"/>
                  </a:lnTo>
                  <a:lnTo>
                    <a:pt x="3641" y="6006"/>
                  </a:lnTo>
                  <a:lnTo>
                    <a:pt x="3578" y="6069"/>
                  </a:lnTo>
                  <a:lnTo>
                    <a:pt x="3578" y="6131"/>
                  </a:lnTo>
                  <a:lnTo>
                    <a:pt x="3557" y="6173"/>
                  </a:lnTo>
                  <a:lnTo>
                    <a:pt x="3620" y="6215"/>
                  </a:lnTo>
                  <a:lnTo>
                    <a:pt x="3641" y="6299"/>
                  </a:lnTo>
                  <a:lnTo>
                    <a:pt x="3578" y="6299"/>
                  </a:lnTo>
                  <a:lnTo>
                    <a:pt x="3515" y="6236"/>
                  </a:lnTo>
                  <a:lnTo>
                    <a:pt x="3474" y="6278"/>
                  </a:lnTo>
                  <a:lnTo>
                    <a:pt x="3474" y="6341"/>
                  </a:lnTo>
                  <a:lnTo>
                    <a:pt x="3578" y="6362"/>
                  </a:lnTo>
                  <a:lnTo>
                    <a:pt x="3578" y="6424"/>
                  </a:lnTo>
                  <a:lnTo>
                    <a:pt x="3578" y="6508"/>
                  </a:lnTo>
                  <a:lnTo>
                    <a:pt x="3453" y="6403"/>
                  </a:lnTo>
                  <a:lnTo>
                    <a:pt x="3411" y="6445"/>
                  </a:lnTo>
                  <a:lnTo>
                    <a:pt x="3411" y="6529"/>
                  </a:lnTo>
                  <a:lnTo>
                    <a:pt x="3432" y="6529"/>
                  </a:lnTo>
                  <a:lnTo>
                    <a:pt x="3432" y="6634"/>
                  </a:lnTo>
                  <a:lnTo>
                    <a:pt x="3474" y="6738"/>
                  </a:lnTo>
                  <a:lnTo>
                    <a:pt x="3536" y="6738"/>
                  </a:lnTo>
                  <a:lnTo>
                    <a:pt x="3578" y="6634"/>
                  </a:lnTo>
                  <a:lnTo>
                    <a:pt x="3641" y="6634"/>
                  </a:lnTo>
                  <a:lnTo>
                    <a:pt x="3578" y="6759"/>
                  </a:lnTo>
                  <a:lnTo>
                    <a:pt x="3536" y="6801"/>
                  </a:lnTo>
                  <a:lnTo>
                    <a:pt x="3432" y="6885"/>
                  </a:lnTo>
                  <a:lnTo>
                    <a:pt x="3348" y="6885"/>
                  </a:lnTo>
                  <a:lnTo>
                    <a:pt x="3264" y="6927"/>
                  </a:lnTo>
                  <a:lnTo>
                    <a:pt x="3264" y="6968"/>
                  </a:lnTo>
                  <a:lnTo>
                    <a:pt x="3202" y="7031"/>
                  </a:lnTo>
                  <a:lnTo>
                    <a:pt x="3118" y="7073"/>
                  </a:lnTo>
                  <a:lnTo>
                    <a:pt x="3202" y="7136"/>
                  </a:lnTo>
                  <a:lnTo>
                    <a:pt x="3160" y="7157"/>
                  </a:lnTo>
                  <a:lnTo>
                    <a:pt x="3013" y="7178"/>
                  </a:lnTo>
                  <a:lnTo>
                    <a:pt x="2950" y="7261"/>
                  </a:lnTo>
                  <a:lnTo>
                    <a:pt x="2950" y="7324"/>
                  </a:lnTo>
                  <a:lnTo>
                    <a:pt x="3055" y="7345"/>
                  </a:lnTo>
                  <a:lnTo>
                    <a:pt x="2992" y="7387"/>
                  </a:lnTo>
                  <a:lnTo>
                    <a:pt x="2930" y="7492"/>
                  </a:lnTo>
                  <a:lnTo>
                    <a:pt x="2846" y="7492"/>
                  </a:lnTo>
                  <a:lnTo>
                    <a:pt x="2825" y="7408"/>
                  </a:lnTo>
                  <a:lnTo>
                    <a:pt x="2783" y="7366"/>
                  </a:lnTo>
                  <a:lnTo>
                    <a:pt x="2741" y="7408"/>
                  </a:lnTo>
                  <a:lnTo>
                    <a:pt x="2678" y="7408"/>
                  </a:lnTo>
                  <a:lnTo>
                    <a:pt x="2699" y="7492"/>
                  </a:lnTo>
                  <a:lnTo>
                    <a:pt x="2637" y="7554"/>
                  </a:lnTo>
                  <a:lnTo>
                    <a:pt x="2637" y="7596"/>
                  </a:lnTo>
                  <a:lnTo>
                    <a:pt x="2678" y="7659"/>
                  </a:lnTo>
                  <a:lnTo>
                    <a:pt x="2532" y="7659"/>
                  </a:lnTo>
                  <a:lnTo>
                    <a:pt x="2490" y="7680"/>
                  </a:lnTo>
                  <a:lnTo>
                    <a:pt x="2490" y="7805"/>
                  </a:lnTo>
                  <a:lnTo>
                    <a:pt x="2386" y="7868"/>
                  </a:lnTo>
                  <a:lnTo>
                    <a:pt x="2406" y="7910"/>
                  </a:lnTo>
                  <a:lnTo>
                    <a:pt x="2386" y="8015"/>
                  </a:lnTo>
                  <a:lnTo>
                    <a:pt x="2302" y="8098"/>
                  </a:lnTo>
                  <a:lnTo>
                    <a:pt x="2197" y="8182"/>
                  </a:lnTo>
                  <a:lnTo>
                    <a:pt x="2218" y="8224"/>
                  </a:lnTo>
                  <a:lnTo>
                    <a:pt x="2365" y="8161"/>
                  </a:lnTo>
                  <a:lnTo>
                    <a:pt x="2406" y="8161"/>
                  </a:lnTo>
                  <a:lnTo>
                    <a:pt x="2406" y="8224"/>
                  </a:lnTo>
                  <a:lnTo>
                    <a:pt x="2323" y="8266"/>
                  </a:lnTo>
                  <a:lnTo>
                    <a:pt x="2323" y="8370"/>
                  </a:lnTo>
                  <a:lnTo>
                    <a:pt x="2386" y="8454"/>
                  </a:lnTo>
                  <a:lnTo>
                    <a:pt x="2511" y="8391"/>
                  </a:lnTo>
                  <a:lnTo>
                    <a:pt x="2637" y="8370"/>
                  </a:lnTo>
                  <a:lnTo>
                    <a:pt x="2804" y="8203"/>
                  </a:lnTo>
                  <a:lnTo>
                    <a:pt x="2804" y="8119"/>
                  </a:lnTo>
                  <a:lnTo>
                    <a:pt x="2720" y="8161"/>
                  </a:lnTo>
                  <a:lnTo>
                    <a:pt x="2804" y="8056"/>
                  </a:lnTo>
                  <a:lnTo>
                    <a:pt x="2825" y="7910"/>
                  </a:lnTo>
                  <a:lnTo>
                    <a:pt x="2846" y="7910"/>
                  </a:lnTo>
                  <a:lnTo>
                    <a:pt x="2909" y="7868"/>
                  </a:lnTo>
                  <a:lnTo>
                    <a:pt x="3013" y="7889"/>
                  </a:lnTo>
                  <a:lnTo>
                    <a:pt x="3055" y="7889"/>
                  </a:lnTo>
                  <a:lnTo>
                    <a:pt x="2909" y="7994"/>
                  </a:lnTo>
                  <a:lnTo>
                    <a:pt x="2909" y="8056"/>
                  </a:lnTo>
                  <a:lnTo>
                    <a:pt x="3055" y="8098"/>
                  </a:lnTo>
                  <a:lnTo>
                    <a:pt x="3013" y="8182"/>
                  </a:lnTo>
                  <a:lnTo>
                    <a:pt x="2930" y="8182"/>
                  </a:lnTo>
                  <a:lnTo>
                    <a:pt x="2783" y="8370"/>
                  </a:lnTo>
                  <a:lnTo>
                    <a:pt x="2888" y="8412"/>
                  </a:lnTo>
                  <a:lnTo>
                    <a:pt x="2804" y="8496"/>
                  </a:lnTo>
                  <a:lnTo>
                    <a:pt x="2825" y="8600"/>
                  </a:lnTo>
                  <a:lnTo>
                    <a:pt x="2720" y="8580"/>
                  </a:lnTo>
                  <a:lnTo>
                    <a:pt x="2637" y="8496"/>
                  </a:lnTo>
                  <a:lnTo>
                    <a:pt x="2511" y="8496"/>
                  </a:lnTo>
                  <a:lnTo>
                    <a:pt x="2427" y="8538"/>
                  </a:lnTo>
                  <a:lnTo>
                    <a:pt x="2427" y="8642"/>
                  </a:lnTo>
                  <a:lnTo>
                    <a:pt x="2365" y="8705"/>
                  </a:lnTo>
                  <a:lnTo>
                    <a:pt x="2260" y="8747"/>
                  </a:lnTo>
                  <a:lnTo>
                    <a:pt x="2260" y="8747"/>
                  </a:lnTo>
                  <a:lnTo>
                    <a:pt x="2323" y="8684"/>
                  </a:lnTo>
                  <a:lnTo>
                    <a:pt x="2386" y="8642"/>
                  </a:lnTo>
                  <a:lnTo>
                    <a:pt x="2302" y="8538"/>
                  </a:lnTo>
                  <a:lnTo>
                    <a:pt x="2302" y="8433"/>
                  </a:lnTo>
                  <a:lnTo>
                    <a:pt x="2218" y="8328"/>
                  </a:lnTo>
                  <a:lnTo>
                    <a:pt x="2155" y="8328"/>
                  </a:lnTo>
                  <a:lnTo>
                    <a:pt x="2093" y="8412"/>
                  </a:lnTo>
                  <a:lnTo>
                    <a:pt x="1988" y="8412"/>
                  </a:lnTo>
                  <a:lnTo>
                    <a:pt x="1988" y="8454"/>
                  </a:lnTo>
                  <a:lnTo>
                    <a:pt x="2155" y="8454"/>
                  </a:lnTo>
                  <a:lnTo>
                    <a:pt x="1988" y="8600"/>
                  </a:lnTo>
                  <a:lnTo>
                    <a:pt x="1883" y="8580"/>
                  </a:lnTo>
                  <a:lnTo>
                    <a:pt x="1800" y="8580"/>
                  </a:lnTo>
                  <a:lnTo>
                    <a:pt x="1695" y="8684"/>
                  </a:lnTo>
                  <a:lnTo>
                    <a:pt x="1758" y="8705"/>
                  </a:lnTo>
                  <a:lnTo>
                    <a:pt x="1842" y="8684"/>
                  </a:lnTo>
                  <a:lnTo>
                    <a:pt x="1862" y="8705"/>
                  </a:lnTo>
                  <a:lnTo>
                    <a:pt x="1737" y="8789"/>
                  </a:lnTo>
                  <a:lnTo>
                    <a:pt x="1674" y="8831"/>
                  </a:lnTo>
                  <a:lnTo>
                    <a:pt x="1632" y="8789"/>
                  </a:lnTo>
                  <a:lnTo>
                    <a:pt x="1549" y="8789"/>
                  </a:lnTo>
                  <a:lnTo>
                    <a:pt x="1549" y="8831"/>
                  </a:lnTo>
                  <a:lnTo>
                    <a:pt x="1674" y="8914"/>
                  </a:lnTo>
                  <a:lnTo>
                    <a:pt x="1800" y="8914"/>
                  </a:lnTo>
                  <a:lnTo>
                    <a:pt x="1779" y="8977"/>
                  </a:lnTo>
                  <a:lnTo>
                    <a:pt x="1862" y="9019"/>
                  </a:lnTo>
                  <a:lnTo>
                    <a:pt x="1842" y="9103"/>
                  </a:lnTo>
                  <a:lnTo>
                    <a:pt x="1695" y="9040"/>
                  </a:lnTo>
                  <a:lnTo>
                    <a:pt x="1695" y="8956"/>
                  </a:lnTo>
                  <a:lnTo>
                    <a:pt x="1590" y="8956"/>
                  </a:lnTo>
                  <a:lnTo>
                    <a:pt x="1486" y="8893"/>
                  </a:lnTo>
                  <a:lnTo>
                    <a:pt x="1465" y="8810"/>
                  </a:lnTo>
                  <a:lnTo>
                    <a:pt x="1444" y="8810"/>
                  </a:lnTo>
                  <a:lnTo>
                    <a:pt x="1423" y="8914"/>
                  </a:lnTo>
                  <a:lnTo>
                    <a:pt x="1528" y="9040"/>
                  </a:lnTo>
                  <a:lnTo>
                    <a:pt x="1632" y="9124"/>
                  </a:lnTo>
                  <a:lnTo>
                    <a:pt x="1695" y="9124"/>
                  </a:lnTo>
                  <a:lnTo>
                    <a:pt x="1758" y="9165"/>
                  </a:lnTo>
                  <a:lnTo>
                    <a:pt x="1653" y="9165"/>
                  </a:lnTo>
                  <a:lnTo>
                    <a:pt x="1486" y="9124"/>
                  </a:lnTo>
                  <a:lnTo>
                    <a:pt x="1360" y="8956"/>
                  </a:lnTo>
                  <a:lnTo>
                    <a:pt x="1277" y="8977"/>
                  </a:lnTo>
                  <a:lnTo>
                    <a:pt x="1214" y="8935"/>
                  </a:lnTo>
                  <a:lnTo>
                    <a:pt x="1067" y="8935"/>
                  </a:lnTo>
                  <a:lnTo>
                    <a:pt x="1026" y="8893"/>
                  </a:lnTo>
                  <a:lnTo>
                    <a:pt x="963" y="8935"/>
                  </a:lnTo>
                  <a:lnTo>
                    <a:pt x="1005" y="9019"/>
                  </a:lnTo>
                  <a:lnTo>
                    <a:pt x="942" y="9061"/>
                  </a:lnTo>
                  <a:lnTo>
                    <a:pt x="1026" y="9165"/>
                  </a:lnTo>
                  <a:lnTo>
                    <a:pt x="1214" y="9124"/>
                  </a:lnTo>
                  <a:lnTo>
                    <a:pt x="1235" y="9144"/>
                  </a:lnTo>
                  <a:lnTo>
                    <a:pt x="1151" y="9207"/>
                  </a:lnTo>
                  <a:lnTo>
                    <a:pt x="1214" y="9228"/>
                  </a:lnTo>
                  <a:lnTo>
                    <a:pt x="1339" y="9165"/>
                  </a:lnTo>
                  <a:lnTo>
                    <a:pt x="1423" y="9165"/>
                  </a:lnTo>
                  <a:lnTo>
                    <a:pt x="1381" y="9228"/>
                  </a:lnTo>
                  <a:lnTo>
                    <a:pt x="1214" y="9312"/>
                  </a:lnTo>
                  <a:lnTo>
                    <a:pt x="1151" y="9375"/>
                  </a:lnTo>
                  <a:lnTo>
                    <a:pt x="1026" y="9354"/>
                  </a:lnTo>
                  <a:lnTo>
                    <a:pt x="942" y="9228"/>
                  </a:lnTo>
                  <a:lnTo>
                    <a:pt x="900" y="9228"/>
                  </a:lnTo>
                  <a:lnTo>
                    <a:pt x="837" y="9270"/>
                  </a:lnTo>
                  <a:lnTo>
                    <a:pt x="753" y="9207"/>
                  </a:lnTo>
                  <a:lnTo>
                    <a:pt x="691" y="9249"/>
                  </a:lnTo>
                  <a:lnTo>
                    <a:pt x="628" y="9228"/>
                  </a:lnTo>
                  <a:lnTo>
                    <a:pt x="544" y="9270"/>
                  </a:lnTo>
                  <a:lnTo>
                    <a:pt x="586" y="9333"/>
                  </a:lnTo>
                  <a:lnTo>
                    <a:pt x="753" y="9354"/>
                  </a:lnTo>
                  <a:lnTo>
                    <a:pt x="858" y="9416"/>
                  </a:lnTo>
                  <a:lnTo>
                    <a:pt x="1005" y="9479"/>
                  </a:lnTo>
                  <a:lnTo>
                    <a:pt x="963" y="9584"/>
                  </a:lnTo>
                  <a:lnTo>
                    <a:pt x="1026" y="9668"/>
                  </a:lnTo>
                  <a:lnTo>
                    <a:pt x="921" y="9688"/>
                  </a:lnTo>
                  <a:lnTo>
                    <a:pt x="900" y="9668"/>
                  </a:lnTo>
                  <a:lnTo>
                    <a:pt x="900" y="9500"/>
                  </a:lnTo>
                  <a:lnTo>
                    <a:pt x="795" y="9479"/>
                  </a:lnTo>
                  <a:lnTo>
                    <a:pt x="691" y="9479"/>
                  </a:lnTo>
                  <a:lnTo>
                    <a:pt x="733" y="9563"/>
                  </a:lnTo>
                  <a:lnTo>
                    <a:pt x="712" y="9626"/>
                  </a:lnTo>
                  <a:lnTo>
                    <a:pt x="586" y="9542"/>
                  </a:lnTo>
                  <a:lnTo>
                    <a:pt x="481" y="9668"/>
                  </a:lnTo>
                  <a:lnTo>
                    <a:pt x="586" y="9730"/>
                  </a:lnTo>
                  <a:lnTo>
                    <a:pt x="502" y="9751"/>
                  </a:lnTo>
                  <a:lnTo>
                    <a:pt x="440" y="9772"/>
                  </a:lnTo>
                  <a:lnTo>
                    <a:pt x="398" y="9668"/>
                  </a:lnTo>
                  <a:lnTo>
                    <a:pt x="230" y="9647"/>
                  </a:lnTo>
                  <a:lnTo>
                    <a:pt x="293" y="9772"/>
                  </a:lnTo>
                  <a:lnTo>
                    <a:pt x="209" y="9793"/>
                  </a:lnTo>
                  <a:lnTo>
                    <a:pt x="189" y="9688"/>
                  </a:lnTo>
                  <a:lnTo>
                    <a:pt x="105" y="9626"/>
                  </a:lnTo>
                  <a:lnTo>
                    <a:pt x="63" y="9647"/>
                  </a:lnTo>
                  <a:lnTo>
                    <a:pt x="63" y="9688"/>
                  </a:lnTo>
                  <a:lnTo>
                    <a:pt x="168" y="9793"/>
                  </a:lnTo>
                  <a:lnTo>
                    <a:pt x="105" y="9856"/>
                  </a:lnTo>
                  <a:lnTo>
                    <a:pt x="168" y="9898"/>
                  </a:lnTo>
                  <a:lnTo>
                    <a:pt x="293" y="9877"/>
                  </a:lnTo>
                  <a:lnTo>
                    <a:pt x="481" y="9898"/>
                  </a:lnTo>
                  <a:lnTo>
                    <a:pt x="586" y="9981"/>
                  </a:lnTo>
                  <a:lnTo>
                    <a:pt x="733" y="9981"/>
                  </a:lnTo>
                  <a:lnTo>
                    <a:pt x="795" y="9940"/>
                  </a:lnTo>
                  <a:lnTo>
                    <a:pt x="858" y="9940"/>
                  </a:lnTo>
                  <a:lnTo>
                    <a:pt x="753" y="10023"/>
                  </a:lnTo>
                  <a:lnTo>
                    <a:pt x="607" y="10023"/>
                  </a:lnTo>
                  <a:lnTo>
                    <a:pt x="544" y="10065"/>
                  </a:lnTo>
                  <a:lnTo>
                    <a:pt x="377" y="9960"/>
                  </a:lnTo>
                  <a:lnTo>
                    <a:pt x="272" y="9981"/>
                  </a:lnTo>
                  <a:lnTo>
                    <a:pt x="209" y="9981"/>
                  </a:lnTo>
                  <a:lnTo>
                    <a:pt x="126" y="10023"/>
                  </a:lnTo>
                  <a:lnTo>
                    <a:pt x="0" y="10065"/>
                  </a:lnTo>
                  <a:lnTo>
                    <a:pt x="0" y="10107"/>
                  </a:lnTo>
                  <a:lnTo>
                    <a:pt x="189" y="10191"/>
                  </a:lnTo>
                  <a:lnTo>
                    <a:pt x="105" y="10274"/>
                  </a:lnTo>
                  <a:lnTo>
                    <a:pt x="209" y="10295"/>
                  </a:lnTo>
                  <a:lnTo>
                    <a:pt x="272" y="10253"/>
                  </a:lnTo>
                  <a:lnTo>
                    <a:pt x="419" y="10253"/>
                  </a:lnTo>
                  <a:lnTo>
                    <a:pt x="314" y="10316"/>
                  </a:lnTo>
                  <a:lnTo>
                    <a:pt x="126" y="10316"/>
                  </a:lnTo>
                  <a:lnTo>
                    <a:pt x="105" y="10358"/>
                  </a:lnTo>
                  <a:lnTo>
                    <a:pt x="63" y="10358"/>
                  </a:lnTo>
                  <a:lnTo>
                    <a:pt x="63" y="10379"/>
                  </a:lnTo>
                  <a:lnTo>
                    <a:pt x="126" y="10400"/>
                  </a:lnTo>
                  <a:lnTo>
                    <a:pt x="189" y="10400"/>
                  </a:lnTo>
                  <a:lnTo>
                    <a:pt x="105" y="10463"/>
                  </a:lnTo>
                  <a:lnTo>
                    <a:pt x="63" y="10484"/>
                  </a:lnTo>
                  <a:lnTo>
                    <a:pt x="63" y="10525"/>
                  </a:lnTo>
                  <a:lnTo>
                    <a:pt x="105" y="10546"/>
                  </a:lnTo>
                  <a:lnTo>
                    <a:pt x="168" y="10630"/>
                  </a:lnTo>
                  <a:lnTo>
                    <a:pt x="293" y="10630"/>
                  </a:lnTo>
                  <a:lnTo>
                    <a:pt x="335" y="10588"/>
                  </a:lnTo>
                  <a:lnTo>
                    <a:pt x="523" y="10546"/>
                  </a:lnTo>
                  <a:lnTo>
                    <a:pt x="649" y="10588"/>
                  </a:lnTo>
                  <a:lnTo>
                    <a:pt x="691" y="10609"/>
                  </a:lnTo>
                  <a:lnTo>
                    <a:pt x="753" y="10546"/>
                  </a:lnTo>
                  <a:lnTo>
                    <a:pt x="753" y="10484"/>
                  </a:lnTo>
                  <a:lnTo>
                    <a:pt x="837" y="10463"/>
                  </a:lnTo>
                  <a:lnTo>
                    <a:pt x="858" y="10525"/>
                  </a:lnTo>
                  <a:lnTo>
                    <a:pt x="963" y="10525"/>
                  </a:lnTo>
                  <a:lnTo>
                    <a:pt x="1067" y="10421"/>
                  </a:lnTo>
                  <a:lnTo>
                    <a:pt x="1130" y="10463"/>
                  </a:lnTo>
                  <a:lnTo>
                    <a:pt x="1130" y="10505"/>
                  </a:lnTo>
                  <a:lnTo>
                    <a:pt x="1046" y="10525"/>
                  </a:lnTo>
                  <a:lnTo>
                    <a:pt x="1151" y="10588"/>
                  </a:lnTo>
                  <a:lnTo>
                    <a:pt x="1214" y="10525"/>
                  </a:lnTo>
                  <a:lnTo>
                    <a:pt x="1214" y="10463"/>
                  </a:lnTo>
                  <a:lnTo>
                    <a:pt x="1277" y="10358"/>
                  </a:lnTo>
                  <a:lnTo>
                    <a:pt x="1256" y="10421"/>
                  </a:lnTo>
                  <a:lnTo>
                    <a:pt x="1339" y="10525"/>
                  </a:lnTo>
                  <a:lnTo>
                    <a:pt x="1277" y="10609"/>
                  </a:lnTo>
                  <a:lnTo>
                    <a:pt x="1130" y="10672"/>
                  </a:lnTo>
                  <a:lnTo>
                    <a:pt x="1046" y="10714"/>
                  </a:lnTo>
                  <a:lnTo>
                    <a:pt x="1109" y="10735"/>
                  </a:lnTo>
                  <a:lnTo>
                    <a:pt x="1046" y="10839"/>
                  </a:lnTo>
                  <a:lnTo>
                    <a:pt x="921" y="10839"/>
                  </a:lnTo>
                  <a:lnTo>
                    <a:pt x="921" y="10797"/>
                  </a:lnTo>
                  <a:lnTo>
                    <a:pt x="963" y="10735"/>
                  </a:lnTo>
                  <a:lnTo>
                    <a:pt x="942" y="10630"/>
                  </a:lnTo>
                  <a:lnTo>
                    <a:pt x="837" y="10609"/>
                  </a:lnTo>
                  <a:lnTo>
                    <a:pt x="733" y="10735"/>
                  </a:lnTo>
                  <a:lnTo>
                    <a:pt x="712" y="10797"/>
                  </a:lnTo>
                  <a:lnTo>
                    <a:pt x="628" y="10693"/>
                  </a:lnTo>
                  <a:lnTo>
                    <a:pt x="523" y="10672"/>
                  </a:lnTo>
                  <a:lnTo>
                    <a:pt x="419" y="10693"/>
                  </a:lnTo>
                  <a:lnTo>
                    <a:pt x="335" y="10672"/>
                  </a:lnTo>
                  <a:lnTo>
                    <a:pt x="209" y="10735"/>
                  </a:lnTo>
                  <a:lnTo>
                    <a:pt x="126" y="10735"/>
                  </a:lnTo>
                  <a:lnTo>
                    <a:pt x="63" y="10693"/>
                  </a:lnTo>
                  <a:lnTo>
                    <a:pt x="21" y="10693"/>
                  </a:lnTo>
                  <a:lnTo>
                    <a:pt x="63" y="10797"/>
                  </a:lnTo>
                  <a:lnTo>
                    <a:pt x="21" y="10839"/>
                  </a:lnTo>
                  <a:lnTo>
                    <a:pt x="84" y="10902"/>
                  </a:lnTo>
                  <a:lnTo>
                    <a:pt x="168" y="10881"/>
                  </a:lnTo>
                  <a:lnTo>
                    <a:pt x="209" y="10818"/>
                  </a:lnTo>
                  <a:lnTo>
                    <a:pt x="293" y="10818"/>
                  </a:lnTo>
                  <a:lnTo>
                    <a:pt x="209" y="10902"/>
                  </a:lnTo>
                  <a:lnTo>
                    <a:pt x="209" y="11007"/>
                  </a:lnTo>
                  <a:lnTo>
                    <a:pt x="168" y="11049"/>
                  </a:lnTo>
                  <a:lnTo>
                    <a:pt x="84" y="11007"/>
                  </a:lnTo>
                  <a:lnTo>
                    <a:pt x="126" y="11132"/>
                  </a:lnTo>
                  <a:lnTo>
                    <a:pt x="189" y="11195"/>
                  </a:lnTo>
                  <a:lnTo>
                    <a:pt x="335" y="11007"/>
                  </a:lnTo>
                  <a:lnTo>
                    <a:pt x="481" y="11049"/>
                  </a:lnTo>
                  <a:lnTo>
                    <a:pt x="419" y="11111"/>
                  </a:lnTo>
                  <a:lnTo>
                    <a:pt x="419" y="11195"/>
                  </a:lnTo>
                  <a:lnTo>
                    <a:pt x="293" y="11258"/>
                  </a:lnTo>
                  <a:lnTo>
                    <a:pt x="314" y="11300"/>
                  </a:lnTo>
                  <a:lnTo>
                    <a:pt x="398" y="11321"/>
                  </a:lnTo>
                  <a:lnTo>
                    <a:pt x="377" y="11404"/>
                  </a:lnTo>
                  <a:lnTo>
                    <a:pt x="419" y="11467"/>
                  </a:lnTo>
                  <a:lnTo>
                    <a:pt x="377" y="11572"/>
                  </a:lnTo>
                  <a:lnTo>
                    <a:pt x="419" y="11572"/>
                  </a:lnTo>
                  <a:lnTo>
                    <a:pt x="502" y="11446"/>
                  </a:lnTo>
                  <a:lnTo>
                    <a:pt x="586" y="11425"/>
                  </a:lnTo>
                  <a:lnTo>
                    <a:pt x="607" y="11300"/>
                  </a:lnTo>
                  <a:lnTo>
                    <a:pt x="816" y="11216"/>
                  </a:lnTo>
                  <a:lnTo>
                    <a:pt x="921" y="11216"/>
                  </a:lnTo>
                  <a:lnTo>
                    <a:pt x="1005" y="11195"/>
                  </a:lnTo>
                  <a:lnTo>
                    <a:pt x="942" y="11237"/>
                  </a:lnTo>
                  <a:lnTo>
                    <a:pt x="837" y="11321"/>
                  </a:lnTo>
                  <a:lnTo>
                    <a:pt x="837" y="11446"/>
                  </a:lnTo>
                  <a:lnTo>
                    <a:pt x="858" y="11530"/>
                  </a:lnTo>
                  <a:lnTo>
                    <a:pt x="795" y="11467"/>
                  </a:lnTo>
                  <a:lnTo>
                    <a:pt x="753" y="11341"/>
                  </a:lnTo>
                  <a:lnTo>
                    <a:pt x="712" y="11341"/>
                  </a:lnTo>
                  <a:lnTo>
                    <a:pt x="628" y="11467"/>
                  </a:lnTo>
                  <a:lnTo>
                    <a:pt x="586" y="11509"/>
                  </a:lnTo>
                  <a:lnTo>
                    <a:pt x="691" y="11530"/>
                  </a:lnTo>
                  <a:lnTo>
                    <a:pt x="586" y="11655"/>
                  </a:lnTo>
                  <a:lnTo>
                    <a:pt x="502" y="11655"/>
                  </a:lnTo>
                  <a:lnTo>
                    <a:pt x="481" y="11739"/>
                  </a:lnTo>
                  <a:lnTo>
                    <a:pt x="523" y="11760"/>
                  </a:lnTo>
                  <a:lnTo>
                    <a:pt x="691" y="11760"/>
                  </a:lnTo>
                  <a:lnTo>
                    <a:pt x="733" y="11823"/>
                  </a:lnTo>
                  <a:lnTo>
                    <a:pt x="607" y="11844"/>
                  </a:lnTo>
                  <a:lnTo>
                    <a:pt x="586" y="11885"/>
                  </a:lnTo>
                  <a:lnTo>
                    <a:pt x="544" y="11969"/>
                  </a:lnTo>
                  <a:lnTo>
                    <a:pt x="440" y="11885"/>
                  </a:lnTo>
                  <a:lnTo>
                    <a:pt x="398" y="11927"/>
                  </a:lnTo>
                  <a:lnTo>
                    <a:pt x="377" y="12032"/>
                  </a:lnTo>
                  <a:lnTo>
                    <a:pt x="335" y="11885"/>
                  </a:lnTo>
                  <a:lnTo>
                    <a:pt x="272" y="11948"/>
                  </a:lnTo>
                  <a:lnTo>
                    <a:pt x="168" y="12074"/>
                  </a:lnTo>
                  <a:lnTo>
                    <a:pt x="209" y="12178"/>
                  </a:lnTo>
                  <a:lnTo>
                    <a:pt x="335" y="12367"/>
                  </a:lnTo>
                  <a:lnTo>
                    <a:pt x="398" y="12262"/>
                  </a:lnTo>
                  <a:lnTo>
                    <a:pt x="419" y="12283"/>
                  </a:lnTo>
                  <a:lnTo>
                    <a:pt x="502" y="12262"/>
                  </a:lnTo>
                  <a:lnTo>
                    <a:pt x="481" y="12199"/>
                  </a:lnTo>
                  <a:lnTo>
                    <a:pt x="523" y="12095"/>
                  </a:lnTo>
                  <a:lnTo>
                    <a:pt x="649" y="12178"/>
                  </a:lnTo>
                  <a:lnTo>
                    <a:pt x="607" y="12241"/>
                  </a:lnTo>
                  <a:lnTo>
                    <a:pt x="649" y="12304"/>
                  </a:lnTo>
                  <a:lnTo>
                    <a:pt x="628" y="12388"/>
                  </a:lnTo>
                  <a:lnTo>
                    <a:pt x="586" y="12450"/>
                  </a:lnTo>
                  <a:lnTo>
                    <a:pt x="628" y="12597"/>
                  </a:lnTo>
                  <a:lnTo>
                    <a:pt x="691" y="12555"/>
                  </a:lnTo>
                  <a:lnTo>
                    <a:pt x="816" y="12513"/>
                  </a:lnTo>
                  <a:lnTo>
                    <a:pt x="900" y="12597"/>
                  </a:lnTo>
                  <a:lnTo>
                    <a:pt x="753" y="12597"/>
                  </a:lnTo>
                  <a:lnTo>
                    <a:pt x="712" y="12639"/>
                  </a:lnTo>
                  <a:lnTo>
                    <a:pt x="753" y="12722"/>
                  </a:lnTo>
                  <a:lnTo>
                    <a:pt x="753" y="12785"/>
                  </a:lnTo>
                  <a:lnTo>
                    <a:pt x="544" y="12618"/>
                  </a:lnTo>
                  <a:lnTo>
                    <a:pt x="481" y="12639"/>
                  </a:lnTo>
                  <a:lnTo>
                    <a:pt x="419" y="12597"/>
                  </a:lnTo>
                  <a:lnTo>
                    <a:pt x="314" y="12597"/>
                  </a:lnTo>
                  <a:lnTo>
                    <a:pt x="314" y="12701"/>
                  </a:lnTo>
                  <a:lnTo>
                    <a:pt x="272" y="12764"/>
                  </a:lnTo>
                  <a:lnTo>
                    <a:pt x="419" y="12994"/>
                  </a:lnTo>
                  <a:lnTo>
                    <a:pt x="523" y="13015"/>
                  </a:lnTo>
                  <a:lnTo>
                    <a:pt x="691" y="13141"/>
                  </a:lnTo>
                  <a:lnTo>
                    <a:pt x="900" y="13245"/>
                  </a:lnTo>
                  <a:lnTo>
                    <a:pt x="921" y="13308"/>
                  </a:lnTo>
                  <a:lnTo>
                    <a:pt x="858" y="13329"/>
                  </a:lnTo>
                  <a:lnTo>
                    <a:pt x="963" y="13413"/>
                  </a:lnTo>
                  <a:lnTo>
                    <a:pt x="1026" y="13392"/>
                  </a:lnTo>
                  <a:lnTo>
                    <a:pt x="1005" y="13287"/>
                  </a:lnTo>
                  <a:lnTo>
                    <a:pt x="1067" y="13287"/>
                  </a:lnTo>
                  <a:lnTo>
                    <a:pt x="1151" y="13329"/>
                  </a:lnTo>
                  <a:lnTo>
                    <a:pt x="1130" y="13350"/>
                  </a:lnTo>
                  <a:lnTo>
                    <a:pt x="1235" y="13497"/>
                  </a:lnTo>
                  <a:lnTo>
                    <a:pt x="1277" y="13434"/>
                  </a:lnTo>
                  <a:lnTo>
                    <a:pt x="1339" y="13455"/>
                  </a:lnTo>
                  <a:lnTo>
                    <a:pt x="1444" y="13413"/>
                  </a:lnTo>
                  <a:lnTo>
                    <a:pt x="1570" y="13308"/>
                  </a:lnTo>
                  <a:lnTo>
                    <a:pt x="1632" y="13287"/>
                  </a:lnTo>
                  <a:lnTo>
                    <a:pt x="1653" y="13225"/>
                  </a:lnTo>
                  <a:lnTo>
                    <a:pt x="1674" y="13245"/>
                  </a:lnTo>
                  <a:lnTo>
                    <a:pt x="1695" y="13329"/>
                  </a:lnTo>
                  <a:lnTo>
                    <a:pt x="1779" y="13329"/>
                  </a:lnTo>
                  <a:lnTo>
                    <a:pt x="1988" y="13120"/>
                  </a:lnTo>
                  <a:lnTo>
                    <a:pt x="1967" y="13078"/>
                  </a:lnTo>
                  <a:lnTo>
                    <a:pt x="1883" y="12932"/>
                  </a:lnTo>
                  <a:lnTo>
                    <a:pt x="2051" y="13036"/>
                  </a:lnTo>
                  <a:lnTo>
                    <a:pt x="2155" y="12911"/>
                  </a:lnTo>
                  <a:lnTo>
                    <a:pt x="2114" y="12890"/>
                  </a:lnTo>
                  <a:lnTo>
                    <a:pt x="2197" y="12827"/>
                  </a:lnTo>
                  <a:lnTo>
                    <a:pt x="2176" y="12764"/>
                  </a:lnTo>
                  <a:lnTo>
                    <a:pt x="2281" y="12701"/>
                  </a:lnTo>
                  <a:lnTo>
                    <a:pt x="2386" y="12681"/>
                  </a:lnTo>
                  <a:lnTo>
                    <a:pt x="2386" y="12597"/>
                  </a:lnTo>
                  <a:lnTo>
                    <a:pt x="2302" y="12492"/>
                  </a:lnTo>
                  <a:lnTo>
                    <a:pt x="2323" y="12409"/>
                  </a:lnTo>
                  <a:lnTo>
                    <a:pt x="2260" y="12304"/>
                  </a:lnTo>
                  <a:lnTo>
                    <a:pt x="2155" y="12241"/>
                  </a:lnTo>
                  <a:lnTo>
                    <a:pt x="2176" y="12157"/>
                  </a:lnTo>
                  <a:lnTo>
                    <a:pt x="2218" y="12178"/>
                  </a:lnTo>
                  <a:lnTo>
                    <a:pt x="2323" y="12304"/>
                  </a:lnTo>
                  <a:lnTo>
                    <a:pt x="2386" y="12471"/>
                  </a:lnTo>
                  <a:lnTo>
                    <a:pt x="2406" y="12492"/>
                  </a:lnTo>
                  <a:lnTo>
                    <a:pt x="2490" y="12513"/>
                  </a:lnTo>
                  <a:lnTo>
                    <a:pt x="2469" y="12576"/>
                  </a:lnTo>
                  <a:lnTo>
                    <a:pt x="2511" y="12639"/>
                  </a:lnTo>
                  <a:lnTo>
                    <a:pt x="2616" y="12597"/>
                  </a:lnTo>
                  <a:lnTo>
                    <a:pt x="2595" y="12513"/>
                  </a:lnTo>
                  <a:lnTo>
                    <a:pt x="2532" y="12492"/>
                  </a:lnTo>
                  <a:lnTo>
                    <a:pt x="2595" y="12409"/>
                  </a:lnTo>
                  <a:lnTo>
                    <a:pt x="2678" y="12492"/>
                  </a:lnTo>
                  <a:lnTo>
                    <a:pt x="2699" y="12555"/>
                  </a:lnTo>
                  <a:lnTo>
                    <a:pt x="2825" y="12409"/>
                  </a:lnTo>
                  <a:lnTo>
                    <a:pt x="2846" y="12283"/>
                  </a:lnTo>
                  <a:lnTo>
                    <a:pt x="2825" y="12178"/>
                  </a:lnTo>
                  <a:lnTo>
                    <a:pt x="2741" y="12157"/>
                  </a:lnTo>
                  <a:lnTo>
                    <a:pt x="2720" y="12074"/>
                  </a:lnTo>
                  <a:lnTo>
                    <a:pt x="2783" y="12053"/>
                  </a:lnTo>
                  <a:lnTo>
                    <a:pt x="2783" y="11990"/>
                  </a:lnTo>
                  <a:lnTo>
                    <a:pt x="2825" y="11990"/>
                  </a:lnTo>
                  <a:lnTo>
                    <a:pt x="2888" y="11948"/>
                  </a:lnTo>
                  <a:lnTo>
                    <a:pt x="2825" y="11865"/>
                  </a:lnTo>
                  <a:lnTo>
                    <a:pt x="2825" y="11760"/>
                  </a:lnTo>
                  <a:lnTo>
                    <a:pt x="2909" y="11718"/>
                  </a:lnTo>
                  <a:lnTo>
                    <a:pt x="2992" y="11781"/>
                  </a:lnTo>
                  <a:lnTo>
                    <a:pt x="2930" y="11885"/>
                  </a:lnTo>
                  <a:lnTo>
                    <a:pt x="2950" y="12032"/>
                  </a:lnTo>
                  <a:lnTo>
                    <a:pt x="2930" y="12095"/>
                  </a:lnTo>
                  <a:lnTo>
                    <a:pt x="2992" y="12199"/>
                  </a:lnTo>
                  <a:lnTo>
                    <a:pt x="3013" y="12283"/>
                  </a:lnTo>
                  <a:lnTo>
                    <a:pt x="3118" y="12409"/>
                  </a:lnTo>
                  <a:lnTo>
                    <a:pt x="3264" y="12409"/>
                  </a:lnTo>
                  <a:lnTo>
                    <a:pt x="3327" y="12450"/>
                  </a:lnTo>
                  <a:lnTo>
                    <a:pt x="3264" y="12492"/>
                  </a:lnTo>
                  <a:lnTo>
                    <a:pt x="3348" y="12555"/>
                  </a:lnTo>
                  <a:lnTo>
                    <a:pt x="3432" y="12639"/>
                  </a:lnTo>
                  <a:lnTo>
                    <a:pt x="3474" y="12555"/>
                  </a:lnTo>
                  <a:lnTo>
                    <a:pt x="3453" y="12178"/>
                  </a:lnTo>
                  <a:lnTo>
                    <a:pt x="3369" y="12032"/>
                  </a:lnTo>
                  <a:lnTo>
                    <a:pt x="3432" y="11948"/>
                  </a:lnTo>
                  <a:lnTo>
                    <a:pt x="3515" y="11885"/>
                  </a:lnTo>
                  <a:lnTo>
                    <a:pt x="3432" y="11781"/>
                  </a:lnTo>
                  <a:lnTo>
                    <a:pt x="3474" y="11718"/>
                  </a:lnTo>
                  <a:lnTo>
                    <a:pt x="3662" y="11676"/>
                  </a:lnTo>
                  <a:lnTo>
                    <a:pt x="3683" y="11593"/>
                  </a:lnTo>
                  <a:lnTo>
                    <a:pt x="3683" y="11467"/>
                  </a:lnTo>
                  <a:lnTo>
                    <a:pt x="3766" y="11321"/>
                  </a:lnTo>
                  <a:lnTo>
                    <a:pt x="3683" y="11195"/>
                  </a:lnTo>
                  <a:lnTo>
                    <a:pt x="3662" y="10923"/>
                  </a:lnTo>
                  <a:lnTo>
                    <a:pt x="3536" y="10714"/>
                  </a:lnTo>
                  <a:lnTo>
                    <a:pt x="3557" y="10609"/>
                  </a:lnTo>
                  <a:lnTo>
                    <a:pt x="3829" y="10525"/>
                  </a:lnTo>
                  <a:lnTo>
                    <a:pt x="3829" y="10358"/>
                  </a:lnTo>
                  <a:lnTo>
                    <a:pt x="3871" y="10212"/>
                  </a:lnTo>
                  <a:lnTo>
                    <a:pt x="3662" y="10002"/>
                  </a:lnTo>
                  <a:lnTo>
                    <a:pt x="3515" y="9898"/>
                  </a:lnTo>
                  <a:lnTo>
                    <a:pt x="3515" y="9688"/>
                  </a:lnTo>
                  <a:lnTo>
                    <a:pt x="3536" y="9479"/>
                  </a:lnTo>
                  <a:lnTo>
                    <a:pt x="3515" y="9249"/>
                  </a:lnTo>
                  <a:lnTo>
                    <a:pt x="3453" y="9103"/>
                  </a:lnTo>
                  <a:lnTo>
                    <a:pt x="3515" y="8914"/>
                  </a:lnTo>
                  <a:lnTo>
                    <a:pt x="3453" y="8621"/>
                  </a:lnTo>
                  <a:lnTo>
                    <a:pt x="3411" y="8308"/>
                  </a:lnTo>
                  <a:lnTo>
                    <a:pt x="3453" y="8077"/>
                  </a:lnTo>
                  <a:lnTo>
                    <a:pt x="3578" y="7847"/>
                  </a:lnTo>
                  <a:lnTo>
                    <a:pt x="3683" y="7764"/>
                  </a:lnTo>
                  <a:lnTo>
                    <a:pt x="3850" y="7784"/>
                  </a:lnTo>
                  <a:lnTo>
                    <a:pt x="4059" y="7805"/>
                  </a:lnTo>
                  <a:lnTo>
                    <a:pt x="4164" y="7680"/>
                  </a:lnTo>
                  <a:lnTo>
                    <a:pt x="4143" y="7450"/>
                  </a:lnTo>
                  <a:lnTo>
                    <a:pt x="4080" y="7366"/>
                  </a:lnTo>
                  <a:lnTo>
                    <a:pt x="4080" y="7240"/>
                  </a:lnTo>
                  <a:lnTo>
                    <a:pt x="4290" y="6738"/>
                  </a:lnTo>
                  <a:lnTo>
                    <a:pt x="4290" y="6487"/>
                  </a:lnTo>
                  <a:lnTo>
                    <a:pt x="4352" y="6215"/>
                  </a:lnTo>
                  <a:lnTo>
                    <a:pt x="4394" y="6069"/>
                  </a:lnTo>
                  <a:lnTo>
                    <a:pt x="4394" y="5901"/>
                  </a:lnTo>
                  <a:lnTo>
                    <a:pt x="4311" y="5818"/>
                  </a:lnTo>
                  <a:lnTo>
                    <a:pt x="4311" y="5692"/>
                  </a:lnTo>
                  <a:lnTo>
                    <a:pt x="4499" y="5587"/>
                  </a:lnTo>
                  <a:lnTo>
                    <a:pt x="4708" y="5567"/>
                  </a:lnTo>
                  <a:lnTo>
                    <a:pt x="4792" y="5483"/>
                  </a:lnTo>
                  <a:lnTo>
                    <a:pt x="4813" y="5357"/>
                  </a:lnTo>
                  <a:lnTo>
                    <a:pt x="4980" y="5064"/>
                  </a:lnTo>
                  <a:lnTo>
                    <a:pt x="5127" y="4855"/>
                  </a:lnTo>
                  <a:lnTo>
                    <a:pt x="5189" y="4730"/>
                  </a:lnTo>
                  <a:lnTo>
                    <a:pt x="5106" y="4541"/>
                  </a:lnTo>
                  <a:lnTo>
                    <a:pt x="5043" y="4458"/>
                  </a:lnTo>
                  <a:lnTo>
                    <a:pt x="5043" y="4206"/>
                  </a:lnTo>
                  <a:lnTo>
                    <a:pt x="5127" y="4186"/>
                  </a:lnTo>
                  <a:lnTo>
                    <a:pt x="5189" y="4081"/>
                  </a:lnTo>
                  <a:lnTo>
                    <a:pt x="5231" y="3934"/>
                  </a:lnTo>
                  <a:lnTo>
                    <a:pt x="5315" y="3893"/>
                  </a:lnTo>
                  <a:lnTo>
                    <a:pt x="5399" y="3704"/>
                  </a:lnTo>
                  <a:lnTo>
                    <a:pt x="5524" y="3600"/>
                  </a:lnTo>
                  <a:lnTo>
                    <a:pt x="5629" y="3683"/>
                  </a:lnTo>
                  <a:lnTo>
                    <a:pt x="5712" y="3725"/>
                  </a:lnTo>
                  <a:lnTo>
                    <a:pt x="5754" y="3725"/>
                  </a:lnTo>
                  <a:lnTo>
                    <a:pt x="5859" y="3621"/>
                  </a:lnTo>
                  <a:lnTo>
                    <a:pt x="5775" y="3516"/>
                  </a:lnTo>
                  <a:lnTo>
                    <a:pt x="5859" y="3474"/>
                  </a:lnTo>
                  <a:lnTo>
                    <a:pt x="5859" y="3390"/>
                  </a:lnTo>
                  <a:lnTo>
                    <a:pt x="5880" y="3349"/>
                  </a:lnTo>
                  <a:lnTo>
                    <a:pt x="5775" y="3181"/>
                  </a:lnTo>
                  <a:lnTo>
                    <a:pt x="5838" y="3160"/>
                  </a:lnTo>
                  <a:lnTo>
                    <a:pt x="6026" y="3160"/>
                  </a:lnTo>
                  <a:lnTo>
                    <a:pt x="6152" y="3077"/>
                  </a:lnTo>
                  <a:lnTo>
                    <a:pt x="6340" y="3139"/>
                  </a:lnTo>
                  <a:lnTo>
                    <a:pt x="6445" y="3202"/>
                  </a:lnTo>
                  <a:lnTo>
                    <a:pt x="6570" y="3223"/>
                  </a:lnTo>
                  <a:lnTo>
                    <a:pt x="6654" y="3286"/>
                  </a:lnTo>
                  <a:lnTo>
                    <a:pt x="6696" y="3265"/>
                  </a:lnTo>
                  <a:lnTo>
                    <a:pt x="6759" y="3307"/>
                  </a:lnTo>
                  <a:lnTo>
                    <a:pt x="6759" y="3160"/>
                  </a:lnTo>
                  <a:lnTo>
                    <a:pt x="6696" y="3077"/>
                  </a:lnTo>
                  <a:lnTo>
                    <a:pt x="6717" y="2888"/>
                  </a:lnTo>
                  <a:lnTo>
                    <a:pt x="6800" y="2846"/>
                  </a:lnTo>
                  <a:lnTo>
                    <a:pt x="6779" y="2700"/>
                  </a:lnTo>
                  <a:lnTo>
                    <a:pt x="6696" y="2658"/>
                  </a:lnTo>
                  <a:lnTo>
                    <a:pt x="6675" y="2554"/>
                  </a:lnTo>
                  <a:lnTo>
                    <a:pt x="6675" y="2554"/>
                  </a:lnTo>
                  <a:lnTo>
                    <a:pt x="6800" y="2616"/>
                  </a:lnTo>
                  <a:lnTo>
                    <a:pt x="6926" y="2574"/>
                  </a:lnTo>
                  <a:lnTo>
                    <a:pt x="6989" y="2554"/>
                  </a:lnTo>
                  <a:lnTo>
                    <a:pt x="7010" y="2533"/>
                  </a:lnTo>
                  <a:lnTo>
                    <a:pt x="7072" y="2533"/>
                  </a:lnTo>
                  <a:lnTo>
                    <a:pt x="7093" y="2512"/>
                  </a:lnTo>
                  <a:lnTo>
                    <a:pt x="7072" y="2428"/>
                  </a:lnTo>
                  <a:lnTo>
                    <a:pt x="7093" y="2323"/>
                  </a:lnTo>
                  <a:lnTo>
                    <a:pt x="7177" y="2261"/>
                  </a:lnTo>
                  <a:lnTo>
                    <a:pt x="7282" y="2261"/>
                  </a:lnTo>
                  <a:lnTo>
                    <a:pt x="7344" y="2407"/>
                  </a:lnTo>
                  <a:lnTo>
                    <a:pt x="7616" y="2616"/>
                  </a:lnTo>
                  <a:lnTo>
                    <a:pt x="7637" y="2742"/>
                  </a:lnTo>
                  <a:lnTo>
                    <a:pt x="7742" y="2846"/>
                  </a:lnTo>
                  <a:lnTo>
                    <a:pt x="7909" y="2930"/>
                  </a:lnTo>
                  <a:lnTo>
                    <a:pt x="8160" y="2930"/>
                  </a:lnTo>
                  <a:lnTo>
                    <a:pt x="8328" y="2784"/>
                  </a:lnTo>
                  <a:lnTo>
                    <a:pt x="8391" y="2700"/>
                  </a:lnTo>
                  <a:lnTo>
                    <a:pt x="8495" y="2700"/>
                  </a:lnTo>
                  <a:lnTo>
                    <a:pt x="8704" y="2846"/>
                  </a:lnTo>
                  <a:lnTo>
                    <a:pt x="8851" y="2867"/>
                  </a:lnTo>
                  <a:lnTo>
                    <a:pt x="8893" y="2742"/>
                  </a:lnTo>
                  <a:lnTo>
                    <a:pt x="8976" y="2679"/>
                  </a:lnTo>
                  <a:lnTo>
                    <a:pt x="9060" y="2616"/>
                  </a:lnTo>
                  <a:lnTo>
                    <a:pt x="9165" y="2616"/>
                  </a:lnTo>
                  <a:lnTo>
                    <a:pt x="9269" y="2554"/>
                  </a:lnTo>
                  <a:lnTo>
                    <a:pt x="9311" y="2470"/>
                  </a:lnTo>
                  <a:lnTo>
                    <a:pt x="9269" y="2365"/>
                  </a:lnTo>
                  <a:lnTo>
                    <a:pt x="9207" y="2219"/>
                  </a:lnTo>
                  <a:lnTo>
                    <a:pt x="9228" y="1905"/>
                  </a:lnTo>
                  <a:lnTo>
                    <a:pt x="9290" y="1821"/>
                  </a:lnTo>
                  <a:lnTo>
                    <a:pt x="9228" y="1717"/>
                  </a:lnTo>
                  <a:lnTo>
                    <a:pt x="9290" y="1696"/>
                  </a:lnTo>
                  <a:lnTo>
                    <a:pt x="9395" y="1570"/>
                  </a:lnTo>
                  <a:lnTo>
                    <a:pt x="9374" y="1507"/>
                  </a:lnTo>
                  <a:lnTo>
                    <a:pt x="9500" y="1424"/>
                  </a:lnTo>
                  <a:lnTo>
                    <a:pt x="9646" y="1486"/>
                  </a:lnTo>
                  <a:lnTo>
                    <a:pt x="9730" y="1466"/>
                  </a:lnTo>
                  <a:lnTo>
                    <a:pt x="9730" y="1403"/>
                  </a:lnTo>
                  <a:lnTo>
                    <a:pt x="9813" y="1298"/>
                  </a:lnTo>
                  <a:lnTo>
                    <a:pt x="10065" y="1298"/>
                  </a:lnTo>
                  <a:lnTo>
                    <a:pt x="10169" y="1382"/>
                  </a:lnTo>
                  <a:lnTo>
                    <a:pt x="10316" y="1528"/>
                  </a:lnTo>
                  <a:lnTo>
                    <a:pt x="10378" y="1633"/>
                  </a:lnTo>
                  <a:lnTo>
                    <a:pt x="10525" y="1654"/>
                  </a:lnTo>
                  <a:lnTo>
                    <a:pt x="10692" y="1696"/>
                  </a:lnTo>
                  <a:lnTo>
                    <a:pt x="10755" y="1800"/>
                  </a:lnTo>
                  <a:lnTo>
                    <a:pt x="10860" y="1905"/>
                  </a:lnTo>
                  <a:lnTo>
                    <a:pt x="10839" y="2030"/>
                  </a:lnTo>
                  <a:lnTo>
                    <a:pt x="10734" y="2177"/>
                  </a:lnTo>
                  <a:lnTo>
                    <a:pt x="10755" y="2428"/>
                  </a:lnTo>
                  <a:lnTo>
                    <a:pt x="10839" y="2428"/>
                  </a:lnTo>
                  <a:lnTo>
                    <a:pt x="10839" y="2219"/>
                  </a:lnTo>
                  <a:lnTo>
                    <a:pt x="10985" y="2051"/>
                  </a:lnTo>
                  <a:lnTo>
                    <a:pt x="11111" y="2030"/>
                  </a:lnTo>
                  <a:lnTo>
                    <a:pt x="11194" y="1926"/>
                  </a:lnTo>
                  <a:lnTo>
                    <a:pt x="11194" y="1779"/>
                  </a:lnTo>
                  <a:lnTo>
                    <a:pt x="11299" y="1738"/>
                  </a:lnTo>
                  <a:lnTo>
                    <a:pt x="11404" y="1800"/>
                  </a:lnTo>
                  <a:lnTo>
                    <a:pt x="11487" y="1717"/>
                  </a:lnTo>
                  <a:lnTo>
                    <a:pt x="11487" y="1591"/>
                  </a:lnTo>
                  <a:lnTo>
                    <a:pt x="11425" y="1591"/>
                  </a:lnTo>
                  <a:lnTo>
                    <a:pt x="11362" y="1507"/>
                  </a:lnTo>
                  <a:lnTo>
                    <a:pt x="11299" y="1507"/>
                  </a:lnTo>
                  <a:lnTo>
                    <a:pt x="11278" y="1528"/>
                  </a:lnTo>
                  <a:lnTo>
                    <a:pt x="11278" y="1612"/>
                  </a:lnTo>
                  <a:lnTo>
                    <a:pt x="11215" y="1570"/>
                  </a:lnTo>
                  <a:lnTo>
                    <a:pt x="11194" y="1507"/>
                  </a:lnTo>
                  <a:lnTo>
                    <a:pt x="11153" y="1507"/>
                  </a:lnTo>
                  <a:lnTo>
                    <a:pt x="11153" y="1570"/>
                  </a:lnTo>
                  <a:lnTo>
                    <a:pt x="11111" y="1696"/>
                  </a:lnTo>
                  <a:lnTo>
                    <a:pt x="11090" y="1654"/>
                  </a:lnTo>
                  <a:lnTo>
                    <a:pt x="11048" y="1591"/>
                  </a:lnTo>
                  <a:lnTo>
                    <a:pt x="10964" y="1633"/>
                  </a:lnTo>
                  <a:lnTo>
                    <a:pt x="10943" y="1696"/>
                  </a:lnTo>
                  <a:lnTo>
                    <a:pt x="10901" y="1612"/>
                  </a:lnTo>
                  <a:lnTo>
                    <a:pt x="10881" y="1486"/>
                  </a:lnTo>
                  <a:lnTo>
                    <a:pt x="10839" y="1486"/>
                  </a:lnTo>
                  <a:lnTo>
                    <a:pt x="10776" y="1361"/>
                  </a:lnTo>
                  <a:lnTo>
                    <a:pt x="10734" y="1319"/>
                  </a:lnTo>
                  <a:lnTo>
                    <a:pt x="10650" y="1319"/>
                  </a:lnTo>
                  <a:lnTo>
                    <a:pt x="10567" y="1298"/>
                  </a:lnTo>
                  <a:lnTo>
                    <a:pt x="10420" y="1277"/>
                  </a:lnTo>
                  <a:lnTo>
                    <a:pt x="10357" y="1193"/>
                  </a:lnTo>
                  <a:lnTo>
                    <a:pt x="10378" y="1173"/>
                  </a:lnTo>
                  <a:lnTo>
                    <a:pt x="10546" y="1214"/>
                  </a:lnTo>
                  <a:lnTo>
                    <a:pt x="10692" y="1193"/>
                  </a:lnTo>
                  <a:lnTo>
                    <a:pt x="10797" y="1214"/>
                  </a:lnTo>
                  <a:lnTo>
                    <a:pt x="11048" y="1256"/>
                  </a:lnTo>
                  <a:lnTo>
                    <a:pt x="11194" y="1193"/>
                  </a:lnTo>
                  <a:lnTo>
                    <a:pt x="11299" y="984"/>
                  </a:lnTo>
                  <a:lnTo>
                    <a:pt x="11508" y="942"/>
                  </a:lnTo>
                  <a:lnTo>
                    <a:pt x="11613" y="859"/>
                  </a:lnTo>
                  <a:lnTo>
                    <a:pt x="11613" y="838"/>
                  </a:lnTo>
                  <a:lnTo>
                    <a:pt x="11529" y="796"/>
                  </a:lnTo>
                  <a:lnTo>
                    <a:pt x="11508" y="754"/>
                  </a:lnTo>
                  <a:lnTo>
                    <a:pt x="11425" y="733"/>
                  </a:lnTo>
                  <a:lnTo>
                    <a:pt x="11320" y="754"/>
                  </a:lnTo>
                  <a:lnTo>
                    <a:pt x="11194" y="608"/>
                  </a:lnTo>
                  <a:lnTo>
                    <a:pt x="11111" y="608"/>
                  </a:lnTo>
                  <a:lnTo>
                    <a:pt x="11006" y="733"/>
                  </a:lnTo>
                  <a:lnTo>
                    <a:pt x="10964" y="733"/>
                  </a:lnTo>
                  <a:lnTo>
                    <a:pt x="10943" y="691"/>
                  </a:lnTo>
                  <a:lnTo>
                    <a:pt x="11048" y="649"/>
                  </a:lnTo>
                  <a:lnTo>
                    <a:pt x="11048" y="566"/>
                  </a:lnTo>
                  <a:lnTo>
                    <a:pt x="10943" y="524"/>
                  </a:lnTo>
                  <a:lnTo>
                    <a:pt x="10901" y="482"/>
                  </a:lnTo>
                  <a:lnTo>
                    <a:pt x="10839" y="482"/>
                  </a:lnTo>
                  <a:lnTo>
                    <a:pt x="10776" y="608"/>
                  </a:lnTo>
                  <a:lnTo>
                    <a:pt x="10734" y="608"/>
                  </a:lnTo>
                  <a:lnTo>
                    <a:pt x="10734" y="524"/>
                  </a:lnTo>
                  <a:lnTo>
                    <a:pt x="10671" y="545"/>
                  </a:lnTo>
                  <a:lnTo>
                    <a:pt x="10650" y="587"/>
                  </a:lnTo>
                  <a:lnTo>
                    <a:pt x="10588" y="587"/>
                  </a:lnTo>
                  <a:lnTo>
                    <a:pt x="10567" y="545"/>
                  </a:lnTo>
                  <a:lnTo>
                    <a:pt x="10650" y="482"/>
                  </a:lnTo>
                  <a:lnTo>
                    <a:pt x="10650" y="419"/>
                  </a:lnTo>
                  <a:lnTo>
                    <a:pt x="10546" y="357"/>
                  </a:lnTo>
                  <a:lnTo>
                    <a:pt x="10420" y="357"/>
                  </a:lnTo>
                  <a:lnTo>
                    <a:pt x="10357" y="377"/>
                  </a:lnTo>
                  <a:lnTo>
                    <a:pt x="10337" y="545"/>
                  </a:lnTo>
                  <a:lnTo>
                    <a:pt x="10253" y="587"/>
                  </a:lnTo>
                  <a:lnTo>
                    <a:pt x="10253" y="649"/>
                  </a:lnTo>
                  <a:lnTo>
                    <a:pt x="10316" y="796"/>
                  </a:lnTo>
                  <a:lnTo>
                    <a:pt x="10316" y="880"/>
                  </a:lnTo>
                  <a:lnTo>
                    <a:pt x="10253" y="942"/>
                  </a:lnTo>
                  <a:lnTo>
                    <a:pt x="10211" y="838"/>
                  </a:lnTo>
                  <a:lnTo>
                    <a:pt x="10127" y="838"/>
                  </a:lnTo>
                  <a:lnTo>
                    <a:pt x="10127" y="859"/>
                  </a:lnTo>
                  <a:lnTo>
                    <a:pt x="10023" y="838"/>
                  </a:lnTo>
                  <a:lnTo>
                    <a:pt x="9897" y="901"/>
                  </a:lnTo>
                  <a:lnTo>
                    <a:pt x="9897" y="901"/>
                  </a:lnTo>
                  <a:lnTo>
                    <a:pt x="10002" y="754"/>
                  </a:lnTo>
                  <a:lnTo>
                    <a:pt x="10065" y="733"/>
                  </a:lnTo>
                  <a:lnTo>
                    <a:pt x="10127" y="608"/>
                  </a:lnTo>
                  <a:lnTo>
                    <a:pt x="10127" y="566"/>
                  </a:lnTo>
                  <a:lnTo>
                    <a:pt x="10065" y="566"/>
                  </a:lnTo>
                  <a:lnTo>
                    <a:pt x="9960" y="649"/>
                  </a:lnTo>
                  <a:lnTo>
                    <a:pt x="9897" y="649"/>
                  </a:lnTo>
                  <a:lnTo>
                    <a:pt x="9918" y="587"/>
                  </a:lnTo>
                  <a:lnTo>
                    <a:pt x="10002" y="524"/>
                  </a:lnTo>
                  <a:lnTo>
                    <a:pt x="10002" y="482"/>
                  </a:lnTo>
                  <a:lnTo>
                    <a:pt x="9897" y="461"/>
                  </a:lnTo>
                  <a:lnTo>
                    <a:pt x="9855" y="419"/>
                  </a:lnTo>
                  <a:lnTo>
                    <a:pt x="9960" y="377"/>
                  </a:lnTo>
                  <a:lnTo>
                    <a:pt x="10002" y="419"/>
                  </a:lnTo>
                  <a:lnTo>
                    <a:pt x="10127" y="419"/>
                  </a:lnTo>
                  <a:lnTo>
                    <a:pt x="10169" y="231"/>
                  </a:lnTo>
                  <a:lnTo>
                    <a:pt x="10169" y="168"/>
                  </a:lnTo>
                  <a:lnTo>
                    <a:pt x="10044" y="210"/>
                  </a:lnTo>
                  <a:lnTo>
                    <a:pt x="10002" y="147"/>
                  </a:lnTo>
                  <a:lnTo>
                    <a:pt x="10023" y="64"/>
                  </a:lnTo>
                  <a:lnTo>
                    <a:pt x="10002" y="1"/>
                  </a:lnTo>
                  <a:lnTo>
                    <a:pt x="9918" y="64"/>
                  </a:lnTo>
                  <a:lnTo>
                    <a:pt x="9855" y="64"/>
                  </a:lnTo>
                  <a:lnTo>
                    <a:pt x="979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1"/>
            <p:cNvSpPr/>
            <p:nvPr/>
          </p:nvSpPr>
          <p:spPr>
            <a:xfrm>
              <a:off x="3823325" y="2021850"/>
              <a:ext cx="143875" cy="324875"/>
            </a:xfrm>
            <a:custGeom>
              <a:avLst/>
              <a:gdLst/>
              <a:ahLst/>
              <a:cxnLst/>
              <a:rect l="l" t="t" r="r" b="b"/>
              <a:pathLst>
                <a:path w="5755" h="12995" extrusionOk="0">
                  <a:moveTo>
                    <a:pt x="3788" y="1"/>
                  </a:moveTo>
                  <a:lnTo>
                    <a:pt x="3725" y="21"/>
                  </a:lnTo>
                  <a:lnTo>
                    <a:pt x="3599" y="63"/>
                  </a:lnTo>
                  <a:lnTo>
                    <a:pt x="3474" y="1"/>
                  </a:lnTo>
                  <a:lnTo>
                    <a:pt x="3474" y="1"/>
                  </a:lnTo>
                  <a:lnTo>
                    <a:pt x="3495" y="105"/>
                  </a:lnTo>
                  <a:lnTo>
                    <a:pt x="3578" y="147"/>
                  </a:lnTo>
                  <a:lnTo>
                    <a:pt x="3599" y="293"/>
                  </a:lnTo>
                  <a:lnTo>
                    <a:pt x="3516" y="335"/>
                  </a:lnTo>
                  <a:lnTo>
                    <a:pt x="3495" y="524"/>
                  </a:lnTo>
                  <a:lnTo>
                    <a:pt x="3558" y="607"/>
                  </a:lnTo>
                  <a:lnTo>
                    <a:pt x="3558" y="754"/>
                  </a:lnTo>
                  <a:lnTo>
                    <a:pt x="3495" y="712"/>
                  </a:lnTo>
                  <a:lnTo>
                    <a:pt x="3453" y="733"/>
                  </a:lnTo>
                  <a:lnTo>
                    <a:pt x="3369" y="670"/>
                  </a:lnTo>
                  <a:lnTo>
                    <a:pt x="3244" y="649"/>
                  </a:lnTo>
                  <a:lnTo>
                    <a:pt x="3139" y="586"/>
                  </a:lnTo>
                  <a:lnTo>
                    <a:pt x="2951" y="524"/>
                  </a:lnTo>
                  <a:lnTo>
                    <a:pt x="2825" y="607"/>
                  </a:lnTo>
                  <a:lnTo>
                    <a:pt x="2637" y="607"/>
                  </a:lnTo>
                  <a:lnTo>
                    <a:pt x="2574" y="628"/>
                  </a:lnTo>
                  <a:lnTo>
                    <a:pt x="2679" y="796"/>
                  </a:lnTo>
                  <a:lnTo>
                    <a:pt x="2658" y="837"/>
                  </a:lnTo>
                  <a:lnTo>
                    <a:pt x="2658" y="921"/>
                  </a:lnTo>
                  <a:lnTo>
                    <a:pt x="2574" y="963"/>
                  </a:lnTo>
                  <a:lnTo>
                    <a:pt x="2658" y="1068"/>
                  </a:lnTo>
                  <a:lnTo>
                    <a:pt x="2553" y="1172"/>
                  </a:lnTo>
                  <a:lnTo>
                    <a:pt x="2511" y="1172"/>
                  </a:lnTo>
                  <a:lnTo>
                    <a:pt x="2428" y="1130"/>
                  </a:lnTo>
                  <a:lnTo>
                    <a:pt x="2323" y="1047"/>
                  </a:lnTo>
                  <a:lnTo>
                    <a:pt x="2198" y="1151"/>
                  </a:lnTo>
                  <a:lnTo>
                    <a:pt x="2114" y="1340"/>
                  </a:lnTo>
                  <a:lnTo>
                    <a:pt x="2030" y="1381"/>
                  </a:lnTo>
                  <a:lnTo>
                    <a:pt x="1988" y="1528"/>
                  </a:lnTo>
                  <a:lnTo>
                    <a:pt x="1926" y="1633"/>
                  </a:lnTo>
                  <a:lnTo>
                    <a:pt x="1842" y="1653"/>
                  </a:lnTo>
                  <a:lnTo>
                    <a:pt x="1842" y="1905"/>
                  </a:lnTo>
                  <a:lnTo>
                    <a:pt x="1905" y="1988"/>
                  </a:lnTo>
                  <a:lnTo>
                    <a:pt x="1988" y="2177"/>
                  </a:lnTo>
                  <a:lnTo>
                    <a:pt x="1926" y="2302"/>
                  </a:lnTo>
                  <a:lnTo>
                    <a:pt x="1779" y="2511"/>
                  </a:lnTo>
                  <a:lnTo>
                    <a:pt x="1612" y="2804"/>
                  </a:lnTo>
                  <a:lnTo>
                    <a:pt x="1591" y="2930"/>
                  </a:lnTo>
                  <a:lnTo>
                    <a:pt x="1507" y="3014"/>
                  </a:lnTo>
                  <a:lnTo>
                    <a:pt x="1298" y="3034"/>
                  </a:lnTo>
                  <a:lnTo>
                    <a:pt x="1110" y="3139"/>
                  </a:lnTo>
                  <a:lnTo>
                    <a:pt x="1110" y="3265"/>
                  </a:lnTo>
                  <a:lnTo>
                    <a:pt x="1193" y="3348"/>
                  </a:lnTo>
                  <a:lnTo>
                    <a:pt x="1193" y="3516"/>
                  </a:lnTo>
                  <a:lnTo>
                    <a:pt x="1151" y="3662"/>
                  </a:lnTo>
                  <a:lnTo>
                    <a:pt x="1089" y="3934"/>
                  </a:lnTo>
                  <a:lnTo>
                    <a:pt x="1089" y="4185"/>
                  </a:lnTo>
                  <a:lnTo>
                    <a:pt x="879" y="4687"/>
                  </a:lnTo>
                  <a:lnTo>
                    <a:pt x="879" y="4813"/>
                  </a:lnTo>
                  <a:lnTo>
                    <a:pt x="942" y="4897"/>
                  </a:lnTo>
                  <a:lnTo>
                    <a:pt x="963" y="5127"/>
                  </a:lnTo>
                  <a:lnTo>
                    <a:pt x="858" y="5252"/>
                  </a:lnTo>
                  <a:lnTo>
                    <a:pt x="649" y="5231"/>
                  </a:lnTo>
                  <a:lnTo>
                    <a:pt x="482" y="5211"/>
                  </a:lnTo>
                  <a:lnTo>
                    <a:pt x="377" y="5294"/>
                  </a:lnTo>
                  <a:lnTo>
                    <a:pt x="252" y="5524"/>
                  </a:lnTo>
                  <a:lnTo>
                    <a:pt x="210" y="5755"/>
                  </a:lnTo>
                  <a:lnTo>
                    <a:pt x="252" y="6068"/>
                  </a:lnTo>
                  <a:lnTo>
                    <a:pt x="314" y="6361"/>
                  </a:lnTo>
                  <a:lnTo>
                    <a:pt x="252" y="6550"/>
                  </a:lnTo>
                  <a:lnTo>
                    <a:pt x="314" y="6696"/>
                  </a:lnTo>
                  <a:lnTo>
                    <a:pt x="335" y="6926"/>
                  </a:lnTo>
                  <a:lnTo>
                    <a:pt x="314" y="7135"/>
                  </a:lnTo>
                  <a:lnTo>
                    <a:pt x="314" y="7345"/>
                  </a:lnTo>
                  <a:lnTo>
                    <a:pt x="461" y="7449"/>
                  </a:lnTo>
                  <a:lnTo>
                    <a:pt x="670" y="7659"/>
                  </a:lnTo>
                  <a:lnTo>
                    <a:pt x="628" y="7805"/>
                  </a:lnTo>
                  <a:lnTo>
                    <a:pt x="628" y="7972"/>
                  </a:lnTo>
                  <a:lnTo>
                    <a:pt x="356" y="8056"/>
                  </a:lnTo>
                  <a:lnTo>
                    <a:pt x="335" y="8161"/>
                  </a:lnTo>
                  <a:lnTo>
                    <a:pt x="461" y="8370"/>
                  </a:lnTo>
                  <a:lnTo>
                    <a:pt x="482" y="8642"/>
                  </a:lnTo>
                  <a:lnTo>
                    <a:pt x="565" y="8768"/>
                  </a:lnTo>
                  <a:lnTo>
                    <a:pt x="482" y="8914"/>
                  </a:lnTo>
                  <a:lnTo>
                    <a:pt x="482" y="9040"/>
                  </a:lnTo>
                  <a:lnTo>
                    <a:pt x="461" y="9123"/>
                  </a:lnTo>
                  <a:lnTo>
                    <a:pt x="273" y="9165"/>
                  </a:lnTo>
                  <a:lnTo>
                    <a:pt x="231" y="9228"/>
                  </a:lnTo>
                  <a:lnTo>
                    <a:pt x="314" y="9332"/>
                  </a:lnTo>
                  <a:lnTo>
                    <a:pt x="231" y="9395"/>
                  </a:lnTo>
                  <a:lnTo>
                    <a:pt x="168" y="9479"/>
                  </a:lnTo>
                  <a:lnTo>
                    <a:pt x="252" y="9625"/>
                  </a:lnTo>
                  <a:lnTo>
                    <a:pt x="273" y="10002"/>
                  </a:lnTo>
                  <a:lnTo>
                    <a:pt x="231" y="10086"/>
                  </a:lnTo>
                  <a:lnTo>
                    <a:pt x="147" y="10002"/>
                  </a:lnTo>
                  <a:lnTo>
                    <a:pt x="63" y="9939"/>
                  </a:lnTo>
                  <a:lnTo>
                    <a:pt x="63" y="9960"/>
                  </a:lnTo>
                  <a:lnTo>
                    <a:pt x="1" y="10023"/>
                  </a:lnTo>
                  <a:lnTo>
                    <a:pt x="21" y="10253"/>
                  </a:lnTo>
                  <a:lnTo>
                    <a:pt x="42" y="10337"/>
                  </a:lnTo>
                  <a:lnTo>
                    <a:pt x="63" y="10525"/>
                  </a:lnTo>
                  <a:lnTo>
                    <a:pt x="147" y="10546"/>
                  </a:lnTo>
                  <a:lnTo>
                    <a:pt x="168" y="10588"/>
                  </a:lnTo>
                  <a:lnTo>
                    <a:pt x="147" y="10734"/>
                  </a:lnTo>
                  <a:lnTo>
                    <a:pt x="273" y="10672"/>
                  </a:lnTo>
                  <a:lnTo>
                    <a:pt x="210" y="10567"/>
                  </a:lnTo>
                  <a:lnTo>
                    <a:pt x="231" y="10483"/>
                  </a:lnTo>
                  <a:lnTo>
                    <a:pt x="273" y="10483"/>
                  </a:lnTo>
                  <a:lnTo>
                    <a:pt x="252" y="10546"/>
                  </a:lnTo>
                  <a:lnTo>
                    <a:pt x="335" y="10588"/>
                  </a:lnTo>
                  <a:lnTo>
                    <a:pt x="377" y="10672"/>
                  </a:lnTo>
                  <a:lnTo>
                    <a:pt x="252" y="10755"/>
                  </a:lnTo>
                  <a:lnTo>
                    <a:pt x="231" y="10860"/>
                  </a:lnTo>
                  <a:lnTo>
                    <a:pt x="273" y="10944"/>
                  </a:lnTo>
                  <a:lnTo>
                    <a:pt x="252" y="11069"/>
                  </a:lnTo>
                  <a:lnTo>
                    <a:pt x="210" y="11111"/>
                  </a:lnTo>
                  <a:lnTo>
                    <a:pt x="273" y="11216"/>
                  </a:lnTo>
                  <a:lnTo>
                    <a:pt x="356" y="11257"/>
                  </a:lnTo>
                  <a:lnTo>
                    <a:pt x="440" y="11383"/>
                  </a:lnTo>
                  <a:lnTo>
                    <a:pt x="482" y="11425"/>
                  </a:lnTo>
                  <a:lnTo>
                    <a:pt x="586" y="11634"/>
                  </a:lnTo>
                  <a:lnTo>
                    <a:pt x="586" y="11801"/>
                  </a:lnTo>
                  <a:lnTo>
                    <a:pt x="733" y="11843"/>
                  </a:lnTo>
                  <a:lnTo>
                    <a:pt x="754" y="11948"/>
                  </a:lnTo>
                  <a:lnTo>
                    <a:pt x="858" y="12094"/>
                  </a:lnTo>
                  <a:lnTo>
                    <a:pt x="984" y="12011"/>
                  </a:lnTo>
                  <a:lnTo>
                    <a:pt x="1005" y="12136"/>
                  </a:lnTo>
                  <a:lnTo>
                    <a:pt x="942" y="12304"/>
                  </a:lnTo>
                  <a:lnTo>
                    <a:pt x="775" y="12325"/>
                  </a:lnTo>
                  <a:lnTo>
                    <a:pt x="754" y="12366"/>
                  </a:lnTo>
                  <a:lnTo>
                    <a:pt x="838" y="12429"/>
                  </a:lnTo>
                  <a:lnTo>
                    <a:pt x="858" y="12534"/>
                  </a:lnTo>
                  <a:lnTo>
                    <a:pt x="984" y="12555"/>
                  </a:lnTo>
                  <a:lnTo>
                    <a:pt x="1047" y="12848"/>
                  </a:lnTo>
                  <a:lnTo>
                    <a:pt x="963" y="12952"/>
                  </a:lnTo>
                  <a:lnTo>
                    <a:pt x="1005" y="12994"/>
                  </a:lnTo>
                  <a:lnTo>
                    <a:pt x="1151" y="12994"/>
                  </a:lnTo>
                  <a:lnTo>
                    <a:pt x="1423" y="12931"/>
                  </a:lnTo>
                  <a:lnTo>
                    <a:pt x="1570" y="12973"/>
                  </a:lnTo>
                  <a:lnTo>
                    <a:pt x="1695" y="12869"/>
                  </a:lnTo>
                  <a:lnTo>
                    <a:pt x="1674" y="12764"/>
                  </a:lnTo>
                  <a:lnTo>
                    <a:pt x="1612" y="12701"/>
                  </a:lnTo>
                  <a:lnTo>
                    <a:pt x="1695" y="12534"/>
                  </a:lnTo>
                  <a:lnTo>
                    <a:pt x="1884" y="12513"/>
                  </a:lnTo>
                  <a:lnTo>
                    <a:pt x="1905" y="12325"/>
                  </a:lnTo>
                  <a:lnTo>
                    <a:pt x="1926" y="12408"/>
                  </a:lnTo>
                  <a:lnTo>
                    <a:pt x="2135" y="12450"/>
                  </a:lnTo>
                  <a:lnTo>
                    <a:pt x="2260" y="12366"/>
                  </a:lnTo>
                  <a:lnTo>
                    <a:pt x="2365" y="12429"/>
                  </a:lnTo>
                  <a:lnTo>
                    <a:pt x="2449" y="12513"/>
                  </a:lnTo>
                  <a:lnTo>
                    <a:pt x="2553" y="12345"/>
                  </a:lnTo>
                  <a:lnTo>
                    <a:pt x="2616" y="12115"/>
                  </a:lnTo>
                  <a:lnTo>
                    <a:pt x="2679" y="12032"/>
                  </a:lnTo>
                  <a:lnTo>
                    <a:pt x="2721" y="11739"/>
                  </a:lnTo>
                  <a:lnTo>
                    <a:pt x="2762" y="11634"/>
                  </a:lnTo>
                  <a:lnTo>
                    <a:pt x="2658" y="11571"/>
                  </a:lnTo>
                  <a:lnTo>
                    <a:pt x="2679" y="11467"/>
                  </a:lnTo>
                  <a:lnTo>
                    <a:pt x="2783" y="11320"/>
                  </a:lnTo>
                  <a:lnTo>
                    <a:pt x="2679" y="11216"/>
                  </a:lnTo>
                  <a:lnTo>
                    <a:pt x="2783" y="11111"/>
                  </a:lnTo>
                  <a:lnTo>
                    <a:pt x="2658" y="11048"/>
                  </a:lnTo>
                  <a:lnTo>
                    <a:pt x="2721" y="10965"/>
                  </a:lnTo>
                  <a:lnTo>
                    <a:pt x="2658" y="10839"/>
                  </a:lnTo>
                  <a:lnTo>
                    <a:pt x="2762" y="10881"/>
                  </a:lnTo>
                  <a:lnTo>
                    <a:pt x="2930" y="10860"/>
                  </a:lnTo>
                  <a:lnTo>
                    <a:pt x="2783" y="10755"/>
                  </a:lnTo>
                  <a:lnTo>
                    <a:pt x="2846" y="10609"/>
                  </a:lnTo>
                  <a:lnTo>
                    <a:pt x="2846" y="10546"/>
                  </a:lnTo>
                  <a:lnTo>
                    <a:pt x="2658" y="10483"/>
                  </a:lnTo>
                  <a:lnTo>
                    <a:pt x="2888" y="10483"/>
                  </a:lnTo>
                  <a:lnTo>
                    <a:pt x="2762" y="10358"/>
                  </a:lnTo>
                  <a:lnTo>
                    <a:pt x="2679" y="10358"/>
                  </a:lnTo>
                  <a:lnTo>
                    <a:pt x="2742" y="10274"/>
                  </a:lnTo>
                  <a:lnTo>
                    <a:pt x="2783" y="10274"/>
                  </a:lnTo>
                  <a:lnTo>
                    <a:pt x="2825" y="10316"/>
                  </a:lnTo>
                  <a:lnTo>
                    <a:pt x="2888" y="10232"/>
                  </a:lnTo>
                  <a:lnTo>
                    <a:pt x="2867" y="10148"/>
                  </a:lnTo>
                  <a:lnTo>
                    <a:pt x="2972" y="10232"/>
                  </a:lnTo>
                  <a:lnTo>
                    <a:pt x="2993" y="10128"/>
                  </a:lnTo>
                  <a:lnTo>
                    <a:pt x="3076" y="10023"/>
                  </a:lnTo>
                  <a:lnTo>
                    <a:pt x="3160" y="10023"/>
                  </a:lnTo>
                  <a:lnTo>
                    <a:pt x="3139" y="9939"/>
                  </a:lnTo>
                  <a:lnTo>
                    <a:pt x="3181" y="9897"/>
                  </a:lnTo>
                  <a:lnTo>
                    <a:pt x="3202" y="9939"/>
                  </a:lnTo>
                  <a:lnTo>
                    <a:pt x="3181" y="10044"/>
                  </a:lnTo>
                  <a:lnTo>
                    <a:pt x="3265" y="10044"/>
                  </a:lnTo>
                  <a:lnTo>
                    <a:pt x="3369" y="9897"/>
                  </a:lnTo>
                  <a:lnTo>
                    <a:pt x="3453" y="9897"/>
                  </a:lnTo>
                  <a:lnTo>
                    <a:pt x="3516" y="9835"/>
                  </a:lnTo>
                  <a:lnTo>
                    <a:pt x="3495" y="9730"/>
                  </a:lnTo>
                  <a:lnTo>
                    <a:pt x="3411" y="9646"/>
                  </a:lnTo>
                  <a:lnTo>
                    <a:pt x="3286" y="9625"/>
                  </a:lnTo>
                  <a:lnTo>
                    <a:pt x="3181" y="9688"/>
                  </a:lnTo>
                  <a:lnTo>
                    <a:pt x="3139" y="9646"/>
                  </a:lnTo>
                  <a:lnTo>
                    <a:pt x="3055" y="9709"/>
                  </a:lnTo>
                  <a:lnTo>
                    <a:pt x="2972" y="9604"/>
                  </a:lnTo>
                  <a:lnTo>
                    <a:pt x="2846" y="9563"/>
                  </a:lnTo>
                  <a:lnTo>
                    <a:pt x="2762" y="9521"/>
                  </a:lnTo>
                  <a:lnTo>
                    <a:pt x="2616" y="9542"/>
                  </a:lnTo>
                  <a:lnTo>
                    <a:pt x="2616" y="9604"/>
                  </a:lnTo>
                  <a:lnTo>
                    <a:pt x="2553" y="9542"/>
                  </a:lnTo>
                  <a:lnTo>
                    <a:pt x="2407" y="9542"/>
                  </a:lnTo>
                  <a:lnTo>
                    <a:pt x="2365" y="9500"/>
                  </a:lnTo>
                  <a:lnTo>
                    <a:pt x="2470" y="9479"/>
                  </a:lnTo>
                  <a:lnTo>
                    <a:pt x="2553" y="9521"/>
                  </a:lnTo>
                  <a:lnTo>
                    <a:pt x="2637" y="9395"/>
                  </a:lnTo>
                  <a:lnTo>
                    <a:pt x="2679" y="9437"/>
                  </a:lnTo>
                  <a:lnTo>
                    <a:pt x="2783" y="9416"/>
                  </a:lnTo>
                  <a:lnTo>
                    <a:pt x="2825" y="9332"/>
                  </a:lnTo>
                  <a:lnTo>
                    <a:pt x="2930" y="9374"/>
                  </a:lnTo>
                  <a:lnTo>
                    <a:pt x="2972" y="9416"/>
                  </a:lnTo>
                  <a:lnTo>
                    <a:pt x="3034" y="9416"/>
                  </a:lnTo>
                  <a:lnTo>
                    <a:pt x="3055" y="9332"/>
                  </a:lnTo>
                  <a:lnTo>
                    <a:pt x="3097" y="9416"/>
                  </a:lnTo>
                  <a:lnTo>
                    <a:pt x="3244" y="9437"/>
                  </a:lnTo>
                  <a:lnTo>
                    <a:pt x="3202" y="9521"/>
                  </a:lnTo>
                  <a:lnTo>
                    <a:pt x="3306" y="9563"/>
                  </a:lnTo>
                  <a:lnTo>
                    <a:pt x="3474" y="9542"/>
                  </a:lnTo>
                  <a:lnTo>
                    <a:pt x="3495" y="9416"/>
                  </a:lnTo>
                  <a:lnTo>
                    <a:pt x="3662" y="9270"/>
                  </a:lnTo>
                  <a:lnTo>
                    <a:pt x="3725" y="9102"/>
                  </a:lnTo>
                  <a:lnTo>
                    <a:pt x="3599" y="8977"/>
                  </a:lnTo>
                  <a:lnTo>
                    <a:pt x="3599" y="8893"/>
                  </a:lnTo>
                  <a:lnTo>
                    <a:pt x="3453" y="8788"/>
                  </a:lnTo>
                  <a:lnTo>
                    <a:pt x="3474" y="8747"/>
                  </a:lnTo>
                  <a:lnTo>
                    <a:pt x="3265" y="8579"/>
                  </a:lnTo>
                  <a:lnTo>
                    <a:pt x="3244" y="8475"/>
                  </a:lnTo>
                  <a:lnTo>
                    <a:pt x="3160" y="8391"/>
                  </a:lnTo>
                  <a:lnTo>
                    <a:pt x="3055" y="8516"/>
                  </a:lnTo>
                  <a:lnTo>
                    <a:pt x="2993" y="8433"/>
                  </a:lnTo>
                  <a:lnTo>
                    <a:pt x="2951" y="8454"/>
                  </a:lnTo>
                  <a:lnTo>
                    <a:pt x="2951" y="8349"/>
                  </a:lnTo>
                  <a:lnTo>
                    <a:pt x="2867" y="8349"/>
                  </a:lnTo>
                  <a:lnTo>
                    <a:pt x="2825" y="8244"/>
                  </a:lnTo>
                  <a:lnTo>
                    <a:pt x="2742" y="8182"/>
                  </a:lnTo>
                  <a:lnTo>
                    <a:pt x="2825" y="8077"/>
                  </a:lnTo>
                  <a:lnTo>
                    <a:pt x="2762" y="7952"/>
                  </a:lnTo>
                  <a:lnTo>
                    <a:pt x="2825" y="7931"/>
                  </a:lnTo>
                  <a:lnTo>
                    <a:pt x="2825" y="7847"/>
                  </a:lnTo>
                  <a:lnTo>
                    <a:pt x="2742" y="7826"/>
                  </a:lnTo>
                  <a:lnTo>
                    <a:pt x="2825" y="7721"/>
                  </a:lnTo>
                  <a:lnTo>
                    <a:pt x="2783" y="7533"/>
                  </a:lnTo>
                  <a:lnTo>
                    <a:pt x="2825" y="7512"/>
                  </a:lnTo>
                  <a:lnTo>
                    <a:pt x="2867" y="7554"/>
                  </a:lnTo>
                  <a:lnTo>
                    <a:pt x="2888" y="7449"/>
                  </a:lnTo>
                  <a:lnTo>
                    <a:pt x="2825" y="7345"/>
                  </a:lnTo>
                  <a:lnTo>
                    <a:pt x="2846" y="7198"/>
                  </a:lnTo>
                  <a:lnTo>
                    <a:pt x="2825" y="7073"/>
                  </a:lnTo>
                  <a:lnTo>
                    <a:pt x="2846" y="7010"/>
                  </a:lnTo>
                  <a:lnTo>
                    <a:pt x="2825" y="6884"/>
                  </a:lnTo>
                  <a:lnTo>
                    <a:pt x="2679" y="6696"/>
                  </a:lnTo>
                  <a:lnTo>
                    <a:pt x="2679" y="6696"/>
                  </a:lnTo>
                  <a:lnTo>
                    <a:pt x="2783" y="6759"/>
                  </a:lnTo>
                  <a:lnTo>
                    <a:pt x="2951" y="6717"/>
                  </a:lnTo>
                  <a:lnTo>
                    <a:pt x="3055" y="6571"/>
                  </a:lnTo>
                  <a:lnTo>
                    <a:pt x="2993" y="6466"/>
                  </a:lnTo>
                  <a:lnTo>
                    <a:pt x="3034" y="6403"/>
                  </a:lnTo>
                  <a:lnTo>
                    <a:pt x="3139" y="6424"/>
                  </a:lnTo>
                  <a:lnTo>
                    <a:pt x="3286" y="6299"/>
                  </a:lnTo>
                  <a:lnTo>
                    <a:pt x="3286" y="6236"/>
                  </a:lnTo>
                  <a:lnTo>
                    <a:pt x="3202" y="6236"/>
                  </a:lnTo>
                  <a:lnTo>
                    <a:pt x="3265" y="6131"/>
                  </a:lnTo>
                  <a:lnTo>
                    <a:pt x="3348" y="6047"/>
                  </a:lnTo>
                  <a:lnTo>
                    <a:pt x="3390" y="6089"/>
                  </a:lnTo>
                  <a:lnTo>
                    <a:pt x="3453" y="6089"/>
                  </a:lnTo>
                  <a:lnTo>
                    <a:pt x="3474" y="5964"/>
                  </a:lnTo>
                  <a:lnTo>
                    <a:pt x="3516" y="5964"/>
                  </a:lnTo>
                  <a:lnTo>
                    <a:pt x="3558" y="6047"/>
                  </a:lnTo>
                  <a:lnTo>
                    <a:pt x="3620" y="5964"/>
                  </a:lnTo>
                  <a:lnTo>
                    <a:pt x="3620" y="5838"/>
                  </a:lnTo>
                  <a:lnTo>
                    <a:pt x="3683" y="5734"/>
                  </a:lnTo>
                  <a:lnTo>
                    <a:pt x="3788" y="5734"/>
                  </a:lnTo>
                  <a:lnTo>
                    <a:pt x="3788" y="5817"/>
                  </a:lnTo>
                  <a:lnTo>
                    <a:pt x="3871" y="5817"/>
                  </a:lnTo>
                  <a:lnTo>
                    <a:pt x="3913" y="5713"/>
                  </a:lnTo>
                  <a:lnTo>
                    <a:pt x="4039" y="5629"/>
                  </a:lnTo>
                  <a:lnTo>
                    <a:pt x="4018" y="5524"/>
                  </a:lnTo>
                  <a:lnTo>
                    <a:pt x="4018" y="5420"/>
                  </a:lnTo>
                  <a:lnTo>
                    <a:pt x="4102" y="5503"/>
                  </a:lnTo>
                  <a:lnTo>
                    <a:pt x="4206" y="5378"/>
                  </a:lnTo>
                  <a:lnTo>
                    <a:pt x="4290" y="5378"/>
                  </a:lnTo>
                  <a:lnTo>
                    <a:pt x="4395" y="5190"/>
                  </a:lnTo>
                  <a:lnTo>
                    <a:pt x="4395" y="5001"/>
                  </a:lnTo>
                  <a:lnTo>
                    <a:pt x="4457" y="4897"/>
                  </a:lnTo>
                  <a:lnTo>
                    <a:pt x="4541" y="4897"/>
                  </a:lnTo>
                  <a:lnTo>
                    <a:pt x="4646" y="4771"/>
                  </a:lnTo>
                  <a:lnTo>
                    <a:pt x="4562" y="4771"/>
                  </a:lnTo>
                  <a:lnTo>
                    <a:pt x="4499" y="4666"/>
                  </a:lnTo>
                  <a:lnTo>
                    <a:pt x="4562" y="4625"/>
                  </a:lnTo>
                  <a:lnTo>
                    <a:pt x="4541" y="4562"/>
                  </a:lnTo>
                  <a:lnTo>
                    <a:pt x="4436" y="4562"/>
                  </a:lnTo>
                  <a:lnTo>
                    <a:pt x="4332" y="4457"/>
                  </a:lnTo>
                  <a:lnTo>
                    <a:pt x="4457" y="4415"/>
                  </a:lnTo>
                  <a:lnTo>
                    <a:pt x="4436" y="4332"/>
                  </a:lnTo>
                  <a:lnTo>
                    <a:pt x="4520" y="4164"/>
                  </a:lnTo>
                  <a:lnTo>
                    <a:pt x="4541" y="4081"/>
                  </a:lnTo>
                  <a:lnTo>
                    <a:pt x="4499" y="3997"/>
                  </a:lnTo>
                  <a:lnTo>
                    <a:pt x="4415" y="3997"/>
                  </a:lnTo>
                  <a:lnTo>
                    <a:pt x="4395" y="3934"/>
                  </a:lnTo>
                  <a:lnTo>
                    <a:pt x="4415" y="3892"/>
                  </a:lnTo>
                  <a:lnTo>
                    <a:pt x="4499" y="3934"/>
                  </a:lnTo>
                  <a:lnTo>
                    <a:pt x="4520" y="3955"/>
                  </a:lnTo>
                  <a:lnTo>
                    <a:pt x="4541" y="3955"/>
                  </a:lnTo>
                  <a:lnTo>
                    <a:pt x="4541" y="3871"/>
                  </a:lnTo>
                  <a:lnTo>
                    <a:pt x="4436" y="3850"/>
                  </a:lnTo>
                  <a:lnTo>
                    <a:pt x="4541" y="3788"/>
                  </a:lnTo>
                  <a:lnTo>
                    <a:pt x="4625" y="3788"/>
                  </a:lnTo>
                  <a:lnTo>
                    <a:pt x="4729" y="3725"/>
                  </a:lnTo>
                  <a:lnTo>
                    <a:pt x="4646" y="3662"/>
                  </a:lnTo>
                  <a:lnTo>
                    <a:pt x="4562" y="3516"/>
                  </a:lnTo>
                  <a:lnTo>
                    <a:pt x="4646" y="3537"/>
                  </a:lnTo>
                  <a:lnTo>
                    <a:pt x="4708" y="3620"/>
                  </a:lnTo>
                  <a:lnTo>
                    <a:pt x="4813" y="3578"/>
                  </a:lnTo>
                  <a:lnTo>
                    <a:pt x="4834" y="3474"/>
                  </a:lnTo>
                  <a:lnTo>
                    <a:pt x="4855" y="3369"/>
                  </a:lnTo>
                  <a:lnTo>
                    <a:pt x="4918" y="3327"/>
                  </a:lnTo>
                  <a:lnTo>
                    <a:pt x="4980" y="3453"/>
                  </a:lnTo>
                  <a:lnTo>
                    <a:pt x="5064" y="3348"/>
                  </a:lnTo>
                  <a:lnTo>
                    <a:pt x="5127" y="3453"/>
                  </a:lnTo>
                  <a:lnTo>
                    <a:pt x="5190" y="3474"/>
                  </a:lnTo>
                  <a:lnTo>
                    <a:pt x="5252" y="3369"/>
                  </a:lnTo>
                  <a:lnTo>
                    <a:pt x="5357" y="3432"/>
                  </a:lnTo>
                  <a:lnTo>
                    <a:pt x="5483" y="3348"/>
                  </a:lnTo>
                  <a:lnTo>
                    <a:pt x="5545" y="3432"/>
                  </a:lnTo>
                  <a:lnTo>
                    <a:pt x="5671" y="3432"/>
                  </a:lnTo>
                  <a:lnTo>
                    <a:pt x="5713" y="3369"/>
                  </a:lnTo>
                  <a:lnTo>
                    <a:pt x="5755" y="3411"/>
                  </a:lnTo>
                  <a:lnTo>
                    <a:pt x="5755" y="3265"/>
                  </a:lnTo>
                  <a:lnTo>
                    <a:pt x="5671" y="3202"/>
                  </a:lnTo>
                  <a:lnTo>
                    <a:pt x="5587" y="2993"/>
                  </a:lnTo>
                  <a:lnTo>
                    <a:pt x="5462" y="2951"/>
                  </a:lnTo>
                  <a:lnTo>
                    <a:pt x="5399" y="2762"/>
                  </a:lnTo>
                  <a:lnTo>
                    <a:pt x="5462" y="2700"/>
                  </a:lnTo>
                  <a:lnTo>
                    <a:pt x="5462" y="2490"/>
                  </a:lnTo>
                  <a:lnTo>
                    <a:pt x="5441" y="2386"/>
                  </a:lnTo>
                  <a:lnTo>
                    <a:pt x="5462" y="2302"/>
                  </a:lnTo>
                  <a:lnTo>
                    <a:pt x="5399" y="2093"/>
                  </a:lnTo>
                  <a:lnTo>
                    <a:pt x="5357" y="1988"/>
                  </a:lnTo>
                  <a:lnTo>
                    <a:pt x="5336" y="1842"/>
                  </a:lnTo>
                  <a:lnTo>
                    <a:pt x="5378" y="1758"/>
                  </a:lnTo>
                  <a:lnTo>
                    <a:pt x="5357" y="1633"/>
                  </a:lnTo>
                  <a:lnTo>
                    <a:pt x="5190" y="1591"/>
                  </a:lnTo>
                  <a:lnTo>
                    <a:pt x="5190" y="1486"/>
                  </a:lnTo>
                  <a:lnTo>
                    <a:pt x="5252" y="1361"/>
                  </a:lnTo>
                  <a:lnTo>
                    <a:pt x="5190" y="1172"/>
                  </a:lnTo>
                  <a:lnTo>
                    <a:pt x="5252" y="1068"/>
                  </a:lnTo>
                  <a:lnTo>
                    <a:pt x="5190" y="1005"/>
                  </a:lnTo>
                  <a:lnTo>
                    <a:pt x="5127" y="1005"/>
                  </a:lnTo>
                  <a:lnTo>
                    <a:pt x="5022" y="858"/>
                  </a:lnTo>
                  <a:lnTo>
                    <a:pt x="4939" y="858"/>
                  </a:lnTo>
                  <a:lnTo>
                    <a:pt x="4876" y="754"/>
                  </a:lnTo>
                  <a:lnTo>
                    <a:pt x="4771" y="628"/>
                  </a:lnTo>
                  <a:lnTo>
                    <a:pt x="4708" y="607"/>
                  </a:lnTo>
                  <a:lnTo>
                    <a:pt x="4604" y="545"/>
                  </a:lnTo>
                  <a:lnTo>
                    <a:pt x="4395" y="524"/>
                  </a:lnTo>
                  <a:lnTo>
                    <a:pt x="4227" y="419"/>
                  </a:lnTo>
                  <a:lnTo>
                    <a:pt x="4018" y="189"/>
                  </a:lnTo>
                  <a:lnTo>
                    <a:pt x="3892" y="105"/>
                  </a:lnTo>
                  <a:lnTo>
                    <a:pt x="378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1"/>
            <p:cNvSpPr/>
            <p:nvPr/>
          </p:nvSpPr>
          <p:spPr>
            <a:xfrm>
              <a:off x="3976075" y="2250975"/>
              <a:ext cx="57550" cy="52325"/>
            </a:xfrm>
            <a:custGeom>
              <a:avLst/>
              <a:gdLst/>
              <a:ahLst/>
              <a:cxnLst/>
              <a:rect l="l" t="t" r="r" b="b"/>
              <a:pathLst>
                <a:path w="2302" h="2093" extrusionOk="0">
                  <a:moveTo>
                    <a:pt x="1026" y="0"/>
                  </a:moveTo>
                  <a:lnTo>
                    <a:pt x="1026" y="63"/>
                  </a:lnTo>
                  <a:lnTo>
                    <a:pt x="942" y="63"/>
                  </a:lnTo>
                  <a:lnTo>
                    <a:pt x="942" y="105"/>
                  </a:lnTo>
                  <a:lnTo>
                    <a:pt x="1005" y="167"/>
                  </a:lnTo>
                  <a:lnTo>
                    <a:pt x="900" y="230"/>
                  </a:lnTo>
                  <a:lnTo>
                    <a:pt x="837" y="209"/>
                  </a:lnTo>
                  <a:lnTo>
                    <a:pt x="628" y="209"/>
                  </a:lnTo>
                  <a:lnTo>
                    <a:pt x="607" y="147"/>
                  </a:lnTo>
                  <a:lnTo>
                    <a:pt x="586" y="251"/>
                  </a:lnTo>
                  <a:lnTo>
                    <a:pt x="481" y="230"/>
                  </a:lnTo>
                  <a:lnTo>
                    <a:pt x="335" y="272"/>
                  </a:lnTo>
                  <a:lnTo>
                    <a:pt x="335" y="356"/>
                  </a:lnTo>
                  <a:lnTo>
                    <a:pt x="272" y="356"/>
                  </a:lnTo>
                  <a:lnTo>
                    <a:pt x="84" y="439"/>
                  </a:lnTo>
                  <a:lnTo>
                    <a:pt x="0" y="544"/>
                  </a:lnTo>
                  <a:lnTo>
                    <a:pt x="21" y="900"/>
                  </a:lnTo>
                  <a:lnTo>
                    <a:pt x="84" y="900"/>
                  </a:lnTo>
                  <a:lnTo>
                    <a:pt x="126" y="879"/>
                  </a:lnTo>
                  <a:lnTo>
                    <a:pt x="230" y="900"/>
                  </a:lnTo>
                  <a:lnTo>
                    <a:pt x="189" y="983"/>
                  </a:lnTo>
                  <a:lnTo>
                    <a:pt x="105" y="983"/>
                  </a:lnTo>
                  <a:lnTo>
                    <a:pt x="105" y="1151"/>
                  </a:lnTo>
                  <a:lnTo>
                    <a:pt x="209" y="1276"/>
                  </a:lnTo>
                  <a:lnTo>
                    <a:pt x="377" y="1423"/>
                  </a:lnTo>
                  <a:lnTo>
                    <a:pt x="419" y="1423"/>
                  </a:lnTo>
                  <a:lnTo>
                    <a:pt x="419" y="1318"/>
                  </a:lnTo>
                  <a:lnTo>
                    <a:pt x="544" y="1214"/>
                  </a:lnTo>
                  <a:lnTo>
                    <a:pt x="586" y="1318"/>
                  </a:lnTo>
                  <a:lnTo>
                    <a:pt x="523" y="1611"/>
                  </a:lnTo>
                  <a:lnTo>
                    <a:pt x="523" y="1695"/>
                  </a:lnTo>
                  <a:lnTo>
                    <a:pt x="586" y="1674"/>
                  </a:lnTo>
                  <a:lnTo>
                    <a:pt x="754" y="1569"/>
                  </a:lnTo>
                  <a:lnTo>
                    <a:pt x="900" y="1507"/>
                  </a:lnTo>
                  <a:lnTo>
                    <a:pt x="1046" y="1632"/>
                  </a:lnTo>
                  <a:lnTo>
                    <a:pt x="1130" y="1611"/>
                  </a:lnTo>
                  <a:lnTo>
                    <a:pt x="1151" y="1507"/>
                  </a:lnTo>
                  <a:lnTo>
                    <a:pt x="1235" y="1590"/>
                  </a:lnTo>
                  <a:lnTo>
                    <a:pt x="1277" y="1674"/>
                  </a:lnTo>
                  <a:lnTo>
                    <a:pt x="1339" y="1674"/>
                  </a:lnTo>
                  <a:lnTo>
                    <a:pt x="1528" y="1779"/>
                  </a:lnTo>
                  <a:lnTo>
                    <a:pt x="1570" y="1925"/>
                  </a:lnTo>
                  <a:lnTo>
                    <a:pt x="1695" y="1967"/>
                  </a:lnTo>
                  <a:lnTo>
                    <a:pt x="1779" y="2092"/>
                  </a:lnTo>
                  <a:lnTo>
                    <a:pt x="1988" y="2009"/>
                  </a:lnTo>
                  <a:lnTo>
                    <a:pt x="2155" y="2030"/>
                  </a:lnTo>
                  <a:lnTo>
                    <a:pt x="2260" y="1904"/>
                  </a:lnTo>
                  <a:lnTo>
                    <a:pt x="2218" y="1800"/>
                  </a:lnTo>
                  <a:lnTo>
                    <a:pt x="2302" y="1716"/>
                  </a:lnTo>
                  <a:lnTo>
                    <a:pt x="2302" y="1611"/>
                  </a:lnTo>
                  <a:lnTo>
                    <a:pt x="2051" y="1109"/>
                  </a:lnTo>
                  <a:lnTo>
                    <a:pt x="2093" y="691"/>
                  </a:lnTo>
                  <a:lnTo>
                    <a:pt x="2155" y="649"/>
                  </a:lnTo>
                  <a:lnTo>
                    <a:pt x="2197" y="481"/>
                  </a:lnTo>
                  <a:lnTo>
                    <a:pt x="2281" y="356"/>
                  </a:lnTo>
                  <a:lnTo>
                    <a:pt x="2302" y="335"/>
                  </a:lnTo>
                  <a:lnTo>
                    <a:pt x="2302" y="314"/>
                  </a:lnTo>
                  <a:lnTo>
                    <a:pt x="2260" y="230"/>
                  </a:lnTo>
                  <a:lnTo>
                    <a:pt x="2218" y="272"/>
                  </a:lnTo>
                  <a:lnTo>
                    <a:pt x="1758" y="251"/>
                  </a:lnTo>
                  <a:lnTo>
                    <a:pt x="1570" y="126"/>
                  </a:lnTo>
                  <a:lnTo>
                    <a:pt x="1339" y="126"/>
                  </a:lnTo>
                  <a:lnTo>
                    <a:pt x="1235" y="63"/>
                  </a:lnTo>
                  <a:lnTo>
                    <a:pt x="1130" y="105"/>
                  </a:lnTo>
                  <a:lnTo>
                    <a:pt x="102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1"/>
            <p:cNvSpPr/>
            <p:nvPr/>
          </p:nvSpPr>
          <p:spPr>
            <a:xfrm>
              <a:off x="3949400" y="2288625"/>
              <a:ext cx="91550" cy="49725"/>
            </a:xfrm>
            <a:custGeom>
              <a:avLst/>
              <a:gdLst/>
              <a:ahLst/>
              <a:cxnLst/>
              <a:rect l="l" t="t" r="r" b="b"/>
              <a:pathLst>
                <a:path w="3662" h="1989" extrusionOk="0">
                  <a:moveTo>
                    <a:pt x="1967" y="1"/>
                  </a:moveTo>
                  <a:lnTo>
                    <a:pt x="1821" y="63"/>
                  </a:lnTo>
                  <a:lnTo>
                    <a:pt x="1653" y="168"/>
                  </a:lnTo>
                  <a:lnTo>
                    <a:pt x="1590" y="189"/>
                  </a:lnTo>
                  <a:lnTo>
                    <a:pt x="1590" y="314"/>
                  </a:lnTo>
                  <a:lnTo>
                    <a:pt x="1653" y="586"/>
                  </a:lnTo>
                  <a:lnTo>
                    <a:pt x="1590" y="754"/>
                  </a:lnTo>
                  <a:lnTo>
                    <a:pt x="1402" y="963"/>
                  </a:lnTo>
                  <a:lnTo>
                    <a:pt x="1256" y="963"/>
                  </a:lnTo>
                  <a:lnTo>
                    <a:pt x="1130" y="838"/>
                  </a:lnTo>
                  <a:lnTo>
                    <a:pt x="1130" y="733"/>
                  </a:lnTo>
                  <a:lnTo>
                    <a:pt x="837" y="440"/>
                  </a:lnTo>
                  <a:lnTo>
                    <a:pt x="837" y="294"/>
                  </a:lnTo>
                  <a:lnTo>
                    <a:pt x="774" y="294"/>
                  </a:lnTo>
                  <a:lnTo>
                    <a:pt x="670" y="398"/>
                  </a:lnTo>
                  <a:lnTo>
                    <a:pt x="523" y="419"/>
                  </a:lnTo>
                  <a:lnTo>
                    <a:pt x="460" y="461"/>
                  </a:lnTo>
                  <a:lnTo>
                    <a:pt x="335" y="461"/>
                  </a:lnTo>
                  <a:lnTo>
                    <a:pt x="251" y="607"/>
                  </a:lnTo>
                  <a:lnTo>
                    <a:pt x="293" y="733"/>
                  </a:lnTo>
                  <a:lnTo>
                    <a:pt x="230" y="712"/>
                  </a:lnTo>
                  <a:lnTo>
                    <a:pt x="230" y="921"/>
                  </a:lnTo>
                  <a:lnTo>
                    <a:pt x="84" y="1110"/>
                  </a:lnTo>
                  <a:lnTo>
                    <a:pt x="84" y="1214"/>
                  </a:lnTo>
                  <a:lnTo>
                    <a:pt x="84" y="1319"/>
                  </a:lnTo>
                  <a:lnTo>
                    <a:pt x="0" y="1382"/>
                  </a:lnTo>
                  <a:lnTo>
                    <a:pt x="42" y="1674"/>
                  </a:lnTo>
                  <a:lnTo>
                    <a:pt x="126" y="1737"/>
                  </a:lnTo>
                  <a:lnTo>
                    <a:pt x="126" y="1758"/>
                  </a:lnTo>
                  <a:lnTo>
                    <a:pt x="230" y="1737"/>
                  </a:lnTo>
                  <a:lnTo>
                    <a:pt x="251" y="1591"/>
                  </a:lnTo>
                  <a:lnTo>
                    <a:pt x="440" y="1465"/>
                  </a:lnTo>
                  <a:lnTo>
                    <a:pt x="670" y="1382"/>
                  </a:lnTo>
                  <a:lnTo>
                    <a:pt x="879" y="1423"/>
                  </a:lnTo>
                  <a:lnTo>
                    <a:pt x="1025" y="1423"/>
                  </a:lnTo>
                  <a:lnTo>
                    <a:pt x="1088" y="1465"/>
                  </a:lnTo>
                  <a:lnTo>
                    <a:pt x="1235" y="1382"/>
                  </a:lnTo>
                  <a:lnTo>
                    <a:pt x="1339" y="1361"/>
                  </a:lnTo>
                  <a:lnTo>
                    <a:pt x="1360" y="1444"/>
                  </a:lnTo>
                  <a:lnTo>
                    <a:pt x="1465" y="1444"/>
                  </a:lnTo>
                  <a:lnTo>
                    <a:pt x="1548" y="1549"/>
                  </a:lnTo>
                  <a:lnTo>
                    <a:pt x="1716" y="1549"/>
                  </a:lnTo>
                  <a:lnTo>
                    <a:pt x="1779" y="1570"/>
                  </a:lnTo>
                  <a:lnTo>
                    <a:pt x="1967" y="1444"/>
                  </a:lnTo>
                  <a:lnTo>
                    <a:pt x="2176" y="1549"/>
                  </a:lnTo>
                  <a:lnTo>
                    <a:pt x="2344" y="1570"/>
                  </a:lnTo>
                  <a:lnTo>
                    <a:pt x="2511" y="1758"/>
                  </a:lnTo>
                  <a:lnTo>
                    <a:pt x="2637" y="1758"/>
                  </a:lnTo>
                  <a:lnTo>
                    <a:pt x="2762" y="1946"/>
                  </a:lnTo>
                  <a:lnTo>
                    <a:pt x="2929" y="1967"/>
                  </a:lnTo>
                  <a:lnTo>
                    <a:pt x="2971" y="1988"/>
                  </a:lnTo>
                  <a:lnTo>
                    <a:pt x="3160" y="1905"/>
                  </a:lnTo>
                  <a:lnTo>
                    <a:pt x="3390" y="1884"/>
                  </a:lnTo>
                  <a:lnTo>
                    <a:pt x="3432" y="1737"/>
                  </a:lnTo>
                  <a:lnTo>
                    <a:pt x="3536" y="1674"/>
                  </a:lnTo>
                  <a:lnTo>
                    <a:pt x="3578" y="1570"/>
                  </a:lnTo>
                  <a:lnTo>
                    <a:pt x="3662" y="1549"/>
                  </a:lnTo>
                  <a:lnTo>
                    <a:pt x="3662" y="1382"/>
                  </a:lnTo>
                  <a:lnTo>
                    <a:pt x="3578" y="1277"/>
                  </a:lnTo>
                  <a:lnTo>
                    <a:pt x="3494" y="1110"/>
                  </a:lnTo>
                  <a:lnTo>
                    <a:pt x="3473" y="1047"/>
                  </a:lnTo>
                  <a:lnTo>
                    <a:pt x="3390" y="921"/>
                  </a:lnTo>
                  <a:lnTo>
                    <a:pt x="3432" y="838"/>
                  </a:lnTo>
                  <a:lnTo>
                    <a:pt x="3369" y="733"/>
                  </a:lnTo>
                  <a:lnTo>
                    <a:pt x="3327" y="712"/>
                  </a:lnTo>
                  <a:lnTo>
                    <a:pt x="3348" y="649"/>
                  </a:lnTo>
                  <a:lnTo>
                    <a:pt x="3348" y="545"/>
                  </a:lnTo>
                  <a:lnTo>
                    <a:pt x="3055" y="503"/>
                  </a:lnTo>
                  <a:lnTo>
                    <a:pt x="2846" y="586"/>
                  </a:lnTo>
                  <a:lnTo>
                    <a:pt x="2762" y="461"/>
                  </a:lnTo>
                  <a:lnTo>
                    <a:pt x="2637" y="419"/>
                  </a:lnTo>
                  <a:lnTo>
                    <a:pt x="2595" y="273"/>
                  </a:lnTo>
                  <a:lnTo>
                    <a:pt x="2406" y="168"/>
                  </a:lnTo>
                  <a:lnTo>
                    <a:pt x="2344" y="168"/>
                  </a:lnTo>
                  <a:lnTo>
                    <a:pt x="2302" y="84"/>
                  </a:lnTo>
                  <a:lnTo>
                    <a:pt x="2218" y="1"/>
                  </a:lnTo>
                  <a:lnTo>
                    <a:pt x="2197" y="105"/>
                  </a:lnTo>
                  <a:lnTo>
                    <a:pt x="2113" y="126"/>
                  </a:lnTo>
                  <a:lnTo>
                    <a:pt x="196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1"/>
            <p:cNvSpPr/>
            <p:nvPr/>
          </p:nvSpPr>
          <p:spPr>
            <a:xfrm>
              <a:off x="3952525" y="2322625"/>
              <a:ext cx="71175" cy="52325"/>
            </a:xfrm>
            <a:custGeom>
              <a:avLst/>
              <a:gdLst/>
              <a:ahLst/>
              <a:cxnLst/>
              <a:rect l="l" t="t" r="r" b="b"/>
              <a:pathLst>
                <a:path w="2847" h="2093" extrusionOk="0">
                  <a:moveTo>
                    <a:pt x="1214" y="1"/>
                  </a:moveTo>
                  <a:lnTo>
                    <a:pt x="1110" y="22"/>
                  </a:lnTo>
                  <a:lnTo>
                    <a:pt x="963" y="105"/>
                  </a:lnTo>
                  <a:lnTo>
                    <a:pt x="900" y="63"/>
                  </a:lnTo>
                  <a:lnTo>
                    <a:pt x="754" y="63"/>
                  </a:lnTo>
                  <a:lnTo>
                    <a:pt x="545" y="22"/>
                  </a:lnTo>
                  <a:lnTo>
                    <a:pt x="315" y="105"/>
                  </a:lnTo>
                  <a:lnTo>
                    <a:pt x="126" y="231"/>
                  </a:lnTo>
                  <a:lnTo>
                    <a:pt x="105" y="377"/>
                  </a:lnTo>
                  <a:lnTo>
                    <a:pt x="1" y="398"/>
                  </a:lnTo>
                  <a:lnTo>
                    <a:pt x="1" y="586"/>
                  </a:lnTo>
                  <a:lnTo>
                    <a:pt x="63" y="712"/>
                  </a:lnTo>
                  <a:lnTo>
                    <a:pt x="1" y="796"/>
                  </a:lnTo>
                  <a:lnTo>
                    <a:pt x="22" y="817"/>
                  </a:lnTo>
                  <a:lnTo>
                    <a:pt x="231" y="754"/>
                  </a:lnTo>
                  <a:lnTo>
                    <a:pt x="398" y="1005"/>
                  </a:lnTo>
                  <a:lnTo>
                    <a:pt x="524" y="1047"/>
                  </a:lnTo>
                  <a:lnTo>
                    <a:pt x="733" y="1005"/>
                  </a:lnTo>
                  <a:lnTo>
                    <a:pt x="817" y="1047"/>
                  </a:lnTo>
                  <a:lnTo>
                    <a:pt x="838" y="1151"/>
                  </a:lnTo>
                  <a:lnTo>
                    <a:pt x="921" y="1172"/>
                  </a:lnTo>
                  <a:lnTo>
                    <a:pt x="963" y="1235"/>
                  </a:lnTo>
                  <a:lnTo>
                    <a:pt x="921" y="1340"/>
                  </a:lnTo>
                  <a:lnTo>
                    <a:pt x="921" y="1549"/>
                  </a:lnTo>
                  <a:lnTo>
                    <a:pt x="1047" y="1528"/>
                  </a:lnTo>
                  <a:lnTo>
                    <a:pt x="1172" y="1633"/>
                  </a:lnTo>
                  <a:lnTo>
                    <a:pt x="1256" y="1633"/>
                  </a:lnTo>
                  <a:lnTo>
                    <a:pt x="1319" y="1863"/>
                  </a:lnTo>
                  <a:lnTo>
                    <a:pt x="1319" y="1988"/>
                  </a:lnTo>
                  <a:lnTo>
                    <a:pt x="1361" y="2093"/>
                  </a:lnTo>
                  <a:lnTo>
                    <a:pt x="1486" y="2009"/>
                  </a:lnTo>
                  <a:lnTo>
                    <a:pt x="1696" y="1947"/>
                  </a:lnTo>
                  <a:lnTo>
                    <a:pt x="1863" y="2009"/>
                  </a:lnTo>
                  <a:lnTo>
                    <a:pt x="2009" y="1947"/>
                  </a:lnTo>
                  <a:lnTo>
                    <a:pt x="2114" y="1947"/>
                  </a:lnTo>
                  <a:lnTo>
                    <a:pt x="2051" y="1779"/>
                  </a:lnTo>
                  <a:lnTo>
                    <a:pt x="2219" y="1758"/>
                  </a:lnTo>
                  <a:lnTo>
                    <a:pt x="2281" y="1633"/>
                  </a:lnTo>
                  <a:lnTo>
                    <a:pt x="2386" y="1570"/>
                  </a:lnTo>
                  <a:lnTo>
                    <a:pt x="2407" y="1654"/>
                  </a:lnTo>
                  <a:lnTo>
                    <a:pt x="2532" y="1654"/>
                  </a:lnTo>
                  <a:lnTo>
                    <a:pt x="2532" y="1528"/>
                  </a:lnTo>
                  <a:lnTo>
                    <a:pt x="2386" y="1444"/>
                  </a:lnTo>
                  <a:lnTo>
                    <a:pt x="2428" y="1277"/>
                  </a:lnTo>
                  <a:lnTo>
                    <a:pt x="2512" y="1256"/>
                  </a:lnTo>
                  <a:lnTo>
                    <a:pt x="2616" y="1068"/>
                  </a:lnTo>
                  <a:lnTo>
                    <a:pt x="2825" y="963"/>
                  </a:lnTo>
                  <a:lnTo>
                    <a:pt x="2825" y="858"/>
                  </a:lnTo>
                  <a:lnTo>
                    <a:pt x="2721" y="817"/>
                  </a:lnTo>
                  <a:lnTo>
                    <a:pt x="2846" y="628"/>
                  </a:lnTo>
                  <a:lnTo>
                    <a:pt x="2804" y="607"/>
                  </a:lnTo>
                  <a:lnTo>
                    <a:pt x="2637" y="586"/>
                  </a:lnTo>
                  <a:lnTo>
                    <a:pt x="2512" y="398"/>
                  </a:lnTo>
                  <a:lnTo>
                    <a:pt x="2386" y="398"/>
                  </a:lnTo>
                  <a:lnTo>
                    <a:pt x="2219" y="210"/>
                  </a:lnTo>
                  <a:lnTo>
                    <a:pt x="2051" y="189"/>
                  </a:lnTo>
                  <a:lnTo>
                    <a:pt x="1842" y="84"/>
                  </a:lnTo>
                  <a:lnTo>
                    <a:pt x="1654" y="210"/>
                  </a:lnTo>
                  <a:lnTo>
                    <a:pt x="1591" y="189"/>
                  </a:lnTo>
                  <a:lnTo>
                    <a:pt x="1423" y="189"/>
                  </a:lnTo>
                  <a:lnTo>
                    <a:pt x="1340" y="84"/>
                  </a:lnTo>
                  <a:lnTo>
                    <a:pt x="1235" y="84"/>
                  </a:lnTo>
                  <a:lnTo>
                    <a:pt x="121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1"/>
            <p:cNvSpPr/>
            <p:nvPr/>
          </p:nvSpPr>
          <p:spPr>
            <a:xfrm>
              <a:off x="3986525" y="2326300"/>
              <a:ext cx="120875" cy="93650"/>
            </a:xfrm>
            <a:custGeom>
              <a:avLst/>
              <a:gdLst/>
              <a:ahLst/>
              <a:cxnLst/>
              <a:rect l="l" t="t" r="r" b="b"/>
              <a:pathLst>
                <a:path w="4835" h="3746" extrusionOk="0">
                  <a:moveTo>
                    <a:pt x="2470" y="0"/>
                  </a:moveTo>
                  <a:lnTo>
                    <a:pt x="2323" y="84"/>
                  </a:lnTo>
                  <a:lnTo>
                    <a:pt x="2219" y="42"/>
                  </a:lnTo>
                  <a:lnTo>
                    <a:pt x="2093" y="63"/>
                  </a:lnTo>
                  <a:lnTo>
                    <a:pt x="2051" y="167"/>
                  </a:lnTo>
                  <a:lnTo>
                    <a:pt x="1947" y="230"/>
                  </a:lnTo>
                  <a:lnTo>
                    <a:pt x="1905" y="377"/>
                  </a:lnTo>
                  <a:lnTo>
                    <a:pt x="1675" y="398"/>
                  </a:lnTo>
                  <a:lnTo>
                    <a:pt x="1486" y="481"/>
                  </a:lnTo>
                  <a:lnTo>
                    <a:pt x="1361" y="670"/>
                  </a:lnTo>
                  <a:lnTo>
                    <a:pt x="1465" y="711"/>
                  </a:lnTo>
                  <a:lnTo>
                    <a:pt x="1465" y="816"/>
                  </a:lnTo>
                  <a:lnTo>
                    <a:pt x="1256" y="921"/>
                  </a:lnTo>
                  <a:lnTo>
                    <a:pt x="1152" y="1109"/>
                  </a:lnTo>
                  <a:lnTo>
                    <a:pt x="1068" y="1130"/>
                  </a:lnTo>
                  <a:lnTo>
                    <a:pt x="1026" y="1297"/>
                  </a:lnTo>
                  <a:lnTo>
                    <a:pt x="1172" y="1381"/>
                  </a:lnTo>
                  <a:lnTo>
                    <a:pt x="1172" y="1507"/>
                  </a:lnTo>
                  <a:lnTo>
                    <a:pt x="1047" y="1507"/>
                  </a:lnTo>
                  <a:lnTo>
                    <a:pt x="1026" y="1423"/>
                  </a:lnTo>
                  <a:lnTo>
                    <a:pt x="921" y="1486"/>
                  </a:lnTo>
                  <a:lnTo>
                    <a:pt x="859" y="1611"/>
                  </a:lnTo>
                  <a:lnTo>
                    <a:pt x="691" y="1632"/>
                  </a:lnTo>
                  <a:lnTo>
                    <a:pt x="754" y="1800"/>
                  </a:lnTo>
                  <a:lnTo>
                    <a:pt x="649" y="1800"/>
                  </a:lnTo>
                  <a:lnTo>
                    <a:pt x="503" y="1862"/>
                  </a:lnTo>
                  <a:lnTo>
                    <a:pt x="336" y="1800"/>
                  </a:lnTo>
                  <a:lnTo>
                    <a:pt x="126" y="1862"/>
                  </a:lnTo>
                  <a:lnTo>
                    <a:pt x="1" y="1946"/>
                  </a:lnTo>
                  <a:lnTo>
                    <a:pt x="22" y="2009"/>
                  </a:lnTo>
                  <a:lnTo>
                    <a:pt x="126" y="2260"/>
                  </a:lnTo>
                  <a:lnTo>
                    <a:pt x="210" y="2385"/>
                  </a:lnTo>
                  <a:lnTo>
                    <a:pt x="231" y="2532"/>
                  </a:lnTo>
                  <a:lnTo>
                    <a:pt x="294" y="2574"/>
                  </a:lnTo>
                  <a:lnTo>
                    <a:pt x="294" y="2950"/>
                  </a:lnTo>
                  <a:lnTo>
                    <a:pt x="189" y="2992"/>
                  </a:lnTo>
                  <a:lnTo>
                    <a:pt x="105" y="3118"/>
                  </a:lnTo>
                  <a:lnTo>
                    <a:pt x="126" y="3306"/>
                  </a:lnTo>
                  <a:lnTo>
                    <a:pt x="273" y="3494"/>
                  </a:lnTo>
                  <a:lnTo>
                    <a:pt x="273" y="3536"/>
                  </a:lnTo>
                  <a:lnTo>
                    <a:pt x="336" y="3536"/>
                  </a:lnTo>
                  <a:lnTo>
                    <a:pt x="524" y="3620"/>
                  </a:lnTo>
                  <a:lnTo>
                    <a:pt x="628" y="3578"/>
                  </a:lnTo>
                  <a:lnTo>
                    <a:pt x="1047" y="3515"/>
                  </a:lnTo>
                  <a:lnTo>
                    <a:pt x="1235" y="3515"/>
                  </a:lnTo>
                  <a:lnTo>
                    <a:pt x="1340" y="3411"/>
                  </a:lnTo>
                  <a:lnTo>
                    <a:pt x="1424" y="3411"/>
                  </a:lnTo>
                  <a:lnTo>
                    <a:pt x="1549" y="3494"/>
                  </a:lnTo>
                  <a:lnTo>
                    <a:pt x="1884" y="3536"/>
                  </a:lnTo>
                  <a:lnTo>
                    <a:pt x="2009" y="3620"/>
                  </a:lnTo>
                  <a:lnTo>
                    <a:pt x="2051" y="3683"/>
                  </a:lnTo>
                  <a:lnTo>
                    <a:pt x="2260" y="3599"/>
                  </a:lnTo>
                  <a:lnTo>
                    <a:pt x="2365" y="3683"/>
                  </a:lnTo>
                  <a:lnTo>
                    <a:pt x="2428" y="3683"/>
                  </a:lnTo>
                  <a:lnTo>
                    <a:pt x="2470" y="3620"/>
                  </a:lnTo>
                  <a:lnTo>
                    <a:pt x="2637" y="3641"/>
                  </a:lnTo>
                  <a:lnTo>
                    <a:pt x="2721" y="3704"/>
                  </a:lnTo>
                  <a:lnTo>
                    <a:pt x="2909" y="3599"/>
                  </a:lnTo>
                  <a:lnTo>
                    <a:pt x="3056" y="3599"/>
                  </a:lnTo>
                  <a:lnTo>
                    <a:pt x="3097" y="3724"/>
                  </a:lnTo>
                  <a:lnTo>
                    <a:pt x="3202" y="3745"/>
                  </a:lnTo>
                  <a:lnTo>
                    <a:pt x="3307" y="3620"/>
                  </a:lnTo>
                  <a:lnTo>
                    <a:pt x="3411" y="3599"/>
                  </a:lnTo>
                  <a:lnTo>
                    <a:pt x="3516" y="3683"/>
                  </a:lnTo>
                  <a:lnTo>
                    <a:pt x="3662" y="3620"/>
                  </a:lnTo>
                  <a:lnTo>
                    <a:pt x="3767" y="3704"/>
                  </a:lnTo>
                  <a:lnTo>
                    <a:pt x="3893" y="3704"/>
                  </a:lnTo>
                  <a:lnTo>
                    <a:pt x="3893" y="3494"/>
                  </a:lnTo>
                  <a:lnTo>
                    <a:pt x="3997" y="3285"/>
                  </a:lnTo>
                  <a:lnTo>
                    <a:pt x="4165" y="3264"/>
                  </a:lnTo>
                  <a:lnTo>
                    <a:pt x="4395" y="3201"/>
                  </a:lnTo>
                  <a:lnTo>
                    <a:pt x="4416" y="3201"/>
                  </a:lnTo>
                  <a:lnTo>
                    <a:pt x="4416" y="3055"/>
                  </a:lnTo>
                  <a:lnTo>
                    <a:pt x="4290" y="2908"/>
                  </a:lnTo>
                  <a:lnTo>
                    <a:pt x="4311" y="2762"/>
                  </a:lnTo>
                  <a:lnTo>
                    <a:pt x="4185" y="2574"/>
                  </a:lnTo>
                  <a:lnTo>
                    <a:pt x="4185" y="2427"/>
                  </a:lnTo>
                  <a:lnTo>
                    <a:pt x="4248" y="2344"/>
                  </a:lnTo>
                  <a:lnTo>
                    <a:pt x="4374" y="2448"/>
                  </a:lnTo>
                  <a:lnTo>
                    <a:pt x="4667" y="2427"/>
                  </a:lnTo>
                  <a:lnTo>
                    <a:pt x="4771" y="2218"/>
                  </a:lnTo>
                  <a:lnTo>
                    <a:pt x="4834" y="2155"/>
                  </a:lnTo>
                  <a:lnTo>
                    <a:pt x="4688" y="2051"/>
                  </a:lnTo>
                  <a:lnTo>
                    <a:pt x="4688" y="1946"/>
                  </a:lnTo>
                  <a:lnTo>
                    <a:pt x="4457" y="1758"/>
                  </a:lnTo>
                  <a:lnTo>
                    <a:pt x="4269" y="1716"/>
                  </a:lnTo>
                  <a:lnTo>
                    <a:pt x="4206" y="1527"/>
                  </a:lnTo>
                  <a:lnTo>
                    <a:pt x="4102" y="1423"/>
                  </a:lnTo>
                  <a:lnTo>
                    <a:pt x="3955" y="1214"/>
                  </a:lnTo>
                  <a:lnTo>
                    <a:pt x="3872" y="1046"/>
                  </a:lnTo>
                  <a:lnTo>
                    <a:pt x="3746" y="921"/>
                  </a:lnTo>
                  <a:lnTo>
                    <a:pt x="3746" y="753"/>
                  </a:lnTo>
                  <a:lnTo>
                    <a:pt x="3662" y="649"/>
                  </a:lnTo>
                  <a:lnTo>
                    <a:pt x="3683" y="481"/>
                  </a:lnTo>
                  <a:lnTo>
                    <a:pt x="3662" y="356"/>
                  </a:lnTo>
                  <a:lnTo>
                    <a:pt x="3411" y="272"/>
                  </a:lnTo>
                  <a:lnTo>
                    <a:pt x="3328" y="272"/>
                  </a:lnTo>
                  <a:lnTo>
                    <a:pt x="3265" y="167"/>
                  </a:lnTo>
                  <a:lnTo>
                    <a:pt x="3097" y="230"/>
                  </a:lnTo>
                  <a:lnTo>
                    <a:pt x="2930" y="356"/>
                  </a:lnTo>
                  <a:lnTo>
                    <a:pt x="2825" y="147"/>
                  </a:lnTo>
                  <a:lnTo>
                    <a:pt x="2721" y="147"/>
                  </a:lnTo>
                  <a:lnTo>
                    <a:pt x="2574" y="188"/>
                  </a:lnTo>
                  <a:lnTo>
                    <a:pt x="247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1"/>
            <p:cNvSpPr/>
            <p:nvPr/>
          </p:nvSpPr>
          <p:spPr>
            <a:xfrm>
              <a:off x="3903350" y="2478500"/>
              <a:ext cx="83200" cy="53900"/>
            </a:xfrm>
            <a:custGeom>
              <a:avLst/>
              <a:gdLst/>
              <a:ahLst/>
              <a:cxnLst/>
              <a:rect l="l" t="t" r="r" b="b"/>
              <a:pathLst>
                <a:path w="3328" h="2156" extrusionOk="0">
                  <a:moveTo>
                    <a:pt x="2993" y="1"/>
                  </a:moveTo>
                  <a:lnTo>
                    <a:pt x="2867" y="64"/>
                  </a:lnTo>
                  <a:lnTo>
                    <a:pt x="2679" y="43"/>
                  </a:lnTo>
                  <a:lnTo>
                    <a:pt x="2449" y="43"/>
                  </a:lnTo>
                  <a:lnTo>
                    <a:pt x="2302" y="22"/>
                  </a:lnTo>
                  <a:lnTo>
                    <a:pt x="2135" y="43"/>
                  </a:lnTo>
                  <a:lnTo>
                    <a:pt x="2030" y="210"/>
                  </a:lnTo>
                  <a:lnTo>
                    <a:pt x="1926" y="273"/>
                  </a:lnTo>
                  <a:lnTo>
                    <a:pt x="1926" y="377"/>
                  </a:lnTo>
                  <a:lnTo>
                    <a:pt x="1758" y="210"/>
                  </a:lnTo>
                  <a:lnTo>
                    <a:pt x="1549" y="357"/>
                  </a:lnTo>
                  <a:lnTo>
                    <a:pt x="1403" y="419"/>
                  </a:lnTo>
                  <a:lnTo>
                    <a:pt x="1403" y="545"/>
                  </a:lnTo>
                  <a:lnTo>
                    <a:pt x="1089" y="566"/>
                  </a:lnTo>
                  <a:lnTo>
                    <a:pt x="880" y="629"/>
                  </a:lnTo>
                  <a:lnTo>
                    <a:pt x="691" y="587"/>
                  </a:lnTo>
                  <a:lnTo>
                    <a:pt x="294" y="357"/>
                  </a:lnTo>
                  <a:lnTo>
                    <a:pt x="294" y="440"/>
                  </a:lnTo>
                  <a:lnTo>
                    <a:pt x="315" y="566"/>
                  </a:lnTo>
                  <a:lnTo>
                    <a:pt x="294" y="670"/>
                  </a:lnTo>
                  <a:lnTo>
                    <a:pt x="64" y="670"/>
                  </a:lnTo>
                  <a:lnTo>
                    <a:pt x="43" y="733"/>
                  </a:lnTo>
                  <a:lnTo>
                    <a:pt x="147" y="838"/>
                  </a:lnTo>
                  <a:lnTo>
                    <a:pt x="85" y="984"/>
                  </a:lnTo>
                  <a:lnTo>
                    <a:pt x="64" y="1089"/>
                  </a:lnTo>
                  <a:lnTo>
                    <a:pt x="147" y="1193"/>
                  </a:lnTo>
                  <a:lnTo>
                    <a:pt x="43" y="1298"/>
                  </a:lnTo>
                  <a:lnTo>
                    <a:pt x="1" y="1298"/>
                  </a:lnTo>
                  <a:lnTo>
                    <a:pt x="168" y="1486"/>
                  </a:lnTo>
                  <a:lnTo>
                    <a:pt x="189" y="1675"/>
                  </a:lnTo>
                  <a:lnTo>
                    <a:pt x="273" y="1696"/>
                  </a:lnTo>
                  <a:lnTo>
                    <a:pt x="524" y="1905"/>
                  </a:lnTo>
                  <a:lnTo>
                    <a:pt x="629" y="1947"/>
                  </a:lnTo>
                  <a:lnTo>
                    <a:pt x="733" y="2030"/>
                  </a:lnTo>
                  <a:lnTo>
                    <a:pt x="1026" y="2093"/>
                  </a:lnTo>
                  <a:lnTo>
                    <a:pt x="1235" y="2156"/>
                  </a:lnTo>
                  <a:lnTo>
                    <a:pt x="1340" y="2030"/>
                  </a:lnTo>
                  <a:lnTo>
                    <a:pt x="1403" y="2051"/>
                  </a:lnTo>
                  <a:lnTo>
                    <a:pt x="1466" y="1989"/>
                  </a:lnTo>
                  <a:lnTo>
                    <a:pt x="1612" y="1926"/>
                  </a:lnTo>
                  <a:lnTo>
                    <a:pt x="1717" y="1926"/>
                  </a:lnTo>
                  <a:lnTo>
                    <a:pt x="1738" y="1884"/>
                  </a:lnTo>
                  <a:lnTo>
                    <a:pt x="1863" y="1779"/>
                  </a:lnTo>
                  <a:lnTo>
                    <a:pt x="1968" y="1800"/>
                  </a:lnTo>
                  <a:lnTo>
                    <a:pt x="2072" y="1821"/>
                  </a:lnTo>
                  <a:lnTo>
                    <a:pt x="2156" y="1842"/>
                  </a:lnTo>
                  <a:lnTo>
                    <a:pt x="2282" y="1717"/>
                  </a:lnTo>
                  <a:lnTo>
                    <a:pt x="2386" y="1696"/>
                  </a:lnTo>
                  <a:lnTo>
                    <a:pt x="2449" y="1591"/>
                  </a:lnTo>
                  <a:lnTo>
                    <a:pt x="2595" y="1612"/>
                  </a:lnTo>
                  <a:lnTo>
                    <a:pt x="2700" y="1507"/>
                  </a:lnTo>
                  <a:lnTo>
                    <a:pt x="2679" y="1403"/>
                  </a:lnTo>
                  <a:lnTo>
                    <a:pt x="2888" y="1089"/>
                  </a:lnTo>
                  <a:lnTo>
                    <a:pt x="3014" y="754"/>
                  </a:lnTo>
                  <a:lnTo>
                    <a:pt x="3118" y="524"/>
                  </a:lnTo>
                  <a:lnTo>
                    <a:pt x="3286" y="482"/>
                  </a:lnTo>
                  <a:lnTo>
                    <a:pt x="3328" y="357"/>
                  </a:lnTo>
                  <a:lnTo>
                    <a:pt x="3307" y="336"/>
                  </a:lnTo>
                  <a:lnTo>
                    <a:pt x="3286" y="231"/>
                  </a:lnTo>
                  <a:lnTo>
                    <a:pt x="3118" y="126"/>
                  </a:lnTo>
                  <a:lnTo>
                    <a:pt x="299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1"/>
            <p:cNvSpPr/>
            <p:nvPr/>
          </p:nvSpPr>
          <p:spPr>
            <a:xfrm>
              <a:off x="3910150" y="2462825"/>
              <a:ext cx="71700" cy="31400"/>
            </a:xfrm>
            <a:custGeom>
              <a:avLst/>
              <a:gdLst/>
              <a:ahLst/>
              <a:cxnLst/>
              <a:rect l="l" t="t" r="r" b="b"/>
              <a:pathLst>
                <a:path w="2868" h="1256" extrusionOk="0">
                  <a:moveTo>
                    <a:pt x="2240" y="0"/>
                  </a:moveTo>
                  <a:lnTo>
                    <a:pt x="2177" y="21"/>
                  </a:lnTo>
                  <a:lnTo>
                    <a:pt x="2093" y="105"/>
                  </a:lnTo>
                  <a:lnTo>
                    <a:pt x="2010" y="42"/>
                  </a:lnTo>
                  <a:lnTo>
                    <a:pt x="1884" y="42"/>
                  </a:lnTo>
                  <a:lnTo>
                    <a:pt x="1779" y="21"/>
                  </a:lnTo>
                  <a:lnTo>
                    <a:pt x="1696" y="42"/>
                  </a:lnTo>
                  <a:lnTo>
                    <a:pt x="1612" y="147"/>
                  </a:lnTo>
                  <a:lnTo>
                    <a:pt x="1507" y="168"/>
                  </a:lnTo>
                  <a:lnTo>
                    <a:pt x="1486" y="147"/>
                  </a:lnTo>
                  <a:lnTo>
                    <a:pt x="1235" y="126"/>
                  </a:lnTo>
                  <a:lnTo>
                    <a:pt x="1089" y="230"/>
                  </a:lnTo>
                  <a:lnTo>
                    <a:pt x="942" y="251"/>
                  </a:lnTo>
                  <a:lnTo>
                    <a:pt x="775" y="419"/>
                  </a:lnTo>
                  <a:lnTo>
                    <a:pt x="566" y="440"/>
                  </a:lnTo>
                  <a:lnTo>
                    <a:pt x="336" y="523"/>
                  </a:lnTo>
                  <a:lnTo>
                    <a:pt x="294" y="460"/>
                  </a:lnTo>
                  <a:lnTo>
                    <a:pt x="147" y="481"/>
                  </a:lnTo>
                  <a:lnTo>
                    <a:pt x="22" y="565"/>
                  </a:lnTo>
                  <a:lnTo>
                    <a:pt x="1" y="565"/>
                  </a:lnTo>
                  <a:lnTo>
                    <a:pt x="1" y="753"/>
                  </a:lnTo>
                  <a:lnTo>
                    <a:pt x="22" y="984"/>
                  </a:lnTo>
                  <a:lnTo>
                    <a:pt x="419" y="1214"/>
                  </a:lnTo>
                  <a:lnTo>
                    <a:pt x="608" y="1256"/>
                  </a:lnTo>
                  <a:lnTo>
                    <a:pt x="817" y="1193"/>
                  </a:lnTo>
                  <a:lnTo>
                    <a:pt x="1131" y="1172"/>
                  </a:lnTo>
                  <a:lnTo>
                    <a:pt x="1131" y="1046"/>
                  </a:lnTo>
                  <a:lnTo>
                    <a:pt x="1277" y="984"/>
                  </a:lnTo>
                  <a:lnTo>
                    <a:pt x="1486" y="837"/>
                  </a:lnTo>
                  <a:lnTo>
                    <a:pt x="1654" y="1004"/>
                  </a:lnTo>
                  <a:lnTo>
                    <a:pt x="1654" y="900"/>
                  </a:lnTo>
                  <a:lnTo>
                    <a:pt x="1758" y="837"/>
                  </a:lnTo>
                  <a:lnTo>
                    <a:pt x="1863" y="670"/>
                  </a:lnTo>
                  <a:lnTo>
                    <a:pt x="2030" y="649"/>
                  </a:lnTo>
                  <a:lnTo>
                    <a:pt x="2177" y="670"/>
                  </a:lnTo>
                  <a:lnTo>
                    <a:pt x="2407" y="670"/>
                  </a:lnTo>
                  <a:lnTo>
                    <a:pt x="2595" y="691"/>
                  </a:lnTo>
                  <a:lnTo>
                    <a:pt x="2742" y="628"/>
                  </a:lnTo>
                  <a:lnTo>
                    <a:pt x="2763" y="419"/>
                  </a:lnTo>
                  <a:lnTo>
                    <a:pt x="2867" y="147"/>
                  </a:lnTo>
                  <a:lnTo>
                    <a:pt x="2637" y="21"/>
                  </a:lnTo>
                  <a:lnTo>
                    <a:pt x="2407" y="21"/>
                  </a:lnTo>
                  <a:lnTo>
                    <a:pt x="2344" y="42"/>
                  </a:lnTo>
                  <a:lnTo>
                    <a:pt x="224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1"/>
            <p:cNvSpPr/>
            <p:nvPr/>
          </p:nvSpPr>
          <p:spPr>
            <a:xfrm>
              <a:off x="3947825" y="2585750"/>
              <a:ext cx="27225" cy="52325"/>
            </a:xfrm>
            <a:custGeom>
              <a:avLst/>
              <a:gdLst/>
              <a:ahLst/>
              <a:cxnLst/>
              <a:rect l="l" t="t" r="r" b="b"/>
              <a:pathLst>
                <a:path w="1089" h="2093" extrusionOk="0">
                  <a:moveTo>
                    <a:pt x="419" y="0"/>
                  </a:moveTo>
                  <a:lnTo>
                    <a:pt x="314" y="126"/>
                  </a:lnTo>
                  <a:lnTo>
                    <a:pt x="272" y="21"/>
                  </a:lnTo>
                  <a:lnTo>
                    <a:pt x="210" y="21"/>
                  </a:lnTo>
                  <a:lnTo>
                    <a:pt x="84" y="147"/>
                  </a:lnTo>
                  <a:lnTo>
                    <a:pt x="0" y="314"/>
                  </a:lnTo>
                  <a:lnTo>
                    <a:pt x="0" y="544"/>
                  </a:lnTo>
                  <a:lnTo>
                    <a:pt x="189" y="628"/>
                  </a:lnTo>
                  <a:lnTo>
                    <a:pt x="168" y="691"/>
                  </a:lnTo>
                  <a:lnTo>
                    <a:pt x="105" y="733"/>
                  </a:lnTo>
                  <a:lnTo>
                    <a:pt x="63" y="984"/>
                  </a:lnTo>
                  <a:lnTo>
                    <a:pt x="105" y="1172"/>
                  </a:lnTo>
                  <a:lnTo>
                    <a:pt x="63" y="1277"/>
                  </a:lnTo>
                  <a:lnTo>
                    <a:pt x="63" y="1423"/>
                  </a:lnTo>
                  <a:lnTo>
                    <a:pt x="147" y="1528"/>
                  </a:lnTo>
                  <a:lnTo>
                    <a:pt x="84" y="1674"/>
                  </a:lnTo>
                  <a:lnTo>
                    <a:pt x="147" y="1716"/>
                  </a:lnTo>
                  <a:lnTo>
                    <a:pt x="377" y="1737"/>
                  </a:lnTo>
                  <a:lnTo>
                    <a:pt x="482" y="2009"/>
                  </a:lnTo>
                  <a:lnTo>
                    <a:pt x="565" y="2093"/>
                  </a:lnTo>
                  <a:lnTo>
                    <a:pt x="628" y="2030"/>
                  </a:lnTo>
                  <a:lnTo>
                    <a:pt x="712" y="1883"/>
                  </a:lnTo>
                  <a:lnTo>
                    <a:pt x="733" y="1737"/>
                  </a:lnTo>
                  <a:lnTo>
                    <a:pt x="942" y="1674"/>
                  </a:lnTo>
                  <a:lnTo>
                    <a:pt x="1047" y="1507"/>
                  </a:lnTo>
                  <a:lnTo>
                    <a:pt x="1088" y="1360"/>
                  </a:lnTo>
                  <a:lnTo>
                    <a:pt x="942" y="1256"/>
                  </a:lnTo>
                  <a:lnTo>
                    <a:pt x="900" y="1109"/>
                  </a:lnTo>
                  <a:lnTo>
                    <a:pt x="795" y="963"/>
                  </a:lnTo>
                  <a:lnTo>
                    <a:pt x="775" y="753"/>
                  </a:lnTo>
                  <a:lnTo>
                    <a:pt x="795" y="544"/>
                  </a:lnTo>
                  <a:lnTo>
                    <a:pt x="775" y="481"/>
                  </a:lnTo>
                  <a:lnTo>
                    <a:pt x="775" y="335"/>
                  </a:lnTo>
                  <a:lnTo>
                    <a:pt x="712" y="230"/>
                  </a:lnTo>
                  <a:lnTo>
                    <a:pt x="607" y="147"/>
                  </a:lnTo>
                  <a:lnTo>
                    <a:pt x="565" y="147"/>
                  </a:lnTo>
                  <a:lnTo>
                    <a:pt x="482" y="21"/>
                  </a:lnTo>
                  <a:lnTo>
                    <a:pt x="41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1"/>
            <p:cNvSpPr/>
            <p:nvPr/>
          </p:nvSpPr>
          <p:spPr>
            <a:xfrm>
              <a:off x="3934750" y="2566400"/>
              <a:ext cx="26175" cy="32975"/>
            </a:xfrm>
            <a:custGeom>
              <a:avLst/>
              <a:gdLst/>
              <a:ahLst/>
              <a:cxnLst/>
              <a:rect l="l" t="t" r="r" b="b"/>
              <a:pathLst>
                <a:path w="1047" h="1319" extrusionOk="0">
                  <a:moveTo>
                    <a:pt x="293" y="0"/>
                  </a:moveTo>
                  <a:lnTo>
                    <a:pt x="210" y="63"/>
                  </a:lnTo>
                  <a:lnTo>
                    <a:pt x="210" y="167"/>
                  </a:lnTo>
                  <a:lnTo>
                    <a:pt x="314" y="209"/>
                  </a:lnTo>
                  <a:lnTo>
                    <a:pt x="356" y="293"/>
                  </a:lnTo>
                  <a:lnTo>
                    <a:pt x="272" y="356"/>
                  </a:lnTo>
                  <a:lnTo>
                    <a:pt x="189" y="356"/>
                  </a:lnTo>
                  <a:lnTo>
                    <a:pt x="147" y="481"/>
                  </a:lnTo>
                  <a:lnTo>
                    <a:pt x="147" y="628"/>
                  </a:lnTo>
                  <a:lnTo>
                    <a:pt x="84" y="732"/>
                  </a:lnTo>
                  <a:lnTo>
                    <a:pt x="0" y="795"/>
                  </a:lnTo>
                  <a:lnTo>
                    <a:pt x="63" y="837"/>
                  </a:lnTo>
                  <a:lnTo>
                    <a:pt x="168" y="879"/>
                  </a:lnTo>
                  <a:lnTo>
                    <a:pt x="377" y="1151"/>
                  </a:lnTo>
                  <a:lnTo>
                    <a:pt x="398" y="1235"/>
                  </a:lnTo>
                  <a:lnTo>
                    <a:pt x="523" y="1318"/>
                  </a:lnTo>
                  <a:lnTo>
                    <a:pt x="523" y="1088"/>
                  </a:lnTo>
                  <a:lnTo>
                    <a:pt x="607" y="921"/>
                  </a:lnTo>
                  <a:lnTo>
                    <a:pt x="733" y="795"/>
                  </a:lnTo>
                  <a:lnTo>
                    <a:pt x="795" y="795"/>
                  </a:lnTo>
                  <a:lnTo>
                    <a:pt x="837" y="900"/>
                  </a:lnTo>
                  <a:lnTo>
                    <a:pt x="942" y="774"/>
                  </a:lnTo>
                  <a:lnTo>
                    <a:pt x="984" y="711"/>
                  </a:lnTo>
                  <a:lnTo>
                    <a:pt x="1046" y="628"/>
                  </a:lnTo>
                  <a:lnTo>
                    <a:pt x="1046" y="502"/>
                  </a:lnTo>
                  <a:lnTo>
                    <a:pt x="900" y="481"/>
                  </a:lnTo>
                  <a:lnTo>
                    <a:pt x="816" y="398"/>
                  </a:lnTo>
                  <a:lnTo>
                    <a:pt x="691" y="398"/>
                  </a:lnTo>
                  <a:lnTo>
                    <a:pt x="628" y="314"/>
                  </a:lnTo>
                  <a:lnTo>
                    <a:pt x="628" y="251"/>
                  </a:lnTo>
                  <a:lnTo>
                    <a:pt x="502" y="105"/>
                  </a:lnTo>
                  <a:lnTo>
                    <a:pt x="502" y="146"/>
                  </a:lnTo>
                  <a:lnTo>
                    <a:pt x="398" y="84"/>
                  </a:lnTo>
                  <a:lnTo>
                    <a:pt x="29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1"/>
            <p:cNvSpPr/>
            <p:nvPr/>
          </p:nvSpPr>
          <p:spPr>
            <a:xfrm>
              <a:off x="3895525" y="2538675"/>
              <a:ext cx="54425" cy="47625"/>
            </a:xfrm>
            <a:custGeom>
              <a:avLst/>
              <a:gdLst/>
              <a:ahLst/>
              <a:cxnLst/>
              <a:rect l="l" t="t" r="r" b="b"/>
              <a:pathLst>
                <a:path w="2177" h="1905" extrusionOk="0">
                  <a:moveTo>
                    <a:pt x="105" y="0"/>
                  </a:moveTo>
                  <a:lnTo>
                    <a:pt x="63" y="42"/>
                  </a:lnTo>
                  <a:lnTo>
                    <a:pt x="63" y="167"/>
                  </a:lnTo>
                  <a:lnTo>
                    <a:pt x="0" y="230"/>
                  </a:lnTo>
                  <a:lnTo>
                    <a:pt x="42" y="314"/>
                  </a:lnTo>
                  <a:lnTo>
                    <a:pt x="84" y="314"/>
                  </a:lnTo>
                  <a:lnTo>
                    <a:pt x="209" y="439"/>
                  </a:lnTo>
                  <a:lnTo>
                    <a:pt x="251" y="544"/>
                  </a:lnTo>
                  <a:lnTo>
                    <a:pt x="314" y="649"/>
                  </a:lnTo>
                  <a:lnTo>
                    <a:pt x="272" y="670"/>
                  </a:lnTo>
                  <a:lnTo>
                    <a:pt x="293" y="753"/>
                  </a:lnTo>
                  <a:lnTo>
                    <a:pt x="774" y="1151"/>
                  </a:lnTo>
                  <a:lnTo>
                    <a:pt x="1151" y="1611"/>
                  </a:lnTo>
                  <a:lnTo>
                    <a:pt x="1109" y="1695"/>
                  </a:lnTo>
                  <a:lnTo>
                    <a:pt x="1193" y="1716"/>
                  </a:lnTo>
                  <a:lnTo>
                    <a:pt x="1402" y="1737"/>
                  </a:lnTo>
                  <a:lnTo>
                    <a:pt x="1465" y="1716"/>
                  </a:lnTo>
                  <a:lnTo>
                    <a:pt x="1569" y="1904"/>
                  </a:lnTo>
                  <a:lnTo>
                    <a:pt x="1653" y="1841"/>
                  </a:lnTo>
                  <a:lnTo>
                    <a:pt x="1716" y="1737"/>
                  </a:lnTo>
                  <a:lnTo>
                    <a:pt x="1716" y="1590"/>
                  </a:lnTo>
                  <a:lnTo>
                    <a:pt x="1758" y="1465"/>
                  </a:lnTo>
                  <a:lnTo>
                    <a:pt x="1841" y="1465"/>
                  </a:lnTo>
                  <a:lnTo>
                    <a:pt x="1925" y="1402"/>
                  </a:lnTo>
                  <a:lnTo>
                    <a:pt x="1883" y="1318"/>
                  </a:lnTo>
                  <a:lnTo>
                    <a:pt x="1779" y="1276"/>
                  </a:lnTo>
                  <a:lnTo>
                    <a:pt x="1779" y="1172"/>
                  </a:lnTo>
                  <a:lnTo>
                    <a:pt x="1862" y="1109"/>
                  </a:lnTo>
                  <a:lnTo>
                    <a:pt x="1967" y="1193"/>
                  </a:lnTo>
                  <a:lnTo>
                    <a:pt x="2071" y="1255"/>
                  </a:lnTo>
                  <a:lnTo>
                    <a:pt x="2134" y="1193"/>
                  </a:lnTo>
                  <a:lnTo>
                    <a:pt x="1988" y="1046"/>
                  </a:lnTo>
                  <a:lnTo>
                    <a:pt x="1988" y="900"/>
                  </a:lnTo>
                  <a:lnTo>
                    <a:pt x="2051" y="879"/>
                  </a:lnTo>
                  <a:lnTo>
                    <a:pt x="2155" y="942"/>
                  </a:lnTo>
                  <a:lnTo>
                    <a:pt x="2176" y="858"/>
                  </a:lnTo>
                  <a:lnTo>
                    <a:pt x="2134" y="795"/>
                  </a:lnTo>
                  <a:lnTo>
                    <a:pt x="2030" y="774"/>
                  </a:lnTo>
                  <a:lnTo>
                    <a:pt x="1862" y="649"/>
                  </a:lnTo>
                  <a:lnTo>
                    <a:pt x="1862" y="565"/>
                  </a:lnTo>
                  <a:lnTo>
                    <a:pt x="1967" y="419"/>
                  </a:lnTo>
                  <a:lnTo>
                    <a:pt x="1988" y="251"/>
                  </a:lnTo>
                  <a:lnTo>
                    <a:pt x="1925" y="251"/>
                  </a:lnTo>
                  <a:lnTo>
                    <a:pt x="1862" y="272"/>
                  </a:lnTo>
                  <a:lnTo>
                    <a:pt x="1820" y="230"/>
                  </a:lnTo>
                  <a:lnTo>
                    <a:pt x="1653" y="230"/>
                  </a:lnTo>
                  <a:lnTo>
                    <a:pt x="1548" y="126"/>
                  </a:lnTo>
                  <a:lnTo>
                    <a:pt x="1465" y="147"/>
                  </a:lnTo>
                  <a:lnTo>
                    <a:pt x="1339" y="105"/>
                  </a:lnTo>
                  <a:lnTo>
                    <a:pt x="1214" y="126"/>
                  </a:lnTo>
                  <a:lnTo>
                    <a:pt x="1193" y="63"/>
                  </a:lnTo>
                  <a:lnTo>
                    <a:pt x="1088" y="126"/>
                  </a:lnTo>
                  <a:lnTo>
                    <a:pt x="942" y="63"/>
                  </a:lnTo>
                  <a:lnTo>
                    <a:pt x="900" y="126"/>
                  </a:lnTo>
                  <a:lnTo>
                    <a:pt x="837" y="21"/>
                  </a:lnTo>
                  <a:lnTo>
                    <a:pt x="732" y="0"/>
                  </a:lnTo>
                  <a:lnTo>
                    <a:pt x="690" y="42"/>
                  </a:lnTo>
                  <a:lnTo>
                    <a:pt x="607" y="0"/>
                  </a:lnTo>
                  <a:lnTo>
                    <a:pt x="565" y="63"/>
                  </a:lnTo>
                  <a:lnTo>
                    <a:pt x="481" y="42"/>
                  </a:lnTo>
                  <a:lnTo>
                    <a:pt x="377" y="63"/>
                  </a:lnTo>
                  <a:lnTo>
                    <a:pt x="377" y="147"/>
                  </a:lnTo>
                  <a:lnTo>
                    <a:pt x="293" y="167"/>
                  </a:lnTo>
                  <a:lnTo>
                    <a:pt x="251" y="105"/>
                  </a:lnTo>
                  <a:lnTo>
                    <a:pt x="10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1"/>
            <p:cNvSpPr/>
            <p:nvPr/>
          </p:nvSpPr>
          <p:spPr>
            <a:xfrm>
              <a:off x="3865700" y="2510950"/>
              <a:ext cx="42400" cy="26700"/>
            </a:xfrm>
            <a:custGeom>
              <a:avLst/>
              <a:gdLst/>
              <a:ahLst/>
              <a:cxnLst/>
              <a:rect l="l" t="t" r="r" b="b"/>
              <a:pathLst>
                <a:path w="1696" h="1068" extrusionOk="0">
                  <a:moveTo>
                    <a:pt x="1507" y="0"/>
                  </a:moveTo>
                  <a:lnTo>
                    <a:pt x="1381" y="63"/>
                  </a:lnTo>
                  <a:lnTo>
                    <a:pt x="1130" y="209"/>
                  </a:lnTo>
                  <a:lnTo>
                    <a:pt x="1067" y="188"/>
                  </a:lnTo>
                  <a:lnTo>
                    <a:pt x="984" y="209"/>
                  </a:lnTo>
                  <a:lnTo>
                    <a:pt x="858" y="272"/>
                  </a:lnTo>
                  <a:lnTo>
                    <a:pt x="733" y="272"/>
                  </a:lnTo>
                  <a:lnTo>
                    <a:pt x="607" y="314"/>
                  </a:lnTo>
                  <a:lnTo>
                    <a:pt x="523" y="230"/>
                  </a:lnTo>
                  <a:lnTo>
                    <a:pt x="251" y="230"/>
                  </a:lnTo>
                  <a:lnTo>
                    <a:pt x="147" y="209"/>
                  </a:lnTo>
                  <a:lnTo>
                    <a:pt x="21" y="419"/>
                  </a:lnTo>
                  <a:lnTo>
                    <a:pt x="84" y="502"/>
                  </a:lnTo>
                  <a:lnTo>
                    <a:pt x="0" y="628"/>
                  </a:lnTo>
                  <a:lnTo>
                    <a:pt x="21" y="816"/>
                  </a:lnTo>
                  <a:lnTo>
                    <a:pt x="42" y="816"/>
                  </a:lnTo>
                  <a:lnTo>
                    <a:pt x="147" y="858"/>
                  </a:lnTo>
                  <a:lnTo>
                    <a:pt x="147" y="942"/>
                  </a:lnTo>
                  <a:lnTo>
                    <a:pt x="42" y="963"/>
                  </a:lnTo>
                  <a:lnTo>
                    <a:pt x="42" y="1067"/>
                  </a:lnTo>
                  <a:lnTo>
                    <a:pt x="251" y="1067"/>
                  </a:lnTo>
                  <a:lnTo>
                    <a:pt x="398" y="963"/>
                  </a:lnTo>
                  <a:lnTo>
                    <a:pt x="523" y="921"/>
                  </a:lnTo>
                  <a:lnTo>
                    <a:pt x="733" y="1025"/>
                  </a:lnTo>
                  <a:lnTo>
                    <a:pt x="858" y="1025"/>
                  </a:lnTo>
                  <a:lnTo>
                    <a:pt x="879" y="816"/>
                  </a:lnTo>
                  <a:lnTo>
                    <a:pt x="1067" y="732"/>
                  </a:lnTo>
                  <a:lnTo>
                    <a:pt x="1088" y="586"/>
                  </a:lnTo>
                  <a:lnTo>
                    <a:pt x="1444" y="398"/>
                  </a:lnTo>
                  <a:lnTo>
                    <a:pt x="1695" y="398"/>
                  </a:lnTo>
                  <a:lnTo>
                    <a:pt x="1674" y="188"/>
                  </a:lnTo>
                  <a:lnTo>
                    <a:pt x="150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1"/>
            <p:cNvSpPr/>
            <p:nvPr/>
          </p:nvSpPr>
          <p:spPr>
            <a:xfrm>
              <a:off x="3811300" y="2470650"/>
              <a:ext cx="99925" cy="48150"/>
            </a:xfrm>
            <a:custGeom>
              <a:avLst/>
              <a:gdLst/>
              <a:ahLst/>
              <a:cxnLst/>
              <a:rect l="l" t="t" r="r" b="b"/>
              <a:pathLst>
                <a:path w="3997" h="1926" extrusionOk="0">
                  <a:moveTo>
                    <a:pt x="2846" y="1"/>
                  </a:moveTo>
                  <a:lnTo>
                    <a:pt x="2804" y="106"/>
                  </a:lnTo>
                  <a:lnTo>
                    <a:pt x="2741" y="147"/>
                  </a:lnTo>
                  <a:lnTo>
                    <a:pt x="2720" y="252"/>
                  </a:lnTo>
                  <a:lnTo>
                    <a:pt x="2574" y="252"/>
                  </a:lnTo>
                  <a:lnTo>
                    <a:pt x="2511" y="315"/>
                  </a:lnTo>
                  <a:lnTo>
                    <a:pt x="2218" y="147"/>
                  </a:lnTo>
                  <a:lnTo>
                    <a:pt x="2155" y="147"/>
                  </a:lnTo>
                  <a:lnTo>
                    <a:pt x="2114" y="252"/>
                  </a:lnTo>
                  <a:lnTo>
                    <a:pt x="2114" y="357"/>
                  </a:lnTo>
                  <a:lnTo>
                    <a:pt x="2051" y="357"/>
                  </a:lnTo>
                  <a:lnTo>
                    <a:pt x="1967" y="461"/>
                  </a:lnTo>
                  <a:lnTo>
                    <a:pt x="1842" y="545"/>
                  </a:lnTo>
                  <a:lnTo>
                    <a:pt x="1674" y="733"/>
                  </a:lnTo>
                  <a:lnTo>
                    <a:pt x="1674" y="796"/>
                  </a:lnTo>
                  <a:lnTo>
                    <a:pt x="1842" y="880"/>
                  </a:lnTo>
                  <a:lnTo>
                    <a:pt x="1863" y="984"/>
                  </a:lnTo>
                  <a:lnTo>
                    <a:pt x="1779" y="1047"/>
                  </a:lnTo>
                  <a:lnTo>
                    <a:pt x="1653" y="963"/>
                  </a:lnTo>
                  <a:lnTo>
                    <a:pt x="1528" y="984"/>
                  </a:lnTo>
                  <a:lnTo>
                    <a:pt x="1381" y="963"/>
                  </a:lnTo>
                  <a:lnTo>
                    <a:pt x="1319" y="963"/>
                  </a:lnTo>
                  <a:lnTo>
                    <a:pt x="1130" y="1089"/>
                  </a:lnTo>
                  <a:lnTo>
                    <a:pt x="1026" y="1110"/>
                  </a:lnTo>
                  <a:lnTo>
                    <a:pt x="942" y="1089"/>
                  </a:lnTo>
                  <a:lnTo>
                    <a:pt x="837" y="1110"/>
                  </a:lnTo>
                  <a:lnTo>
                    <a:pt x="754" y="1047"/>
                  </a:lnTo>
                  <a:lnTo>
                    <a:pt x="440" y="1047"/>
                  </a:lnTo>
                  <a:lnTo>
                    <a:pt x="440" y="1110"/>
                  </a:lnTo>
                  <a:lnTo>
                    <a:pt x="419" y="1173"/>
                  </a:lnTo>
                  <a:lnTo>
                    <a:pt x="272" y="1152"/>
                  </a:lnTo>
                  <a:lnTo>
                    <a:pt x="189" y="1047"/>
                  </a:lnTo>
                  <a:lnTo>
                    <a:pt x="84" y="1089"/>
                  </a:lnTo>
                  <a:lnTo>
                    <a:pt x="21" y="1110"/>
                  </a:lnTo>
                  <a:lnTo>
                    <a:pt x="0" y="1110"/>
                  </a:lnTo>
                  <a:lnTo>
                    <a:pt x="63" y="1173"/>
                  </a:lnTo>
                  <a:lnTo>
                    <a:pt x="63" y="1256"/>
                  </a:lnTo>
                  <a:lnTo>
                    <a:pt x="105" y="1298"/>
                  </a:lnTo>
                  <a:lnTo>
                    <a:pt x="105" y="1403"/>
                  </a:lnTo>
                  <a:lnTo>
                    <a:pt x="210" y="1403"/>
                  </a:lnTo>
                  <a:lnTo>
                    <a:pt x="293" y="1382"/>
                  </a:lnTo>
                  <a:lnTo>
                    <a:pt x="398" y="1507"/>
                  </a:lnTo>
                  <a:lnTo>
                    <a:pt x="502" y="1403"/>
                  </a:lnTo>
                  <a:lnTo>
                    <a:pt x="586" y="1403"/>
                  </a:lnTo>
                  <a:lnTo>
                    <a:pt x="628" y="1507"/>
                  </a:lnTo>
                  <a:lnTo>
                    <a:pt x="837" y="1591"/>
                  </a:lnTo>
                  <a:lnTo>
                    <a:pt x="1130" y="1403"/>
                  </a:lnTo>
                  <a:lnTo>
                    <a:pt x="1256" y="1424"/>
                  </a:lnTo>
                  <a:lnTo>
                    <a:pt x="1444" y="1424"/>
                  </a:lnTo>
                  <a:lnTo>
                    <a:pt x="1444" y="1528"/>
                  </a:lnTo>
                  <a:lnTo>
                    <a:pt x="1737" y="1717"/>
                  </a:lnTo>
                  <a:lnTo>
                    <a:pt x="2072" y="1779"/>
                  </a:lnTo>
                  <a:lnTo>
                    <a:pt x="2260" y="1738"/>
                  </a:lnTo>
                  <a:lnTo>
                    <a:pt x="2323" y="1821"/>
                  </a:lnTo>
                  <a:lnTo>
                    <a:pt x="2427" y="1842"/>
                  </a:lnTo>
                  <a:lnTo>
                    <a:pt x="2699" y="1842"/>
                  </a:lnTo>
                  <a:lnTo>
                    <a:pt x="2783" y="1926"/>
                  </a:lnTo>
                  <a:lnTo>
                    <a:pt x="2909" y="1884"/>
                  </a:lnTo>
                  <a:lnTo>
                    <a:pt x="3034" y="1884"/>
                  </a:lnTo>
                  <a:lnTo>
                    <a:pt x="3160" y="1821"/>
                  </a:lnTo>
                  <a:lnTo>
                    <a:pt x="3243" y="1800"/>
                  </a:lnTo>
                  <a:lnTo>
                    <a:pt x="3306" y="1821"/>
                  </a:lnTo>
                  <a:lnTo>
                    <a:pt x="3557" y="1675"/>
                  </a:lnTo>
                  <a:lnTo>
                    <a:pt x="3683" y="1612"/>
                  </a:lnTo>
                  <a:lnTo>
                    <a:pt x="3725" y="1612"/>
                  </a:lnTo>
                  <a:lnTo>
                    <a:pt x="3829" y="1507"/>
                  </a:lnTo>
                  <a:lnTo>
                    <a:pt x="3746" y="1403"/>
                  </a:lnTo>
                  <a:lnTo>
                    <a:pt x="3767" y="1298"/>
                  </a:lnTo>
                  <a:lnTo>
                    <a:pt x="3829" y="1152"/>
                  </a:lnTo>
                  <a:lnTo>
                    <a:pt x="3725" y="1047"/>
                  </a:lnTo>
                  <a:lnTo>
                    <a:pt x="3746" y="984"/>
                  </a:lnTo>
                  <a:lnTo>
                    <a:pt x="3976" y="984"/>
                  </a:lnTo>
                  <a:lnTo>
                    <a:pt x="3997" y="880"/>
                  </a:lnTo>
                  <a:lnTo>
                    <a:pt x="3976" y="754"/>
                  </a:lnTo>
                  <a:lnTo>
                    <a:pt x="3976" y="671"/>
                  </a:lnTo>
                  <a:lnTo>
                    <a:pt x="3955" y="440"/>
                  </a:lnTo>
                  <a:lnTo>
                    <a:pt x="3955" y="252"/>
                  </a:lnTo>
                  <a:lnTo>
                    <a:pt x="3725" y="210"/>
                  </a:lnTo>
                  <a:lnTo>
                    <a:pt x="3641" y="127"/>
                  </a:lnTo>
                  <a:lnTo>
                    <a:pt x="3474" y="147"/>
                  </a:lnTo>
                  <a:lnTo>
                    <a:pt x="3327" y="147"/>
                  </a:lnTo>
                  <a:lnTo>
                    <a:pt x="3160" y="43"/>
                  </a:lnTo>
                  <a:lnTo>
                    <a:pt x="2951" y="43"/>
                  </a:lnTo>
                  <a:lnTo>
                    <a:pt x="284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1"/>
            <p:cNvSpPr/>
            <p:nvPr/>
          </p:nvSpPr>
          <p:spPr>
            <a:xfrm>
              <a:off x="3867800" y="2355575"/>
              <a:ext cx="132350" cy="111450"/>
            </a:xfrm>
            <a:custGeom>
              <a:avLst/>
              <a:gdLst/>
              <a:ahLst/>
              <a:cxnLst/>
              <a:rect l="l" t="t" r="r" b="b"/>
              <a:pathLst>
                <a:path w="5294" h="4458" extrusionOk="0">
                  <a:moveTo>
                    <a:pt x="1883" y="1"/>
                  </a:moveTo>
                  <a:lnTo>
                    <a:pt x="1632" y="105"/>
                  </a:lnTo>
                  <a:lnTo>
                    <a:pt x="1486" y="105"/>
                  </a:lnTo>
                  <a:lnTo>
                    <a:pt x="1318" y="147"/>
                  </a:lnTo>
                  <a:lnTo>
                    <a:pt x="1214" y="315"/>
                  </a:lnTo>
                  <a:lnTo>
                    <a:pt x="1046" y="315"/>
                  </a:lnTo>
                  <a:lnTo>
                    <a:pt x="942" y="398"/>
                  </a:lnTo>
                  <a:lnTo>
                    <a:pt x="942" y="524"/>
                  </a:lnTo>
                  <a:lnTo>
                    <a:pt x="753" y="524"/>
                  </a:lnTo>
                  <a:lnTo>
                    <a:pt x="481" y="670"/>
                  </a:lnTo>
                  <a:lnTo>
                    <a:pt x="314" y="670"/>
                  </a:lnTo>
                  <a:lnTo>
                    <a:pt x="251" y="796"/>
                  </a:lnTo>
                  <a:lnTo>
                    <a:pt x="209" y="963"/>
                  </a:lnTo>
                  <a:lnTo>
                    <a:pt x="147" y="984"/>
                  </a:lnTo>
                  <a:lnTo>
                    <a:pt x="167" y="1047"/>
                  </a:lnTo>
                  <a:lnTo>
                    <a:pt x="126" y="1047"/>
                  </a:lnTo>
                  <a:lnTo>
                    <a:pt x="167" y="1298"/>
                  </a:lnTo>
                  <a:lnTo>
                    <a:pt x="147" y="1486"/>
                  </a:lnTo>
                  <a:lnTo>
                    <a:pt x="0" y="1570"/>
                  </a:lnTo>
                  <a:lnTo>
                    <a:pt x="0" y="1633"/>
                  </a:lnTo>
                  <a:lnTo>
                    <a:pt x="167" y="1842"/>
                  </a:lnTo>
                  <a:lnTo>
                    <a:pt x="147" y="1947"/>
                  </a:lnTo>
                  <a:lnTo>
                    <a:pt x="230" y="2051"/>
                  </a:lnTo>
                  <a:lnTo>
                    <a:pt x="230" y="2135"/>
                  </a:lnTo>
                  <a:lnTo>
                    <a:pt x="272" y="2261"/>
                  </a:lnTo>
                  <a:lnTo>
                    <a:pt x="230" y="2365"/>
                  </a:lnTo>
                  <a:lnTo>
                    <a:pt x="335" y="2616"/>
                  </a:lnTo>
                  <a:lnTo>
                    <a:pt x="419" y="2658"/>
                  </a:lnTo>
                  <a:lnTo>
                    <a:pt x="481" y="2742"/>
                  </a:lnTo>
                  <a:lnTo>
                    <a:pt x="481" y="3056"/>
                  </a:lnTo>
                  <a:lnTo>
                    <a:pt x="460" y="3097"/>
                  </a:lnTo>
                  <a:lnTo>
                    <a:pt x="523" y="3181"/>
                  </a:lnTo>
                  <a:lnTo>
                    <a:pt x="565" y="3139"/>
                  </a:lnTo>
                  <a:lnTo>
                    <a:pt x="649" y="3160"/>
                  </a:lnTo>
                  <a:lnTo>
                    <a:pt x="732" y="3097"/>
                  </a:lnTo>
                  <a:lnTo>
                    <a:pt x="963" y="3160"/>
                  </a:lnTo>
                  <a:lnTo>
                    <a:pt x="942" y="3202"/>
                  </a:lnTo>
                  <a:lnTo>
                    <a:pt x="1046" y="3307"/>
                  </a:lnTo>
                  <a:lnTo>
                    <a:pt x="1151" y="3307"/>
                  </a:lnTo>
                  <a:lnTo>
                    <a:pt x="1214" y="3390"/>
                  </a:lnTo>
                  <a:lnTo>
                    <a:pt x="1172" y="3495"/>
                  </a:lnTo>
                  <a:lnTo>
                    <a:pt x="1193" y="3579"/>
                  </a:lnTo>
                  <a:lnTo>
                    <a:pt x="1255" y="3600"/>
                  </a:lnTo>
                  <a:lnTo>
                    <a:pt x="1255" y="3704"/>
                  </a:lnTo>
                  <a:lnTo>
                    <a:pt x="1318" y="3725"/>
                  </a:lnTo>
                  <a:lnTo>
                    <a:pt x="1381" y="3683"/>
                  </a:lnTo>
                  <a:lnTo>
                    <a:pt x="1465" y="3683"/>
                  </a:lnTo>
                  <a:lnTo>
                    <a:pt x="1318" y="3516"/>
                  </a:lnTo>
                  <a:lnTo>
                    <a:pt x="1381" y="3474"/>
                  </a:lnTo>
                  <a:lnTo>
                    <a:pt x="1632" y="3621"/>
                  </a:lnTo>
                  <a:lnTo>
                    <a:pt x="1820" y="3600"/>
                  </a:lnTo>
                  <a:lnTo>
                    <a:pt x="1779" y="3704"/>
                  </a:lnTo>
                  <a:lnTo>
                    <a:pt x="1904" y="3809"/>
                  </a:lnTo>
                  <a:lnTo>
                    <a:pt x="2134" y="3767"/>
                  </a:lnTo>
                  <a:lnTo>
                    <a:pt x="2302" y="3809"/>
                  </a:lnTo>
                  <a:lnTo>
                    <a:pt x="2636" y="4081"/>
                  </a:lnTo>
                  <a:lnTo>
                    <a:pt x="2762" y="4248"/>
                  </a:lnTo>
                  <a:lnTo>
                    <a:pt x="2846" y="4248"/>
                  </a:lnTo>
                  <a:lnTo>
                    <a:pt x="2888" y="4206"/>
                  </a:lnTo>
                  <a:lnTo>
                    <a:pt x="3055" y="4206"/>
                  </a:lnTo>
                  <a:lnTo>
                    <a:pt x="3139" y="4290"/>
                  </a:lnTo>
                  <a:lnTo>
                    <a:pt x="3180" y="4437"/>
                  </a:lnTo>
                  <a:lnTo>
                    <a:pt x="3201" y="4458"/>
                  </a:lnTo>
                  <a:lnTo>
                    <a:pt x="3306" y="4437"/>
                  </a:lnTo>
                  <a:lnTo>
                    <a:pt x="3390" y="4332"/>
                  </a:lnTo>
                  <a:lnTo>
                    <a:pt x="3473" y="4311"/>
                  </a:lnTo>
                  <a:lnTo>
                    <a:pt x="3578" y="4332"/>
                  </a:lnTo>
                  <a:lnTo>
                    <a:pt x="3704" y="4332"/>
                  </a:lnTo>
                  <a:lnTo>
                    <a:pt x="3787" y="4395"/>
                  </a:lnTo>
                  <a:lnTo>
                    <a:pt x="3871" y="4311"/>
                  </a:lnTo>
                  <a:lnTo>
                    <a:pt x="3934" y="4290"/>
                  </a:lnTo>
                  <a:lnTo>
                    <a:pt x="4038" y="4332"/>
                  </a:lnTo>
                  <a:lnTo>
                    <a:pt x="4101" y="4311"/>
                  </a:lnTo>
                  <a:lnTo>
                    <a:pt x="4331" y="4311"/>
                  </a:lnTo>
                  <a:lnTo>
                    <a:pt x="4561" y="4437"/>
                  </a:lnTo>
                  <a:lnTo>
                    <a:pt x="4708" y="4458"/>
                  </a:lnTo>
                  <a:lnTo>
                    <a:pt x="4708" y="4290"/>
                  </a:lnTo>
                  <a:lnTo>
                    <a:pt x="4666" y="4123"/>
                  </a:lnTo>
                  <a:lnTo>
                    <a:pt x="5043" y="3725"/>
                  </a:lnTo>
                  <a:lnTo>
                    <a:pt x="5064" y="3558"/>
                  </a:lnTo>
                  <a:lnTo>
                    <a:pt x="5168" y="3474"/>
                  </a:lnTo>
                  <a:lnTo>
                    <a:pt x="5252" y="3474"/>
                  </a:lnTo>
                  <a:lnTo>
                    <a:pt x="5294" y="3286"/>
                  </a:lnTo>
                  <a:lnTo>
                    <a:pt x="5252" y="3202"/>
                  </a:lnTo>
                  <a:lnTo>
                    <a:pt x="5231" y="3139"/>
                  </a:lnTo>
                  <a:lnTo>
                    <a:pt x="5273" y="3056"/>
                  </a:lnTo>
                  <a:lnTo>
                    <a:pt x="5147" y="2972"/>
                  </a:lnTo>
                  <a:lnTo>
                    <a:pt x="5064" y="2825"/>
                  </a:lnTo>
                  <a:lnTo>
                    <a:pt x="5022" y="2742"/>
                  </a:lnTo>
                  <a:lnTo>
                    <a:pt x="4980" y="2470"/>
                  </a:lnTo>
                  <a:lnTo>
                    <a:pt x="5022" y="2365"/>
                  </a:lnTo>
                  <a:lnTo>
                    <a:pt x="5022" y="2323"/>
                  </a:lnTo>
                  <a:lnTo>
                    <a:pt x="4875" y="2135"/>
                  </a:lnTo>
                  <a:lnTo>
                    <a:pt x="4854" y="1947"/>
                  </a:lnTo>
                  <a:lnTo>
                    <a:pt x="4938" y="1821"/>
                  </a:lnTo>
                  <a:lnTo>
                    <a:pt x="5043" y="1779"/>
                  </a:lnTo>
                  <a:lnTo>
                    <a:pt x="5043" y="1403"/>
                  </a:lnTo>
                  <a:lnTo>
                    <a:pt x="4980" y="1361"/>
                  </a:lnTo>
                  <a:lnTo>
                    <a:pt x="4959" y="1214"/>
                  </a:lnTo>
                  <a:lnTo>
                    <a:pt x="4875" y="1089"/>
                  </a:lnTo>
                  <a:lnTo>
                    <a:pt x="4771" y="838"/>
                  </a:lnTo>
                  <a:lnTo>
                    <a:pt x="4750" y="775"/>
                  </a:lnTo>
                  <a:lnTo>
                    <a:pt x="4708" y="670"/>
                  </a:lnTo>
                  <a:lnTo>
                    <a:pt x="4708" y="545"/>
                  </a:lnTo>
                  <a:lnTo>
                    <a:pt x="4645" y="315"/>
                  </a:lnTo>
                  <a:lnTo>
                    <a:pt x="4561" y="315"/>
                  </a:lnTo>
                  <a:lnTo>
                    <a:pt x="4436" y="210"/>
                  </a:lnTo>
                  <a:lnTo>
                    <a:pt x="4310" y="231"/>
                  </a:lnTo>
                  <a:lnTo>
                    <a:pt x="3683" y="273"/>
                  </a:lnTo>
                  <a:lnTo>
                    <a:pt x="2950" y="231"/>
                  </a:lnTo>
                  <a:lnTo>
                    <a:pt x="2867" y="252"/>
                  </a:lnTo>
                  <a:lnTo>
                    <a:pt x="2678" y="440"/>
                  </a:lnTo>
                  <a:lnTo>
                    <a:pt x="2511" y="482"/>
                  </a:lnTo>
                  <a:lnTo>
                    <a:pt x="2469" y="440"/>
                  </a:lnTo>
                  <a:lnTo>
                    <a:pt x="2636" y="356"/>
                  </a:lnTo>
                  <a:lnTo>
                    <a:pt x="2783" y="210"/>
                  </a:lnTo>
                  <a:lnTo>
                    <a:pt x="2741" y="210"/>
                  </a:lnTo>
                  <a:lnTo>
                    <a:pt x="2616" y="315"/>
                  </a:lnTo>
                  <a:lnTo>
                    <a:pt x="2406" y="398"/>
                  </a:lnTo>
                  <a:lnTo>
                    <a:pt x="2134" y="356"/>
                  </a:lnTo>
                  <a:lnTo>
                    <a:pt x="2092" y="210"/>
                  </a:lnTo>
                  <a:lnTo>
                    <a:pt x="2134" y="126"/>
                  </a:lnTo>
                  <a:lnTo>
                    <a:pt x="2260" y="126"/>
                  </a:lnTo>
                  <a:lnTo>
                    <a:pt x="2323" y="168"/>
                  </a:lnTo>
                  <a:lnTo>
                    <a:pt x="2323" y="126"/>
                  </a:lnTo>
                  <a:lnTo>
                    <a:pt x="2155" y="43"/>
                  </a:lnTo>
                  <a:lnTo>
                    <a:pt x="188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1"/>
            <p:cNvSpPr/>
            <p:nvPr/>
          </p:nvSpPr>
          <p:spPr>
            <a:xfrm>
              <a:off x="3841625" y="2432475"/>
              <a:ext cx="105700" cy="46050"/>
            </a:xfrm>
            <a:custGeom>
              <a:avLst/>
              <a:gdLst/>
              <a:ahLst/>
              <a:cxnLst/>
              <a:rect l="l" t="t" r="r" b="b"/>
              <a:pathLst>
                <a:path w="4228" h="1842" extrusionOk="0">
                  <a:moveTo>
                    <a:pt x="1403" y="1"/>
                  </a:moveTo>
                  <a:lnTo>
                    <a:pt x="1319" y="63"/>
                  </a:lnTo>
                  <a:lnTo>
                    <a:pt x="1152" y="21"/>
                  </a:lnTo>
                  <a:lnTo>
                    <a:pt x="1152" y="126"/>
                  </a:lnTo>
                  <a:lnTo>
                    <a:pt x="1068" y="189"/>
                  </a:lnTo>
                  <a:lnTo>
                    <a:pt x="984" y="168"/>
                  </a:lnTo>
                  <a:lnTo>
                    <a:pt x="775" y="168"/>
                  </a:lnTo>
                  <a:lnTo>
                    <a:pt x="733" y="273"/>
                  </a:lnTo>
                  <a:lnTo>
                    <a:pt x="587" y="273"/>
                  </a:lnTo>
                  <a:lnTo>
                    <a:pt x="482" y="398"/>
                  </a:lnTo>
                  <a:lnTo>
                    <a:pt x="378" y="398"/>
                  </a:lnTo>
                  <a:lnTo>
                    <a:pt x="168" y="586"/>
                  </a:lnTo>
                  <a:lnTo>
                    <a:pt x="106" y="545"/>
                  </a:lnTo>
                  <a:lnTo>
                    <a:pt x="22" y="503"/>
                  </a:lnTo>
                  <a:lnTo>
                    <a:pt x="1" y="524"/>
                  </a:lnTo>
                  <a:lnTo>
                    <a:pt x="1" y="628"/>
                  </a:lnTo>
                  <a:lnTo>
                    <a:pt x="147" y="712"/>
                  </a:lnTo>
                  <a:lnTo>
                    <a:pt x="252" y="900"/>
                  </a:lnTo>
                  <a:lnTo>
                    <a:pt x="252" y="1047"/>
                  </a:lnTo>
                  <a:lnTo>
                    <a:pt x="273" y="1130"/>
                  </a:lnTo>
                  <a:lnTo>
                    <a:pt x="378" y="1172"/>
                  </a:lnTo>
                  <a:lnTo>
                    <a:pt x="587" y="1319"/>
                  </a:lnTo>
                  <a:lnTo>
                    <a:pt x="691" y="1382"/>
                  </a:lnTo>
                  <a:lnTo>
                    <a:pt x="942" y="1674"/>
                  </a:lnTo>
                  <a:lnTo>
                    <a:pt x="1005" y="1674"/>
                  </a:lnTo>
                  <a:lnTo>
                    <a:pt x="1298" y="1842"/>
                  </a:lnTo>
                  <a:lnTo>
                    <a:pt x="1361" y="1779"/>
                  </a:lnTo>
                  <a:lnTo>
                    <a:pt x="1507" y="1779"/>
                  </a:lnTo>
                  <a:lnTo>
                    <a:pt x="1528" y="1674"/>
                  </a:lnTo>
                  <a:lnTo>
                    <a:pt x="1591" y="1633"/>
                  </a:lnTo>
                  <a:lnTo>
                    <a:pt x="1633" y="1528"/>
                  </a:lnTo>
                  <a:lnTo>
                    <a:pt x="1738" y="1570"/>
                  </a:lnTo>
                  <a:lnTo>
                    <a:pt x="1947" y="1570"/>
                  </a:lnTo>
                  <a:lnTo>
                    <a:pt x="2114" y="1674"/>
                  </a:lnTo>
                  <a:lnTo>
                    <a:pt x="2261" y="1674"/>
                  </a:lnTo>
                  <a:lnTo>
                    <a:pt x="2428" y="1654"/>
                  </a:lnTo>
                  <a:lnTo>
                    <a:pt x="2512" y="1737"/>
                  </a:lnTo>
                  <a:lnTo>
                    <a:pt x="2742" y="1779"/>
                  </a:lnTo>
                  <a:lnTo>
                    <a:pt x="2763" y="1779"/>
                  </a:lnTo>
                  <a:lnTo>
                    <a:pt x="2888" y="1695"/>
                  </a:lnTo>
                  <a:lnTo>
                    <a:pt x="3035" y="1674"/>
                  </a:lnTo>
                  <a:lnTo>
                    <a:pt x="3077" y="1737"/>
                  </a:lnTo>
                  <a:lnTo>
                    <a:pt x="3307" y="1654"/>
                  </a:lnTo>
                  <a:lnTo>
                    <a:pt x="3516" y="1633"/>
                  </a:lnTo>
                  <a:lnTo>
                    <a:pt x="3683" y="1465"/>
                  </a:lnTo>
                  <a:lnTo>
                    <a:pt x="3830" y="1444"/>
                  </a:lnTo>
                  <a:lnTo>
                    <a:pt x="3976" y="1340"/>
                  </a:lnTo>
                  <a:lnTo>
                    <a:pt x="4227" y="1361"/>
                  </a:lnTo>
                  <a:lnTo>
                    <a:pt x="4186" y="1214"/>
                  </a:lnTo>
                  <a:lnTo>
                    <a:pt x="4102" y="1130"/>
                  </a:lnTo>
                  <a:lnTo>
                    <a:pt x="3935" y="1130"/>
                  </a:lnTo>
                  <a:lnTo>
                    <a:pt x="3893" y="1172"/>
                  </a:lnTo>
                  <a:lnTo>
                    <a:pt x="3809" y="1172"/>
                  </a:lnTo>
                  <a:lnTo>
                    <a:pt x="3683" y="1005"/>
                  </a:lnTo>
                  <a:lnTo>
                    <a:pt x="3349" y="733"/>
                  </a:lnTo>
                  <a:lnTo>
                    <a:pt x="3181" y="691"/>
                  </a:lnTo>
                  <a:lnTo>
                    <a:pt x="2951" y="733"/>
                  </a:lnTo>
                  <a:lnTo>
                    <a:pt x="2826" y="628"/>
                  </a:lnTo>
                  <a:lnTo>
                    <a:pt x="2867" y="524"/>
                  </a:lnTo>
                  <a:lnTo>
                    <a:pt x="2679" y="545"/>
                  </a:lnTo>
                  <a:lnTo>
                    <a:pt x="2428" y="398"/>
                  </a:lnTo>
                  <a:lnTo>
                    <a:pt x="2365" y="440"/>
                  </a:lnTo>
                  <a:lnTo>
                    <a:pt x="2512" y="607"/>
                  </a:lnTo>
                  <a:lnTo>
                    <a:pt x="2428" y="607"/>
                  </a:lnTo>
                  <a:lnTo>
                    <a:pt x="2365" y="649"/>
                  </a:lnTo>
                  <a:lnTo>
                    <a:pt x="2302" y="628"/>
                  </a:lnTo>
                  <a:lnTo>
                    <a:pt x="2302" y="524"/>
                  </a:lnTo>
                  <a:lnTo>
                    <a:pt x="2240" y="503"/>
                  </a:lnTo>
                  <a:lnTo>
                    <a:pt x="2219" y="419"/>
                  </a:lnTo>
                  <a:lnTo>
                    <a:pt x="2261" y="314"/>
                  </a:lnTo>
                  <a:lnTo>
                    <a:pt x="2198" y="231"/>
                  </a:lnTo>
                  <a:lnTo>
                    <a:pt x="2093" y="231"/>
                  </a:lnTo>
                  <a:lnTo>
                    <a:pt x="1989" y="126"/>
                  </a:lnTo>
                  <a:lnTo>
                    <a:pt x="2010" y="84"/>
                  </a:lnTo>
                  <a:lnTo>
                    <a:pt x="1779" y="21"/>
                  </a:lnTo>
                  <a:lnTo>
                    <a:pt x="1696" y="84"/>
                  </a:lnTo>
                  <a:lnTo>
                    <a:pt x="1612" y="63"/>
                  </a:lnTo>
                  <a:lnTo>
                    <a:pt x="1570" y="105"/>
                  </a:lnTo>
                  <a:lnTo>
                    <a:pt x="1507" y="21"/>
                  </a:lnTo>
                  <a:lnTo>
                    <a:pt x="1486" y="63"/>
                  </a:lnTo>
                  <a:lnTo>
                    <a:pt x="140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1"/>
            <p:cNvSpPr/>
            <p:nvPr/>
          </p:nvSpPr>
          <p:spPr>
            <a:xfrm>
              <a:off x="3759500" y="2356100"/>
              <a:ext cx="120350" cy="143875"/>
            </a:xfrm>
            <a:custGeom>
              <a:avLst/>
              <a:gdLst/>
              <a:ahLst/>
              <a:cxnLst/>
              <a:rect l="l" t="t" r="r" b="b"/>
              <a:pathLst>
                <a:path w="4814" h="5755" extrusionOk="0">
                  <a:moveTo>
                    <a:pt x="1340" y="1"/>
                  </a:moveTo>
                  <a:lnTo>
                    <a:pt x="1340" y="22"/>
                  </a:lnTo>
                  <a:lnTo>
                    <a:pt x="1340" y="126"/>
                  </a:lnTo>
                  <a:lnTo>
                    <a:pt x="1424" y="189"/>
                  </a:lnTo>
                  <a:lnTo>
                    <a:pt x="1466" y="189"/>
                  </a:lnTo>
                  <a:lnTo>
                    <a:pt x="1466" y="252"/>
                  </a:lnTo>
                  <a:lnTo>
                    <a:pt x="1612" y="377"/>
                  </a:lnTo>
                  <a:lnTo>
                    <a:pt x="1507" y="419"/>
                  </a:lnTo>
                  <a:lnTo>
                    <a:pt x="1403" y="419"/>
                  </a:lnTo>
                  <a:lnTo>
                    <a:pt x="1403" y="524"/>
                  </a:lnTo>
                  <a:lnTo>
                    <a:pt x="1507" y="461"/>
                  </a:lnTo>
                  <a:lnTo>
                    <a:pt x="1507" y="628"/>
                  </a:lnTo>
                  <a:lnTo>
                    <a:pt x="1612" y="670"/>
                  </a:lnTo>
                  <a:lnTo>
                    <a:pt x="1528" y="754"/>
                  </a:lnTo>
                  <a:lnTo>
                    <a:pt x="1528" y="838"/>
                  </a:lnTo>
                  <a:lnTo>
                    <a:pt x="1612" y="880"/>
                  </a:lnTo>
                  <a:lnTo>
                    <a:pt x="1738" y="880"/>
                  </a:lnTo>
                  <a:lnTo>
                    <a:pt x="1926" y="1068"/>
                  </a:lnTo>
                  <a:lnTo>
                    <a:pt x="2156" y="1172"/>
                  </a:lnTo>
                  <a:lnTo>
                    <a:pt x="1926" y="1131"/>
                  </a:lnTo>
                  <a:lnTo>
                    <a:pt x="1738" y="942"/>
                  </a:lnTo>
                  <a:lnTo>
                    <a:pt x="1612" y="963"/>
                  </a:lnTo>
                  <a:lnTo>
                    <a:pt x="1507" y="942"/>
                  </a:lnTo>
                  <a:lnTo>
                    <a:pt x="1424" y="942"/>
                  </a:lnTo>
                  <a:lnTo>
                    <a:pt x="1340" y="1068"/>
                  </a:lnTo>
                  <a:lnTo>
                    <a:pt x="1361" y="1152"/>
                  </a:lnTo>
                  <a:lnTo>
                    <a:pt x="1361" y="1340"/>
                  </a:lnTo>
                  <a:lnTo>
                    <a:pt x="1424" y="1444"/>
                  </a:lnTo>
                  <a:lnTo>
                    <a:pt x="1298" y="1277"/>
                  </a:lnTo>
                  <a:lnTo>
                    <a:pt x="1319" y="1152"/>
                  </a:lnTo>
                  <a:lnTo>
                    <a:pt x="1235" y="1068"/>
                  </a:lnTo>
                  <a:lnTo>
                    <a:pt x="1194" y="1089"/>
                  </a:lnTo>
                  <a:lnTo>
                    <a:pt x="1194" y="1172"/>
                  </a:lnTo>
                  <a:lnTo>
                    <a:pt x="1235" y="1277"/>
                  </a:lnTo>
                  <a:lnTo>
                    <a:pt x="1152" y="1361"/>
                  </a:lnTo>
                  <a:lnTo>
                    <a:pt x="1089" y="1235"/>
                  </a:lnTo>
                  <a:lnTo>
                    <a:pt x="1089" y="1089"/>
                  </a:lnTo>
                  <a:lnTo>
                    <a:pt x="942" y="1026"/>
                  </a:lnTo>
                  <a:lnTo>
                    <a:pt x="880" y="1047"/>
                  </a:lnTo>
                  <a:lnTo>
                    <a:pt x="608" y="1131"/>
                  </a:lnTo>
                  <a:lnTo>
                    <a:pt x="587" y="1235"/>
                  </a:lnTo>
                  <a:lnTo>
                    <a:pt x="629" y="1340"/>
                  </a:lnTo>
                  <a:lnTo>
                    <a:pt x="775" y="1361"/>
                  </a:lnTo>
                  <a:lnTo>
                    <a:pt x="796" y="1465"/>
                  </a:lnTo>
                  <a:lnTo>
                    <a:pt x="796" y="1486"/>
                  </a:lnTo>
                  <a:lnTo>
                    <a:pt x="733" y="1507"/>
                  </a:lnTo>
                  <a:lnTo>
                    <a:pt x="733" y="1591"/>
                  </a:lnTo>
                  <a:lnTo>
                    <a:pt x="691" y="1696"/>
                  </a:lnTo>
                  <a:lnTo>
                    <a:pt x="691" y="1800"/>
                  </a:lnTo>
                  <a:lnTo>
                    <a:pt x="608" y="1863"/>
                  </a:lnTo>
                  <a:lnTo>
                    <a:pt x="503" y="1800"/>
                  </a:lnTo>
                  <a:lnTo>
                    <a:pt x="461" y="1926"/>
                  </a:lnTo>
                  <a:lnTo>
                    <a:pt x="482" y="1988"/>
                  </a:lnTo>
                  <a:lnTo>
                    <a:pt x="608" y="1988"/>
                  </a:lnTo>
                  <a:lnTo>
                    <a:pt x="670" y="2030"/>
                  </a:lnTo>
                  <a:lnTo>
                    <a:pt x="629" y="2114"/>
                  </a:lnTo>
                  <a:lnTo>
                    <a:pt x="608" y="2240"/>
                  </a:lnTo>
                  <a:lnTo>
                    <a:pt x="524" y="2302"/>
                  </a:lnTo>
                  <a:lnTo>
                    <a:pt x="608" y="2407"/>
                  </a:lnTo>
                  <a:lnTo>
                    <a:pt x="524" y="2449"/>
                  </a:lnTo>
                  <a:lnTo>
                    <a:pt x="378" y="2407"/>
                  </a:lnTo>
                  <a:lnTo>
                    <a:pt x="210" y="2449"/>
                  </a:lnTo>
                  <a:lnTo>
                    <a:pt x="168" y="2553"/>
                  </a:lnTo>
                  <a:lnTo>
                    <a:pt x="85" y="2658"/>
                  </a:lnTo>
                  <a:lnTo>
                    <a:pt x="105" y="2825"/>
                  </a:lnTo>
                  <a:lnTo>
                    <a:pt x="85" y="3035"/>
                  </a:lnTo>
                  <a:lnTo>
                    <a:pt x="43" y="3139"/>
                  </a:lnTo>
                  <a:lnTo>
                    <a:pt x="43" y="3160"/>
                  </a:lnTo>
                  <a:lnTo>
                    <a:pt x="1" y="3244"/>
                  </a:lnTo>
                  <a:lnTo>
                    <a:pt x="85" y="3432"/>
                  </a:lnTo>
                  <a:lnTo>
                    <a:pt x="85" y="3474"/>
                  </a:lnTo>
                  <a:lnTo>
                    <a:pt x="168" y="3579"/>
                  </a:lnTo>
                  <a:lnTo>
                    <a:pt x="85" y="3746"/>
                  </a:lnTo>
                  <a:lnTo>
                    <a:pt x="147" y="3746"/>
                  </a:lnTo>
                  <a:lnTo>
                    <a:pt x="273" y="3913"/>
                  </a:lnTo>
                  <a:lnTo>
                    <a:pt x="294" y="4060"/>
                  </a:lnTo>
                  <a:lnTo>
                    <a:pt x="357" y="4102"/>
                  </a:lnTo>
                  <a:lnTo>
                    <a:pt x="357" y="4290"/>
                  </a:lnTo>
                  <a:lnTo>
                    <a:pt x="461" y="4374"/>
                  </a:lnTo>
                  <a:lnTo>
                    <a:pt x="461" y="4437"/>
                  </a:lnTo>
                  <a:lnTo>
                    <a:pt x="566" y="4520"/>
                  </a:lnTo>
                  <a:lnTo>
                    <a:pt x="629" y="4478"/>
                  </a:lnTo>
                  <a:lnTo>
                    <a:pt x="733" y="4478"/>
                  </a:lnTo>
                  <a:lnTo>
                    <a:pt x="817" y="4520"/>
                  </a:lnTo>
                  <a:lnTo>
                    <a:pt x="922" y="4478"/>
                  </a:lnTo>
                  <a:lnTo>
                    <a:pt x="1047" y="4541"/>
                  </a:lnTo>
                  <a:lnTo>
                    <a:pt x="1152" y="4541"/>
                  </a:lnTo>
                  <a:lnTo>
                    <a:pt x="1298" y="4625"/>
                  </a:lnTo>
                  <a:lnTo>
                    <a:pt x="1152" y="4750"/>
                  </a:lnTo>
                  <a:lnTo>
                    <a:pt x="1089" y="4918"/>
                  </a:lnTo>
                  <a:lnTo>
                    <a:pt x="1089" y="5022"/>
                  </a:lnTo>
                  <a:lnTo>
                    <a:pt x="1005" y="5106"/>
                  </a:lnTo>
                  <a:lnTo>
                    <a:pt x="942" y="5273"/>
                  </a:lnTo>
                  <a:lnTo>
                    <a:pt x="942" y="5441"/>
                  </a:lnTo>
                  <a:lnTo>
                    <a:pt x="1047" y="5525"/>
                  </a:lnTo>
                  <a:lnTo>
                    <a:pt x="1110" y="5629"/>
                  </a:lnTo>
                  <a:lnTo>
                    <a:pt x="1214" y="5650"/>
                  </a:lnTo>
                  <a:lnTo>
                    <a:pt x="1319" y="5587"/>
                  </a:lnTo>
                  <a:lnTo>
                    <a:pt x="1445" y="5650"/>
                  </a:lnTo>
                  <a:lnTo>
                    <a:pt x="1507" y="5566"/>
                  </a:lnTo>
                  <a:lnTo>
                    <a:pt x="1466" y="5525"/>
                  </a:lnTo>
                  <a:lnTo>
                    <a:pt x="1612" y="5462"/>
                  </a:lnTo>
                  <a:lnTo>
                    <a:pt x="1633" y="5566"/>
                  </a:lnTo>
                  <a:lnTo>
                    <a:pt x="1717" y="5587"/>
                  </a:lnTo>
                  <a:lnTo>
                    <a:pt x="1758" y="5545"/>
                  </a:lnTo>
                  <a:lnTo>
                    <a:pt x="1842" y="5545"/>
                  </a:lnTo>
                  <a:lnTo>
                    <a:pt x="1989" y="5671"/>
                  </a:lnTo>
                  <a:lnTo>
                    <a:pt x="2072" y="5692"/>
                  </a:lnTo>
                  <a:lnTo>
                    <a:pt x="2093" y="5692"/>
                  </a:lnTo>
                  <a:lnTo>
                    <a:pt x="2156" y="5671"/>
                  </a:lnTo>
                  <a:lnTo>
                    <a:pt x="2261" y="5629"/>
                  </a:lnTo>
                  <a:lnTo>
                    <a:pt x="2344" y="5734"/>
                  </a:lnTo>
                  <a:lnTo>
                    <a:pt x="2491" y="5755"/>
                  </a:lnTo>
                  <a:lnTo>
                    <a:pt x="2512" y="5692"/>
                  </a:lnTo>
                  <a:lnTo>
                    <a:pt x="2512" y="5629"/>
                  </a:lnTo>
                  <a:lnTo>
                    <a:pt x="2826" y="5629"/>
                  </a:lnTo>
                  <a:lnTo>
                    <a:pt x="2909" y="5692"/>
                  </a:lnTo>
                  <a:lnTo>
                    <a:pt x="3014" y="5671"/>
                  </a:lnTo>
                  <a:lnTo>
                    <a:pt x="3098" y="5692"/>
                  </a:lnTo>
                  <a:lnTo>
                    <a:pt x="3202" y="5671"/>
                  </a:lnTo>
                  <a:lnTo>
                    <a:pt x="3391" y="5545"/>
                  </a:lnTo>
                  <a:lnTo>
                    <a:pt x="3453" y="5545"/>
                  </a:lnTo>
                  <a:lnTo>
                    <a:pt x="3600" y="5566"/>
                  </a:lnTo>
                  <a:lnTo>
                    <a:pt x="3725" y="5545"/>
                  </a:lnTo>
                  <a:lnTo>
                    <a:pt x="3851" y="5629"/>
                  </a:lnTo>
                  <a:lnTo>
                    <a:pt x="3935" y="5566"/>
                  </a:lnTo>
                  <a:lnTo>
                    <a:pt x="3914" y="5462"/>
                  </a:lnTo>
                  <a:lnTo>
                    <a:pt x="3746" y="5378"/>
                  </a:lnTo>
                  <a:lnTo>
                    <a:pt x="3746" y="5315"/>
                  </a:lnTo>
                  <a:lnTo>
                    <a:pt x="3914" y="5127"/>
                  </a:lnTo>
                  <a:lnTo>
                    <a:pt x="4039" y="5043"/>
                  </a:lnTo>
                  <a:lnTo>
                    <a:pt x="4123" y="4939"/>
                  </a:lnTo>
                  <a:lnTo>
                    <a:pt x="4186" y="4939"/>
                  </a:lnTo>
                  <a:lnTo>
                    <a:pt x="4186" y="4834"/>
                  </a:lnTo>
                  <a:lnTo>
                    <a:pt x="4227" y="4729"/>
                  </a:lnTo>
                  <a:lnTo>
                    <a:pt x="3976" y="4437"/>
                  </a:lnTo>
                  <a:lnTo>
                    <a:pt x="3872" y="4374"/>
                  </a:lnTo>
                  <a:lnTo>
                    <a:pt x="3663" y="4227"/>
                  </a:lnTo>
                  <a:lnTo>
                    <a:pt x="3558" y="4185"/>
                  </a:lnTo>
                  <a:lnTo>
                    <a:pt x="3537" y="4102"/>
                  </a:lnTo>
                  <a:lnTo>
                    <a:pt x="3537" y="3955"/>
                  </a:lnTo>
                  <a:lnTo>
                    <a:pt x="3432" y="3767"/>
                  </a:lnTo>
                  <a:lnTo>
                    <a:pt x="3286" y="3683"/>
                  </a:lnTo>
                  <a:lnTo>
                    <a:pt x="3286" y="3579"/>
                  </a:lnTo>
                  <a:lnTo>
                    <a:pt x="3307" y="3558"/>
                  </a:lnTo>
                  <a:lnTo>
                    <a:pt x="3391" y="3600"/>
                  </a:lnTo>
                  <a:lnTo>
                    <a:pt x="3453" y="3641"/>
                  </a:lnTo>
                  <a:lnTo>
                    <a:pt x="3663" y="3453"/>
                  </a:lnTo>
                  <a:lnTo>
                    <a:pt x="3767" y="3453"/>
                  </a:lnTo>
                  <a:lnTo>
                    <a:pt x="3872" y="3328"/>
                  </a:lnTo>
                  <a:lnTo>
                    <a:pt x="4018" y="3328"/>
                  </a:lnTo>
                  <a:lnTo>
                    <a:pt x="4060" y="3223"/>
                  </a:lnTo>
                  <a:lnTo>
                    <a:pt x="4269" y="3223"/>
                  </a:lnTo>
                  <a:lnTo>
                    <a:pt x="4353" y="3244"/>
                  </a:lnTo>
                  <a:lnTo>
                    <a:pt x="4437" y="3181"/>
                  </a:lnTo>
                  <a:lnTo>
                    <a:pt x="4437" y="3076"/>
                  </a:lnTo>
                  <a:lnTo>
                    <a:pt x="4604" y="3118"/>
                  </a:lnTo>
                  <a:lnTo>
                    <a:pt x="4688" y="3056"/>
                  </a:lnTo>
                  <a:lnTo>
                    <a:pt x="4771" y="3118"/>
                  </a:lnTo>
                  <a:lnTo>
                    <a:pt x="4792" y="3076"/>
                  </a:lnTo>
                  <a:lnTo>
                    <a:pt x="4813" y="3035"/>
                  </a:lnTo>
                  <a:lnTo>
                    <a:pt x="4813" y="2721"/>
                  </a:lnTo>
                  <a:lnTo>
                    <a:pt x="4751" y="2637"/>
                  </a:lnTo>
                  <a:lnTo>
                    <a:pt x="4667" y="2595"/>
                  </a:lnTo>
                  <a:lnTo>
                    <a:pt x="4562" y="2344"/>
                  </a:lnTo>
                  <a:lnTo>
                    <a:pt x="4604" y="2240"/>
                  </a:lnTo>
                  <a:lnTo>
                    <a:pt x="4562" y="2114"/>
                  </a:lnTo>
                  <a:lnTo>
                    <a:pt x="4562" y="2030"/>
                  </a:lnTo>
                  <a:lnTo>
                    <a:pt x="4479" y="1926"/>
                  </a:lnTo>
                  <a:lnTo>
                    <a:pt x="4499" y="1821"/>
                  </a:lnTo>
                  <a:lnTo>
                    <a:pt x="4332" y="1612"/>
                  </a:lnTo>
                  <a:lnTo>
                    <a:pt x="4332" y="1549"/>
                  </a:lnTo>
                  <a:lnTo>
                    <a:pt x="4479" y="1465"/>
                  </a:lnTo>
                  <a:lnTo>
                    <a:pt x="4499" y="1277"/>
                  </a:lnTo>
                  <a:lnTo>
                    <a:pt x="4458" y="1026"/>
                  </a:lnTo>
                  <a:lnTo>
                    <a:pt x="4353" y="1026"/>
                  </a:lnTo>
                  <a:lnTo>
                    <a:pt x="4269" y="963"/>
                  </a:lnTo>
                  <a:lnTo>
                    <a:pt x="4165" y="963"/>
                  </a:lnTo>
                  <a:lnTo>
                    <a:pt x="4060" y="880"/>
                  </a:lnTo>
                  <a:lnTo>
                    <a:pt x="4081" y="775"/>
                  </a:lnTo>
                  <a:lnTo>
                    <a:pt x="4039" y="670"/>
                  </a:lnTo>
                  <a:lnTo>
                    <a:pt x="3914" y="712"/>
                  </a:lnTo>
                  <a:lnTo>
                    <a:pt x="3767" y="545"/>
                  </a:lnTo>
                  <a:lnTo>
                    <a:pt x="3663" y="545"/>
                  </a:lnTo>
                  <a:lnTo>
                    <a:pt x="3621" y="461"/>
                  </a:lnTo>
                  <a:lnTo>
                    <a:pt x="3558" y="503"/>
                  </a:lnTo>
                  <a:lnTo>
                    <a:pt x="3432" y="524"/>
                  </a:lnTo>
                  <a:lnTo>
                    <a:pt x="3328" y="608"/>
                  </a:lnTo>
                  <a:lnTo>
                    <a:pt x="3286" y="545"/>
                  </a:lnTo>
                  <a:lnTo>
                    <a:pt x="3349" y="503"/>
                  </a:lnTo>
                  <a:lnTo>
                    <a:pt x="3349" y="524"/>
                  </a:lnTo>
                  <a:lnTo>
                    <a:pt x="3411" y="461"/>
                  </a:lnTo>
                  <a:lnTo>
                    <a:pt x="3516" y="419"/>
                  </a:lnTo>
                  <a:lnTo>
                    <a:pt x="3391" y="419"/>
                  </a:lnTo>
                  <a:lnTo>
                    <a:pt x="3328" y="440"/>
                  </a:lnTo>
                  <a:lnTo>
                    <a:pt x="3307" y="503"/>
                  </a:lnTo>
                  <a:lnTo>
                    <a:pt x="3202" y="545"/>
                  </a:lnTo>
                  <a:lnTo>
                    <a:pt x="3202" y="608"/>
                  </a:lnTo>
                  <a:lnTo>
                    <a:pt x="2993" y="628"/>
                  </a:lnTo>
                  <a:lnTo>
                    <a:pt x="2909" y="733"/>
                  </a:lnTo>
                  <a:lnTo>
                    <a:pt x="2888" y="838"/>
                  </a:lnTo>
                  <a:lnTo>
                    <a:pt x="2763" y="838"/>
                  </a:lnTo>
                  <a:lnTo>
                    <a:pt x="2721" y="775"/>
                  </a:lnTo>
                  <a:lnTo>
                    <a:pt x="2616" y="754"/>
                  </a:lnTo>
                  <a:lnTo>
                    <a:pt x="2574" y="775"/>
                  </a:lnTo>
                  <a:lnTo>
                    <a:pt x="2407" y="733"/>
                  </a:lnTo>
                  <a:lnTo>
                    <a:pt x="2512" y="670"/>
                  </a:lnTo>
                  <a:lnTo>
                    <a:pt x="2595" y="670"/>
                  </a:lnTo>
                  <a:lnTo>
                    <a:pt x="2679" y="608"/>
                  </a:lnTo>
                  <a:lnTo>
                    <a:pt x="2679" y="503"/>
                  </a:lnTo>
                  <a:lnTo>
                    <a:pt x="2616" y="461"/>
                  </a:lnTo>
                  <a:lnTo>
                    <a:pt x="2512" y="545"/>
                  </a:lnTo>
                  <a:lnTo>
                    <a:pt x="2491" y="566"/>
                  </a:lnTo>
                  <a:lnTo>
                    <a:pt x="2365" y="461"/>
                  </a:lnTo>
                  <a:lnTo>
                    <a:pt x="2302" y="419"/>
                  </a:lnTo>
                  <a:lnTo>
                    <a:pt x="2261" y="440"/>
                  </a:lnTo>
                  <a:lnTo>
                    <a:pt x="2240" y="524"/>
                  </a:lnTo>
                  <a:lnTo>
                    <a:pt x="2135" y="566"/>
                  </a:lnTo>
                  <a:lnTo>
                    <a:pt x="2093" y="461"/>
                  </a:lnTo>
                  <a:lnTo>
                    <a:pt x="2030" y="440"/>
                  </a:lnTo>
                  <a:lnTo>
                    <a:pt x="1968" y="377"/>
                  </a:lnTo>
                  <a:lnTo>
                    <a:pt x="2051" y="335"/>
                  </a:lnTo>
                  <a:lnTo>
                    <a:pt x="2093" y="210"/>
                  </a:lnTo>
                  <a:lnTo>
                    <a:pt x="1989" y="189"/>
                  </a:lnTo>
                  <a:lnTo>
                    <a:pt x="1863" y="84"/>
                  </a:lnTo>
                  <a:lnTo>
                    <a:pt x="1758" y="84"/>
                  </a:lnTo>
                  <a:lnTo>
                    <a:pt x="1717" y="43"/>
                  </a:lnTo>
                  <a:lnTo>
                    <a:pt x="150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1"/>
            <p:cNvSpPr/>
            <p:nvPr/>
          </p:nvSpPr>
          <p:spPr>
            <a:xfrm>
              <a:off x="3727600" y="2387500"/>
              <a:ext cx="51800" cy="47100"/>
            </a:xfrm>
            <a:custGeom>
              <a:avLst/>
              <a:gdLst/>
              <a:ahLst/>
              <a:cxnLst/>
              <a:rect l="l" t="t" r="r" b="b"/>
              <a:pathLst>
                <a:path w="2072" h="1884" extrusionOk="0">
                  <a:moveTo>
                    <a:pt x="1695" y="0"/>
                  </a:moveTo>
                  <a:lnTo>
                    <a:pt x="1549" y="21"/>
                  </a:lnTo>
                  <a:lnTo>
                    <a:pt x="1444" y="126"/>
                  </a:lnTo>
                  <a:lnTo>
                    <a:pt x="1340" y="84"/>
                  </a:lnTo>
                  <a:lnTo>
                    <a:pt x="1277" y="126"/>
                  </a:lnTo>
                  <a:lnTo>
                    <a:pt x="1130" y="126"/>
                  </a:lnTo>
                  <a:lnTo>
                    <a:pt x="1005" y="251"/>
                  </a:lnTo>
                  <a:lnTo>
                    <a:pt x="796" y="398"/>
                  </a:lnTo>
                  <a:lnTo>
                    <a:pt x="754" y="335"/>
                  </a:lnTo>
                  <a:lnTo>
                    <a:pt x="628" y="398"/>
                  </a:lnTo>
                  <a:lnTo>
                    <a:pt x="628" y="544"/>
                  </a:lnTo>
                  <a:lnTo>
                    <a:pt x="524" y="628"/>
                  </a:lnTo>
                  <a:lnTo>
                    <a:pt x="545" y="753"/>
                  </a:lnTo>
                  <a:lnTo>
                    <a:pt x="524" y="879"/>
                  </a:lnTo>
                  <a:lnTo>
                    <a:pt x="482" y="984"/>
                  </a:lnTo>
                  <a:lnTo>
                    <a:pt x="440" y="1046"/>
                  </a:lnTo>
                  <a:lnTo>
                    <a:pt x="335" y="1130"/>
                  </a:lnTo>
                  <a:lnTo>
                    <a:pt x="335" y="1193"/>
                  </a:lnTo>
                  <a:lnTo>
                    <a:pt x="482" y="1339"/>
                  </a:lnTo>
                  <a:lnTo>
                    <a:pt x="607" y="1360"/>
                  </a:lnTo>
                  <a:lnTo>
                    <a:pt x="482" y="1360"/>
                  </a:lnTo>
                  <a:lnTo>
                    <a:pt x="419" y="1402"/>
                  </a:lnTo>
                  <a:lnTo>
                    <a:pt x="377" y="1444"/>
                  </a:lnTo>
                  <a:lnTo>
                    <a:pt x="419" y="1507"/>
                  </a:lnTo>
                  <a:lnTo>
                    <a:pt x="503" y="1507"/>
                  </a:lnTo>
                  <a:lnTo>
                    <a:pt x="503" y="1569"/>
                  </a:lnTo>
                  <a:lnTo>
                    <a:pt x="398" y="1569"/>
                  </a:lnTo>
                  <a:lnTo>
                    <a:pt x="293" y="1486"/>
                  </a:lnTo>
                  <a:lnTo>
                    <a:pt x="189" y="1444"/>
                  </a:lnTo>
                  <a:lnTo>
                    <a:pt x="105" y="1465"/>
                  </a:lnTo>
                  <a:lnTo>
                    <a:pt x="126" y="1507"/>
                  </a:lnTo>
                  <a:lnTo>
                    <a:pt x="210" y="1548"/>
                  </a:lnTo>
                  <a:lnTo>
                    <a:pt x="314" y="1611"/>
                  </a:lnTo>
                  <a:lnTo>
                    <a:pt x="335" y="1590"/>
                  </a:lnTo>
                  <a:lnTo>
                    <a:pt x="440" y="1674"/>
                  </a:lnTo>
                  <a:lnTo>
                    <a:pt x="335" y="1611"/>
                  </a:lnTo>
                  <a:lnTo>
                    <a:pt x="273" y="1653"/>
                  </a:lnTo>
                  <a:lnTo>
                    <a:pt x="105" y="1590"/>
                  </a:lnTo>
                  <a:lnTo>
                    <a:pt x="1" y="1590"/>
                  </a:lnTo>
                  <a:lnTo>
                    <a:pt x="84" y="1611"/>
                  </a:lnTo>
                  <a:lnTo>
                    <a:pt x="126" y="1695"/>
                  </a:lnTo>
                  <a:lnTo>
                    <a:pt x="210" y="1695"/>
                  </a:lnTo>
                  <a:lnTo>
                    <a:pt x="293" y="1758"/>
                  </a:lnTo>
                  <a:lnTo>
                    <a:pt x="335" y="1695"/>
                  </a:lnTo>
                  <a:lnTo>
                    <a:pt x="440" y="1674"/>
                  </a:lnTo>
                  <a:lnTo>
                    <a:pt x="482" y="1653"/>
                  </a:lnTo>
                  <a:lnTo>
                    <a:pt x="545" y="1653"/>
                  </a:lnTo>
                  <a:lnTo>
                    <a:pt x="586" y="1548"/>
                  </a:lnTo>
                  <a:lnTo>
                    <a:pt x="796" y="1548"/>
                  </a:lnTo>
                  <a:lnTo>
                    <a:pt x="837" y="1611"/>
                  </a:lnTo>
                  <a:lnTo>
                    <a:pt x="942" y="1611"/>
                  </a:lnTo>
                  <a:lnTo>
                    <a:pt x="1005" y="1695"/>
                  </a:lnTo>
                  <a:lnTo>
                    <a:pt x="1151" y="1695"/>
                  </a:lnTo>
                  <a:lnTo>
                    <a:pt x="1214" y="1779"/>
                  </a:lnTo>
                  <a:lnTo>
                    <a:pt x="1214" y="1862"/>
                  </a:lnTo>
                  <a:lnTo>
                    <a:pt x="1319" y="1883"/>
                  </a:lnTo>
                  <a:lnTo>
                    <a:pt x="1361" y="1779"/>
                  </a:lnTo>
                  <a:lnTo>
                    <a:pt x="1381" y="1569"/>
                  </a:lnTo>
                  <a:lnTo>
                    <a:pt x="1361" y="1402"/>
                  </a:lnTo>
                  <a:lnTo>
                    <a:pt x="1444" y="1297"/>
                  </a:lnTo>
                  <a:lnTo>
                    <a:pt x="1486" y="1193"/>
                  </a:lnTo>
                  <a:lnTo>
                    <a:pt x="1654" y="1151"/>
                  </a:lnTo>
                  <a:lnTo>
                    <a:pt x="1800" y="1193"/>
                  </a:lnTo>
                  <a:lnTo>
                    <a:pt x="1884" y="1151"/>
                  </a:lnTo>
                  <a:lnTo>
                    <a:pt x="1800" y="1046"/>
                  </a:lnTo>
                  <a:lnTo>
                    <a:pt x="1884" y="984"/>
                  </a:lnTo>
                  <a:lnTo>
                    <a:pt x="1905" y="858"/>
                  </a:lnTo>
                  <a:lnTo>
                    <a:pt x="1946" y="774"/>
                  </a:lnTo>
                  <a:lnTo>
                    <a:pt x="1884" y="732"/>
                  </a:lnTo>
                  <a:lnTo>
                    <a:pt x="1758" y="732"/>
                  </a:lnTo>
                  <a:lnTo>
                    <a:pt x="1737" y="670"/>
                  </a:lnTo>
                  <a:lnTo>
                    <a:pt x="1779" y="544"/>
                  </a:lnTo>
                  <a:lnTo>
                    <a:pt x="1884" y="607"/>
                  </a:lnTo>
                  <a:lnTo>
                    <a:pt x="1967" y="544"/>
                  </a:lnTo>
                  <a:lnTo>
                    <a:pt x="1967" y="440"/>
                  </a:lnTo>
                  <a:lnTo>
                    <a:pt x="2009" y="335"/>
                  </a:lnTo>
                  <a:lnTo>
                    <a:pt x="2009" y="251"/>
                  </a:lnTo>
                  <a:lnTo>
                    <a:pt x="2072" y="230"/>
                  </a:lnTo>
                  <a:lnTo>
                    <a:pt x="2072" y="209"/>
                  </a:lnTo>
                  <a:lnTo>
                    <a:pt x="1967" y="147"/>
                  </a:lnTo>
                  <a:lnTo>
                    <a:pt x="1863" y="84"/>
                  </a:lnTo>
                  <a:lnTo>
                    <a:pt x="169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1"/>
            <p:cNvSpPr/>
            <p:nvPr/>
          </p:nvSpPr>
          <p:spPr>
            <a:xfrm>
              <a:off x="3722900" y="2426200"/>
              <a:ext cx="40825" cy="35075"/>
            </a:xfrm>
            <a:custGeom>
              <a:avLst/>
              <a:gdLst/>
              <a:ahLst/>
              <a:cxnLst/>
              <a:rect l="l" t="t" r="r" b="b"/>
              <a:pathLst>
                <a:path w="1633" h="1403" extrusionOk="0">
                  <a:moveTo>
                    <a:pt x="774" y="0"/>
                  </a:moveTo>
                  <a:lnTo>
                    <a:pt x="733" y="105"/>
                  </a:lnTo>
                  <a:lnTo>
                    <a:pt x="670" y="105"/>
                  </a:lnTo>
                  <a:lnTo>
                    <a:pt x="628" y="126"/>
                  </a:lnTo>
                  <a:lnTo>
                    <a:pt x="523" y="147"/>
                  </a:lnTo>
                  <a:lnTo>
                    <a:pt x="481" y="210"/>
                  </a:lnTo>
                  <a:lnTo>
                    <a:pt x="398" y="147"/>
                  </a:lnTo>
                  <a:lnTo>
                    <a:pt x="314" y="147"/>
                  </a:lnTo>
                  <a:lnTo>
                    <a:pt x="272" y="63"/>
                  </a:lnTo>
                  <a:lnTo>
                    <a:pt x="189" y="42"/>
                  </a:lnTo>
                  <a:lnTo>
                    <a:pt x="84" y="126"/>
                  </a:lnTo>
                  <a:lnTo>
                    <a:pt x="0" y="272"/>
                  </a:lnTo>
                  <a:lnTo>
                    <a:pt x="63" y="335"/>
                  </a:lnTo>
                  <a:lnTo>
                    <a:pt x="84" y="524"/>
                  </a:lnTo>
                  <a:lnTo>
                    <a:pt x="209" y="565"/>
                  </a:lnTo>
                  <a:lnTo>
                    <a:pt x="251" y="670"/>
                  </a:lnTo>
                  <a:lnTo>
                    <a:pt x="398" y="796"/>
                  </a:lnTo>
                  <a:lnTo>
                    <a:pt x="481" y="796"/>
                  </a:lnTo>
                  <a:lnTo>
                    <a:pt x="565" y="858"/>
                  </a:lnTo>
                  <a:lnTo>
                    <a:pt x="628" y="879"/>
                  </a:lnTo>
                  <a:lnTo>
                    <a:pt x="628" y="1047"/>
                  </a:lnTo>
                  <a:lnTo>
                    <a:pt x="774" y="1109"/>
                  </a:lnTo>
                  <a:lnTo>
                    <a:pt x="816" y="1068"/>
                  </a:lnTo>
                  <a:lnTo>
                    <a:pt x="900" y="1068"/>
                  </a:lnTo>
                  <a:lnTo>
                    <a:pt x="942" y="1109"/>
                  </a:lnTo>
                  <a:lnTo>
                    <a:pt x="1025" y="1151"/>
                  </a:lnTo>
                  <a:lnTo>
                    <a:pt x="1151" y="1298"/>
                  </a:lnTo>
                  <a:lnTo>
                    <a:pt x="1256" y="1319"/>
                  </a:lnTo>
                  <a:lnTo>
                    <a:pt x="1360" y="1402"/>
                  </a:lnTo>
                  <a:lnTo>
                    <a:pt x="1423" y="1361"/>
                  </a:lnTo>
                  <a:lnTo>
                    <a:pt x="1507" y="1361"/>
                  </a:lnTo>
                  <a:lnTo>
                    <a:pt x="1507" y="1298"/>
                  </a:lnTo>
                  <a:lnTo>
                    <a:pt x="1444" y="1256"/>
                  </a:lnTo>
                  <a:lnTo>
                    <a:pt x="1444" y="1172"/>
                  </a:lnTo>
                  <a:lnTo>
                    <a:pt x="1423" y="1109"/>
                  </a:lnTo>
                  <a:lnTo>
                    <a:pt x="1465" y="1047"/>
                  </a:lnTo>
                  <a:lnTo>
                    <a:pt x="1528" y="942"/>
                  </a:lnTo>
                  <a:lnTo>
                    <a:pt x="1549" y="942"/>
                  </a:lnTo>
                  <a:lnTo>
                    <a:pt x="1632" y="775"/>
                  </a:lnTo>
                  <a:lnTo>
                    <a:pt x="1549" y="670"/>
                  </a:lnTo>
                  <a:lnTo>
                    <a:pt x="1549" y="628"/>
                  </a:lnTo>
                  <a:lnTo>
                    <a:pt x="1465" y="440"/>
                  </a:lnTo>
                  <a:lnTo>
                    <a:pt x="1507" y="356"/>
                  </a:lnTo>
                  <a:lnTo>
                    <a:pt x="1507" y="335"/>
                  </a:lnTo>
                  <a:lnTo>
                    <a:pt x="1402" y="314"/>
                  </a:lnTo>
                  <a:lnTo>
                    <a:pt x="1402" y="231"/>
                  </a:lnTo>
                  <a:lnTo>
                    <a:pt x="1339" y="147"/>
                  </a:lnTo>
                  <a:lnTo>
                    <a:pt x="1193" y="147"/>
                  </a:lnTo>
                  <a:lnTo>
                    <a:pt x="1130" y="63"/>
                  </a:lnTo>
                  <a:lnTo>
                    <a:pt x="1025" y="63"/>
                  </a:lnTo>
                  <a:lnTo>
                    <a:pt x="984"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1"/>
            <p:cNvSpPr/>
            <p:nvPr/>
          </p:nvSpPr>
          <p:spPr>
            <a:xfrm>
              <a:off x="3758475" y="2449750"/>
              <a:ext cx="9950" cy="14125"/>
            </a:xfrm>
            <a:custGeom>
              <a:avLst/>
              <a:gdLst/>
              <a:ahLst/>
              <a:cxnLst/>
              <a:rect l="l" t="t" r="r" b="b"/>
              <a:pathLst>
                <a:path w="398" h="565" extrusionOk="0">
                  <a:moveTo>
                    <a:pt x="105" y="0"/>
                  </a:moveTo>
                  <a:lnTo>
                    <a:pt x="42" y="105"/>
                  </a:lnTo>
                  <a:lnTo>
                    <a:pt x="0" y="167"/>
                  </a:lnTo>
                  <a:lnTo>
                    <a:pt x="21" y="230"/>
                  </a:lnTo>
                  <a:lnTo>
                    <a:pt x="21" y="314"/>
                  </a:lnTo>
                  <a:lnTo>
                    <a:pt x="84" y="356"/>
                  </a:lnTo>
                  <a:lnTo>
                    <a:pt x="84" y="419"/>
                  </a:lnTo>
                  <a:lnTo>
                    <a:pt x="105" y="419"/>
                  </a:lnTo>
                  <a:lnTo>
                    <a:pt x="146" y="523"/>
                  </a:lnTo>
                  <a:lnTo>
                    <a:pt x="314" y="565"/>
                  </a:lnTo>
                  <a:lnTo>
                    <a:pt x="398" y="544"/>
                  </a:lnTo>
                  <a:lnTo>
                    <a:pt x="398" y="356"/>
                  </a:lnTo>
                  <a:lnTo>
                    <a:pt x="335" y="314"/>
                  </a:lnTo>
                  <a:lnTo>
                    <a:pt x="314" y="167"/>
                  </a:lnTo>
                  <a:lnTo>
                    <a:pt x="188"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1"/>
            <p:cNvSpPr/>
            <p:nvPr/>
          </p:nvSpPr>
          <p:spPr>
            <a:xfrm>
              <a:off x="3552375" y="2346700"/>
              <a:ext cx="58075" cy="76900"/>
            </a:xfrm>
            <a:custGeom>
              <a:avLst/>
              <a:gdLst/>
              <a:ahLst/>
              <a:cxnLst/>
              <a:rect l="l" t="t" r="r" b="b"/>
              <a:pathLst>
                <a:path w="2323" h="3076" extrusionOk="0">
                  <a:moveTo>
                    <a:pt x="1737" y="0"/>
                  </a:moveTo>
                  <a:lnTo>
                    <a:pt x="1779" y="84"/>
                  </a:lnTo>
                  <a:lnTo>
                    <a:pt x="1653" y="84"/>
                  </a:lnTo>
                  <a:lnTo>
                    <a:pt x="1674" y="209"/>
                  </a:lnTo>
                  <a:lnTo>
                    <a:pt x="1590" y="314"/>
                  </a:lnTo>
                  <a:lnTo>
                    <a:pt x="1590" y="230"/>
                  </a:lnTo>
                  <a:lnTo>
                    <a:pt x="1653" y="188"/>
                  </a:lnTo>
                  <a:lnTo>
                    <a:pt x="1590" y="84"/>
                  </a:lnTo>
                  <a:lnTo>
                    <a:pt x="1528" y="105"/>
                  </a:lnTo>
                  <a:lnTo>
                    <a:pt x="1569" y="167"/>
                  </a:lnTo>
                  <a:lnTo>
                    <a:pt x="1465" y="188"/>
                  </a:lnTo>
                  <a:lnTo>
                    <a:pt x="1423" y="147"/>
                  </a:lnTo>
                  <a:lnTo>
                    <a:pt x="1256" y="167"/>
                  </a:lnTo>
                  <a:lnTo>
                    <a:pt x="1256" y="230"/>
                  </a:lnTo>
                  <a:lnTo>
                    <a:pt x="1214" y="230"/>
                  </a:lnTo>
                  <a:lnTo>
                    <a:pt x="1172" y="356"/>
                  </a:lnTo>
                  <a:lnTo>
                    <a:pt x="1256" y="377"/>
                  </a:lnTo>
                  <a:lnTo>
                    <a:pt x="1235" y="419"/>
                  </a:lnTo>
                  <a:lnTo>
                    <a:pt x="1151" y="419"/>
                  </a:lnTo>
                  <a:lnTo>
                    <a:pt x="1151" y="481"/>
                  </a:lnTo>
                  <a:lnTo>
                    <a:pt x="1046" y="502"/>
                  </a:lnTo>
                  <a:lnTo>
                    <a:pt x="1067" y="586"/>
                  </a:lnTo>
                  <a:lnTo>
                    <a:pt x="1214" y="586"/>
                  </a:lnTo>
                  <a:lnTo>
                    <a:pt x="1172" y="607"/>
                  </a:lnTo>
                  <a:lnTo>
                    <a:pt x="1276" y="586"/>
                  </a:lnTo>
                  <a:lnTo>
                    <a:pt x="1360" y="586"/>
                  </a:lnTo>
                  <a:lnTo>
                    <a:pt x="1235" y="711"/>
                  </a:lnTo>
                  <a:lnTo>
                    <a:pt x="1046" y="795"/>
                  </a:lnTo>
                  <a:lnTo>
                    <a:pt x="1130" y="837"/>
                  </a:lnTo>
                  <a:lnTo>
                    <a:pt x="942" y="879"/>
                  </a:lnTo>
                  <a:lnTo>
                    <a:pt x="858" y="837"/>
                  </a:lnTo>
                  <a:lnTo>
                    <a:pt x="795" y="921"/>
                  </a:lnTo>
                  <a:lnTo>
                    <a:pt x="753" y="816"/>
                  </a:lnTo>
                  <a:lnTo>
                    <a:pt x="502" y="753"/>
                  </a:lnTo>
                  <a:lnTo>
                    <a:pt x="502" y="816"/>
                  </a:lnTo>
                  <a:lnTo>
                    <a:pt x="335" y="753"/>
                  </a:lnTo>
                  <a:lnTo>
                    <a:pt x="314" y="942"/>
                  </a:lnTo>
                  <a:lnTo>
                    <a:pt x="398" y="879"/>
                  </a:lnTo>
                  <a:lnTo>
                    <a:pt x="419" y="942"/>
                  </a:lnTo>
                  <a:lnTo>
                    <a:pt x="440" y="984"/>
                  </a:lnTo>
                  <a:lnTo>
                    <a:pt x="481" y="1088"/>
                  </a:lnTo>
                  <a:lnTo>
                    <a:pt x="419" y="1088"/>
                  </a:lnTo>
                  <a:lnTo>
                    <a:pt x="398" y="1025"/>
                  </a:lnTo>
                  <a:lnTo>
                    <a:pt x="272" y="1025"/>
                  </a:lnTo>
                  <a:lnTo>
                    <a:pt x="419" y="1130"/>
                  </a:lnTo>
                  <a:lnTo>
                    <a:pt x="544" y="1109"/>
                  </a:lnTo>
                  <a:lnTo>
                    <a:pt x="586" y="1214"/>
                  </a:lnTo>
                  <a:lnTo>
                    <a:pt x="440" y="1235"/>
                  </a:lnTo>
                  <a:lnTo>
                    <a:pt x="419" y="1276"/>
                  </a:lnTo>
                  <a:lnTo>
                    <a:pt x="440" y="1339"/>
                  </a:lnTo>
                  <a:lnTo>
                    <a:pt x="293" y="1360"/>
                  </a:lnTo>
                  <a:lnTo>
                    <a:pt x="335" y="1444"/>
                  </a:lnTo>
                  <a:lnTo>
                    <a:pt x="272" y="1465"/>
                  </a:lnTo>
                  <a:lnTo>
                    <a:pt x="377" y="1528"/>
                  </a:lnTo>
                  <a:lnTo>
                    <a:pt x="419" y="1507"/>
                  </a:lnTo>
                  <a:lnTo>
                    <a:pt x="398" y="1548"/>
                  </a:lnTo>
                  <a:lnTo>
                    <a:pt x="523" y="1528"/>
                  </a:lnTo>
                  <a:lnTo>
                    <a:pt x="544" y="1674"/>
                  </a:lnTo>
                  <a:lnTo>
                    <a:pt x="858" y="1674"/>
                  </a:lnTo>
                  <a:lnTo>
                    <a:pt x="753" y="1758"/>
                  </a:lnTo>
                  <a:lnTo>
                    <a:pt x="691" y="1737"/>
                  </a:lnTo>
                  <a:lnTo>
                    <a:pt x="586" y="1925"/>
                  </a:lnTo>
                  <a:lnTo>
                    <a:pt x="628" y="1925"/>
                  </a:lnTo>
                  <a:lnTo>
                    <a:pt x="523" y="2051"/>
                  </a:lnTo>
                  <a:lnTo>
                    <a:pt x="335" y="2176"/>
                  </a:lnTo>
                  <a:lnTo>
                    <a:pt x="419" y="2176"/>
                  </a:lnTo>
                  <a:lnTo>
                    <a:pt x="523" y="2134"/>
                  </a:lnTo>
                  <a:lnTo>
                    <a:pt x="586" y="2155"/>
                  </a:lnTo>
                  <a:lnTo>
                    <a:pt x="732" y="2155"/>
                  </a:lnTo>
                  <a:lnTo>
                    <a:pt x="816" y="2072"/>
                  </a:lnTo>
                  <a:lnTo>
                    <a:pt x="816" y="2092"/>
                  </a:lnTo>
                  <a:lnTo>
                    <a:pt x="942" y="2134"/>
                  </a:lnTo>
                  <a:lnTo>
                    <a:pt x="691" y="2176"/>
                  </a:lnTo>
                  <a:lnTo>
                    <a:pt x="502" y="2197"/>
                  </a:lnTo>
                  <a:lnTo>
                    <a:pt x="440" y="2281"/>
                  </a:lnTo>
                  <a:lnTo>
                    <a:pt x="314" y="2302"/>
                  </a:lnTo>
                  <a:lnTo>
                    <a:pt x="377" y="2364"/>
                  </a:lnTo>
                  <a:lnTo>
                    <a:pt x="335" y="2406"/>
                  </a:lnTo>
                  <a:lnTo>
                    <a:pt x="398" y="2448"/>
                  </a:lnTo>
                  <a:lnTo>
                    <a:pt x="293" y="2469"/>
                  </a:lnTo>
                  <a:lnTo>
                    <a:pt x="209" y="2385"/>
                  </a:lnTo>
                  <a:lnTo>
                    <a:pt x="188" y="2448"/>
                  </a:lnTo>
                  <a:lnTo>
                    <a:pt x="168" y="2406"/>
                  </a:lnTo>
                  <a:lnTo>
                    <a:pt x="0" y="2490"/>
                  </a:lnTo>
                  <a:lnTo>
                    <a:pt x="21" y="2511"/>
                  </a:lnTo>
                  <a:lnTo>
                    <a:pt x="398" y="2511"/>
                  </a:lnTo>
                  <a:lnTo>
                    <a:pt x="272" y="2595"/>
                  </a:lnTo>
                  <a:lnTo>
                    <a:pt x="105" y="2657"/>
                  </a:lnTo>
                  <a:lnTo>
                    <a:pt x="63" y="2762"/>
                  </a:lnTo>
                  <a:lnTo>
                    <a:pt x="168" y="2762"/>
                  </a:lnTo>
                  <a:lnTo>
                    <a:pt x="188" y="2825"/>
                  </a:lnTo>
                  <a:lnTo>
                    <a:pt x="440" y="2762"/>
                  </a:lnTo>
                  <a:lnTo>
                    <a:pt x="440" y="2762"/>
                  </a:lnTo>
                  <a:lnTo>
                    <a:pt x="230" y="2888"/>
                  </a:lnTo>
                  <a:lnTo>
                    <a:pt x="168" y="2929"/>
                  </a:lnTo>
                  <a:lnTo>
                    <a:pt x="314" y="2929"/>
                  </a:lnTo>
                  <a:lnTo>
                    <a:pt x="502" y="2825"/>
                  </a:lnTo>
                  <a:lnTo>
                    <a:pt x="481" y="2908"/>
                  </a:lnTo>
                  <a:lnTo>
                    <a:pt x="314" y="2992"/>
                  </a:lnTo>
                  <a:lnTo>
                    <a:pt x="419" y="2992"/>
                  </a:lnTo>
                  <a:lnTo>
                    <a:pt x="398" y="3034"/>
                  </a:lnTo>
                  <a:lnTo>
                    <a:pt x="398" y="3034"/>
                  </a:lnTo>
                  <a:lnTo>
                    <a:pt x="523" y="3013"/>
                  </a:lnTo>
                  <a:lnTo>
                    <a:pt x="607" y="3076"/>
                  </a:lnTo>
                  <a:lnTo>
                    <a:pt x="795" y="3034"/>
                  </a:lnTo>
                  <a:lnTo>
                    <a:pt x="963" y="2992"/>
                  </a:lnTo>
                  <a:lnTo>
                    <a:pt x="1130" y="2888"/>
                  </a:lnTo>
                  <a:lnTo>
                    <a:pt x="1067" y="2783"/>
                  </a:lnTo>
                  <a:lnTo>
                    <a:pt x="1172" y="2783"/>
                  </a:lnTo>
                  <a:lnTo>
                    <a:pt x="1151" y="2867"/>
                  </a:lnTo>
                  <a:lnTo>
                    <a:pt x="1256" y="2867"/>
                  </a:lnTo>
                  <a:lnTo>
                    <a:pt x="1360" y="2720"/>
                  </a:lnTo>
                  <a:lnTo>
                    <a:pt x="1444" y="2762"/>
                  </a:lnTo>
                  <a:lnTo>
                    <a:pt x="1465" y="2657"/>
                  </a:lnTo>
                  <a:lnTo>
                    <a:pt x="1800" y="2595"/>
                  </a:lnTo>
                  <a:lnTo>
                    <a:pt x="1841" y="2511"/>
                  </a:lnTo>
                  <a:lnTo>
                    <a:pt x="1862" y="2616"/>
                  </a:lnTo>
                  <a:lnTo>
                    <a:pt x="1946" y="2553"/>
                  </a:lnTo>
                  <a:lnTo>
                    <a:pt x="2009" y="2574"/>
                  </a:lnTo>
                  <a:lnTo>
                    <a:pt x="2176" y="2574"/>
                  </a:lnTo>
                  <a:lnTo>
                    <a:pt x="2072" y="2406"/>
                  </a:lnTo>
                  <a:lnTo>
                    <a:pt x="2155" y="2385"/>
                  </a:lnTo>
                  <a:lnTo>
                    <a:pt x="2218" y="2281"/>
                  </a:lnTo>
                  <a:lnTo>
                    <a:pt x="2218" y="2176"/>
                  </a:lnTo>
                  <a:lnTo>
                    <a:pt x="2302" y="2072"/>
                  </a:lnTo>
                  <a:lnTo>
                    <a:pt x="2323" y="1967"/>
                  </a:lnTo>
                  <a:lnTo>
                    <a:pt x="2302" y="1716"/>
                  </a:lnTo>
                  <a:lnTo>
                    <a:pt x="2218" y="1674"/>
                  </a:lnTo>
                  <a:lnTo>
                    <a:pt x="2302" y="1632"/>
                  </a:lnTo>
                  <a:lnTo>
                    <a:pt x="2302" y="1507"/>
                  </a:lnTo>
                  <a:lnTo>
                    <a:pt x="2218" y="1402"/>
                  </a:lnTo>
                  <a:lnTo>
                    <a:pt x="2260" y="1256"/>
                  </a:lnTo>
                  <a:lnTo>
                    <a:pt x="2176" y="1214"/>
                  </a:lnTo>
                  <a:lnTo>
                    <a:pt x="2197" y="1130"/>
                  </a:lnTo>
                  <a:lnTo>
                    <a:pt x="2281" y="1151"/>
                  </a:lnTo>
                  <a:lnTo>
                    <a:pt x="2281" y="1151"/>
                  </a:lnTo>
                  <a:lnTo>
                    <a:pt x="2155" y="1088"/>
                  </a:lnTo>
                  <a:lnTo>
                    <a:pt x="2072" y="1046"/>
                  </a:lnTo>
                  <a:lnTo>
                    <a:pt x="1967" y="837"/>
                  </a:lnTo>
                  <a:lnTo>
                    <a:pt x="1800" y="732"/>
                  </a:lnTo>
                  <a:lnTo>
                    <a:pt x="1737" y="795"/>
                  </a:lnTo>
                  <a:lnTo>
                    <a:pt x="1695" y="942"/>
                  </a:lnTo>
                  <a:lnTo>
                    <a:pt x="1632" y="984"/>
                  </a:lnTo>
                  <a:lnTo>
                    <a:pt x="1360" y="732"/>
                  </a:lnTo>
                  <a:lnTo>
                    <a:pt x="1486" y="502"/>
                  </a:lnTo>
                  <a:lnTo>
                    <a:pt x="1632" y="481"/>
                  </a:lnTo>
                  <a:lnTo>
                    <a:pt x="1653" y="377"/>
                  </a:lnTo>
                  <a:lnTo>
                    <a:pt x="1737" y="356"/>
                  </a:lnTo>
                  <a:lnTo>
                    <a:pt x="1779" y="272"/>
                  </a:lnTo>
                  <a:lnTo>
                    <a:pt x="1737" y="293"/>
                  </a:lnTo>
                  <a:lnTo>
                    <a:pt x="1737" y="293"/>
                  </a:lnTo>
                  <a:lnTo>
                    <a:pt x="1841" y="188"/>
                  </a:lnTo>
                  <a:lnTo>
                    <a:pt x="1946" y="147"/>
                  </a:lnTo>
                  <a:lnTo>
                    <a:pt x="1841" y="84"/>
                  </a:lnTo>
                  <a:lnTo>
                    <a:pt x="173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0" name="Google Shape;910;p31"/>
            <p:cNvGrpSpPr/>
            <p:nvPr/>
          </p:nvGrpSpPr>
          <p:grpSpPr>
            <a:xfrm>
              <a:off x="3586375" y="2281300"/>
              <a:ext cx="125025" cy="175275"/>
              <a:chOff x="3586375" y="2281300"/>
              <a:chExt cx="125025" cy="175275"/>
            </a:xfrm>
          </p:grpSpPr>
          <p:sp>
            <p:nvSpPr>
              <p:cNvPr id="911" name="Google Shape;911;p31"/>
              <p:cNvSpPr/>
              <p:nvPr/>
            </p:nvSpPr>
            <p:spPr>
              <a:xfrm>
                <a:off x="3609900" y="2281300"/>
                <a:ext cx="101500" cy="175275"/>
              </a:xfrm>
              <a:custGeom>
                <a:avLst/>
                <a:gdLst/>
                <a:ahLst/>
                <a:cxnLst/>
                <a:rect l="l" t="t" r="r" b="b"/>
                <a:pathLst>
                  <a:path w="4060" h="7011" extrusionOk="0">
                    <a:moveTo>
                      <a:pt x="1340" y="1"/>
                    </a:moveTo>
                    <a:lnTo>
                      <a:pt x="1277" y="63"/>
                    </a:lnTo>
                    <a:lnTo>
                      <a:pt x="1235" y="42"/>
                    </a:lnTo>
                    <a:lnTo>
                      <a:pt x="1110" y="84"/>
                    </a:lnTo>
                    <a:lnTo>
                      <a:pt x="1026" y="84"/>
                    </a:lnTo>
                    <a:lnTo>
                      <a:pt x="921" y="105"/>
                    </a:lnTo>
                    <a:lnTo>
                      <a:pt x="859" y="105"/>
                    </a:lnTo>
                    <a:lnTo>
                      <a:pt x="838" y="168"/>
                    </a:lnTo>
                    <a:lnTo>
                      <a:pt x="838" y="105"/>
                    </a:lnTo>
                    <a:lnTo>
                      <a:pt x="796" y="84"/>
                    </a:lnTo>
                    <a:lnTo>
                      <a:pt x="712" y="168"/>
                    </a:lnTo>
                    <a:lnTo>
                      <a:pt x="733" y="105"/>
                    </a:lnTo>
                    <a:lnTo>
                      <a:pt x="608" y="42"/>
                    </a:lnTo>
                    <a:lnTo>
                      <a:pt x="587" y="105"/>
                    </a:lnTo>
                    <a:lnTo>
                      <a:pt x="524" y="168"/>
                    </a:lnTo>
                    <a:lnTo>
                      <a:pt x="545" y="231"/>
                    </a:lnTo>
                    <a:lnTo>
                      <a:pt x="524" y="231"/>
                    </a:lnTo>
                    <a:lnTo>
                      <a:pt x="524" y="314"/>
                    </a:lnTo>
                    <a:lnTo>
                      <a:pt x="419" y="356"/>
                    </a:lnTo>
                    <a:lnTo>
                      <a:pt x="482" y="419"/>
                    </a:lnTo>
                    <a:lnTo>
                      <a:pt x="440" y="503"/>
                    </a:lnTo>
                    <a:lnTo>
                      <a:pt x="398" y="503"/>
                    </a:lnTo>
                    <a:lnTo>
                      <a:pt x="503" y="607"/>
                    </a:lnTo>
                    <a:lnTo>
                      <a:pt x="545" y="670"/>
                    </a:lnTo>
                    <a:lnTo>
                      <a:pt x="419" y="607"/>
                    </a:lnTo>
                    <a:lnTo>
                      <a:pt x="398" y="670"/>
                    </a:lnTo>
                    <a:lnTo>
                      <a:pt x="315" y="587"/>
                    </a:lnTo>
                    <a:lnTo>
                      <a:pt x="294" y="628"/>
                    </a:lnTo>
                    <a:lnTo>
                      <a:pt x="315" y="691"/>
                    </a:lnTo>
                    <a:lnTo>
                      <a:pt x="294" y="733"/>
                    </a:lnTo>
                    <a:lnTo>
                      <a:pt x="273" y="628"/>
                    </a:lnTo>
                    <a:lnTo>
                      <a:pt x="210" y="733"/>
                    </a:lnTo>
                    <a:lnTo>
                      <a:pt x="273" y="796"/>
                    </a:lnTo>
                    <a:lnTo>
                      <a:pt x="210" y="817"/>
                    </a:lnTo>
                    <a:lnTo>
                      <a:pt x="294" y="900"/>
                    </a:lnTo>
                    <a:lnTo>
                      <a:pt x="336" y="900"/>
                    </a:lnTo>
                    <a:lnTo>
                      <a:pt x="294" y="942"/>
                    </a:lnTo>
                    <a:lnTo>
                      <a:pt x="210" y="900"/>
                    </a:lnTo>
                    <a:lnTo>
                      <a:pt x="210" y="1026"/>
                    </a:lnTo>
                    <a:lnTo>
                      <a:pt x="210" y="1047"/>
                    </a:lnTo>
                    <a:lnTo>
                      <a:pt x="377" y="1026"/>
                    </a:lnTo>
                    <a:lnTo>
                      <a:pt x="273" y="1089"/>
                    </a:lnTo>
                    <a:lnTo>
                      <a:pt x="273" y="1110"/>
                    </a:lnTo>
                    <a:lnTo>
                      <a:pt x="294" y="1131"/>
                    </a:lnTo>
                    <a:lnTo>
                      <a:pt x="377" y="1110"/>
                    </a:lnTo>
                    <a:lnTo>
                      <a:pt x="336" y="1131"/>
                    </a:lnTo>
                    <a:lnTo>
                      <a:pt x="398" y="1151"/>
                    </a:lnTo>
                    <a:lnTo>
                      <a:pt x="398" y="1151"/>
                    </a:lnTo>
                    <a:lnTo>
                      <a:pt x="315" y="1131"/>
                    </a:lnTo>
                    <a:lnTo>
                      <a:pt x="294" y="1151"/>
                    </a:lnTo>
                    <a:lnTo>
                      <a:pt x="294" y="1214"/>
                    </a:lnTo>
                    <a:lnTo>
                      <a:pt x="315" y="1235"/>
                    </a:lnTo>
                    <a:lnTo>
                      <a:pt x="273" y="1256"/>
                    </a:lnTo>
                    <a:lnTo>
                      <a:pt x="231" y="1319"/>
                    </a:lnTo>
                    <a:lnTo>
                      <a:pt x="294" y="1319"/>
                    </a:lnTo>
                    <a:lnTo>
                      <a:pt x="294" y="1361"/>
                    </a:lnTo>
                    <a:lnTo>
                      <a:pt x="210" y="1340"/>
                    </a:lnTo>
                    <a:lnTo>
                      <a:pt x="189" y="1403"/>
                    </a:lnTo>
                    <a:lnTo>
                      <a:pt x="210" y="1444"/>
                    </a:lnTo>
                    <a:lnTo>
                      <a:pt x="189" y="1465"/>
                    </a:lnTo>
                    <a:lnTo>
                      <a:pt x="168" y="1528"/>
                    </a:lnTo>
                    <a:lnTo>
                      <a:pt x="63" y="1528"/>
                    </a:lnTo>
                    <a:lnTo>
                      <a:pt x="1" y="1549"/>
                    </a:lnTo>
                    <a:lnTo>
                      <a:pt x="63" y="1570"/>
                    </a:lnTo>
                    <a:lnTo>
                      <a:pt x="126" y="1570"/>
                    </a:lnTo>
                    <a:lnTo>
                      <a:pt x="189" y="1612"/>
                    </a:lnTo>
                    <a:lnTo>
                      <a:pt x="168" y="1633"/>
                    </a:lnTo>
                    <a:lnTo>
                      <a:pt x="105" y="1633"/>
                    </a:lnTo>
                    <a:lnTo>
                      <a:pt x="189" y="1716"/>
                    </a:lnTo>
                    <a:lnTo>
                      <a:pt x="210" y="1716"/>
                    </a:lnTo>
                    <a:lnTo>
                      <a:pt x="273" y="1737"/>
                    </a:lnTo>
                    <a:lnTo>
                      <a:pt x="503" y="1507"/>
                    </a:lnTo>
                    <a:lnTo>
                      <a:pt x="482" y="1570"/>
                    </a:lnTo>
                    <a:lnTo>
                      <a:pt x="503" y="1612"/>
                    </a:lnTo>
                    <a:lnTo>
                      <a:pt x="419" y="1633"/>
                    </a:lnTo>
                    <a:lnTo>
                      <a:pt x="377" y="1758"/>
                    </a:lnTo>
                    <a:lnTo>
                      <a:pt x="377" y="1779"/>
                    </a:lnTo>
                    <a:lnTo>
                      <a:pt x="315" y="1947"/>
                    </a:lnTo>
                    <a:lnTo>
                      <a:pt x="336" y="1947"/>
                    </a:lnTo>
                    <a:lnTo>
                      <a:pt x="294" y="2135"/>
                    </a:lnTo>
                    <a:lnTo>
                      <a:pt x="294" y="2239"/>
                    </a:lnTo>
                    <a:lnTo>
                      <a:pt x="231" y="2281"/>
                    </a:lnTo>
                    <a:lnTo>
                      <a:pt x="294" y="2323"/>
                    </a:lnTo>
                    <a:lnTo>
                      <a:pt x="315" y="2302"/>
                    </a:lnTo>
                    <a:lnTo>
                      <a:pt x="231" y="2449"/>
                    </a:lnTo>
                    <a:lnTo>
                      <a:pt x="231" y="2595"/>
                    </a:lnTo>
                    <a:lnTo>
                      <a:pt x="189" y="2658"/>
                    </a:lnTo>
                    <a:lnTo>
                      <a:pt x="189" y="2700"/>
                    </a:lnTo>
                    <a:lnTo>
                      <a:pt x="315" y="2700"/>
                    </a:lnTo>
                    <a:lnTo>
                      <a:pt x="294" y="2595"/>
                    </a:lnTo>
                    <a:lnTo>
                      <a:pt x="336" y="2491"/>
                    </a:lnTo>
                    <a:lnTo>
                      <a:pt x="336" y="2407"/>
                    </a:lnTo>
                    <a:lnTo>
                      <a:pt x="398" y="2323"/>
                    </a:lnTo>
                    <a:lnTo>
                      <a:pt x="336" y="2135"/>
                    </a:lnTo>
                    <a:lnTo>
                      <a:pt x="398" y="2135"/>
                    </a:lnTo>
                    <a:lnTo>
                      <a:pt x="545" y="1947"/>
                    </a:lnTo>
                    <a:lnTo>
                      <a:pt x="440" y="2135"/>
                    </a:lnTo>
                    <a:lnTo>
                      <a:pt x="419" y="2239"/>
                    </a:lnTo>
                    <a:lnTo>
                      <a:pt x="482" y="2260"/>
                    </a:lnTo>
                    <a:lnTo>
                      <a:pt x="482" y="2198"/>
                    </a:lnTo>
                    <a:lnTo>
                      <a:pt x="545" y="2135"/>
                    </a:lnTo>
                    <a:lnTo>
                      <a:pt x="587" y="2260"/>
                    </a:lnTo>
                    <a:lnTo>
                      <a:pt x="628" y="2135"/>
                    </a:lnTo>
                    <a:lnTo>
                      <a:pt x="628" y="2030"/>
                    </a:lnTo>
                    <a:lnTo>
                      <a:pt x="691" y="1988"/>
                    </a:lnTo>
                    <a:lnTo>
                      <a:pt x="649" y="2135"/>
                    </a:lnTo>
                    <a:lnTo>
                      <a:pt x="754" y="2198"/>
                    </a:lnTo>
                    <a:lnTo>
                      <a:pt x="649" y="2177"/>
                    </a:lnTo>
                    <a:lnTo>
                      <a:pt x="628" y="2323"/>
                    </a:lnTo>
                    <a:lnTo>
                      <a:pt x="649" y="2449"/>
                    </a:lnTo>
                    <a:lnTo>
                      <a:pt x="712" y="2470"/>
                    </a:lnTo>
                    <a:lnTo>
                      <a:pt x="754" y="2574"/>
                    </a:lnTo>
                    <a:lnTo>
                      <a:pt x="649" y="2658"/>
                    </a:lnTo>
                    <a:lnTo>
                      <a:pt x="587" y="2909"/>
                    </a:lnTo>
                    <a:lnTo>
                      <a:pt x="587" y="3014"/>
                    </a:lnTo>
                    <a:lnTo>
                      <a:pt x="503" y="2972"/>
                    </a:lnTo>
                    <a:lnTo>
                      <a:pt x="503" y="3097"/>
                    </a:lnTo>
                    <a:lnTo>
                      <a:pt x="628" y="3244"/>
                    </a:lnTo>
                    <a:lnTo>
                      <a:pt x="587" y="3097"/>
                    </a:lnTo>
                    <a:lnTo>
                      <a:pt x="649" y="3076"/>
                    </a:lnTo>
                    <a:lnTo>
                      <a:pt x="859" y="3223"/>
                    </a:lnTo>
                    <a:lnTo>
                      <a:pt x="859" y="3097"/>
                    </a:lnTo>
                    <a:lnTo>
                      <a:pt x="796" y="3035"/>
                    </a:lnTo>
                    <a:lnTo>
                      <a:pt x="838" y="3014"/>
                    </a:lnTo>
                    <a:lnTo>
                      <a:pt x="1005" y="3118"/>
                    </a:lnTo>
                    <a:lnTo>
                      <a:pt x="1131" y="3118"/>
                    </a:lnTo>
                    <a:lnTo>
                      <a:pt x="1131" y="3076"/>
                    </a:lnTo>
                    <a:lnTo>
                      <a:pt x="1235" y="3076"/>
                    </a:lnTo>
                    <a:lnTo>
                      <a:pt x="1256" y="2972"/>
                    </a:lnTo>
                    <a:lnTo>
                      <a:pt x="1549" y="2993"/>
                    </a:lnTo>
                    <a:lnTo>
                      <a:pt x="1361" y="3014"/>
                    </a:lnTo>
                    <a:lnTo>
                      <a:pt x="1235" y="3348"/>
                    </a:lnTo>
                    <a:lnTo>
                      <a:pt x="1382" y="3620"/>
                    </a:lnTo>
                    <a:lnTo>
                      <a:pt x="1444" y="3558"/>
                    </a:lnTo>
                    <a:lnTo>
                      <a:pt x="1444" y="3704"/>
                    </a:lnTo>
                    <a:lnTo>
                      <a:pt x="1549" y="3600"/>
                    </a:lnTo>
                    <a:lnTo>
                      <a:pt x="1654" y="3600"/>
                    </a:lnTo>
                    <a:lnTo>
                      <a:pt x="1633" y="3746"/>
                    </a:lnTo>
                    <a:lnTo>
                      <a:pt x="1654" y="3767"/>
                    </a:lnTo>
                    <a:lnTo>
                      <a:pt x="1549" y="3851"/>
                    </a:lnTo>
                    <a:lnTo>
                      <a:pt x="1570" y="4018"/>
                    </a:lnTo>
                    <a:lnTo>
                      <a:pt x="1528" y="4123"/>
                    </a:lnTo>
                    <a:lnTo>
                      <a:pt x="1570" y="4227"/>
                    </a:lnTo>
                    <a:lnTo>
                      <a:pt x="1654" y="4290"/>
                    </a:lnTo>
                    <a:lnTo>
                      <a:pt x="1737" y="4290"/>
                    </a:lnTo>
                    <a:lnTo>
                      <a:pt x="1675" y="4332"/>
                    </a:lnTo>
                    <a:lnTo>
                      <a:pt x="1591" y="4332"/>
                    </a:lnTo>
                    <a:lnTo>
                      <a:pt x="1549" y="4248"/>
                    </a:lnTo>
                    <a:lnTo>
                      <a:pt x="1465" y="4269"/>
                    </a:lnTo>
                    <a:lnTo>
                      <a:pt x="1528" y="4353"/>
                    </a:lnTo>
                    <a:lnTo>
                      <a:pt x="1591" y="4395"/>
                    </a:lnTo>
                    <a:lnTo>
                      <a:pt x="1486" y="4374"/>
                    </a:lnTo>
                    <a:lnTo>
                      <a:pt x="1424" y="4290"/>
                    </a:lnTo>
                    <a:lnTo>
                      <a:pt x="1235" y="4353"/>
                    </a:lnTo>
                    <a:lnTo>
                      <a:pt x="1152" y="4353"/>
                    </a:lnTo>
                    <a:lnTo>
                      <a:pt x="963" y="4436"/>
                    </a:lnTo>
                    <a:lnTo>
                      <a:pt x="859" y="4583"/>
                    </a:lnTo>
                    <a:lnTo>
                      <a:pt x="733" y="4667"/>
                    </a:lnTo>
                    <a:lnTo>
                      <a:pt x="691" y="4750"/>
                    </a:lnTo>
                    <a:lnTo>
                      <a:pt x="817" y="4750"/>
                    </a:lnTo>
                    <a:lnTo>
                      <a:pt x="817" y="4688"/>
                    </a:lnTo>
                    <a:lnTo>
                      <a:pt x="1026" y="4646"/>
                    </a:lnTo>
                    <a:lnTo>
                      <a:pt x="1005" y="4750"/>
                    </a:lnTo>
                    <a:lnTo>
                      <a:pt x="1068" y="4813"/>
                    </a:lnTo>
                    <a:lnTo>
                      <a:pt x="1005" y="4876"/>
                    </a:lnTo>
                    <a:lnTo>
                      <a:pt x="1026" y="4960"/>
                    </a:lnTo>
                    <a:lnTo>
                      <a:pt x="1068" y="4960"/>
                    </a:lnTo>
                    <a:lnTo>
                      <a:pt x="942" y="5190"/>
                    </a:lnTo>
                    <a:lnTo>
                      <a:pt x="859" y="5232"/>
                    </a:lnTo>
                    <a:lnTo>
                      <a:pt x="754" y="5294"/>
                    </a:lnTo>
                    <a:lnTo>
                      <a:pt x="733" y="5294"/>
                    </a:lnTo>
                    <a:lnTo>
                      <a:pt x="608" y="5378"/>
                    </a:lnTo>
                    <a:lnTo>
                      <a:pt x="524" y="5378"/>
                    </a:lnTo>
                    <a:lnTo>
                      <a:pt x="398" y="5483"/>
                    </a:lnTo>
                    <a:lnTo>
                      <a:pt x="503" y="5483"/>
                    </a:lnTo>
                    <a:lnTo>
                      <a:pt x="503" y="5545"/>
                    </a:lnTo>
                    <a:lnTo>
                      <a:pt x="419" y="5608"/>
                    </a:lnTo>
                    <a:lnTo>
                      <a:pt x="545" y="5629"/>
                    </a:lnTo>
                    <a:lnTo>
                      <a:pt x="524" y="5650"/>
                    </a:lnTo>
                    <a:lnTo>
                      <a:pt x="587" y="5692"/>
                    </a:lnTo>
                    <a:lnTo>
                      <a:pt x="649" y="5650"/>
                    </a:lnTo>
                    <a:lnTo>
                      <a:pt x="754" y="5608"/>
                    </a:lnTo>
                    <a:lnTo>
                      <a:pt x="900" y="5545"/>
                    </a:lnTo>
                    <a:lnTo>
                      <a:pt x="921" y="5629"/>
                    </a:lnTo>
                    <a:lnTo>
                      <a:pt x="1026" y="5650"/>
                    </a:lnTo>
                    <a:lnTo>
                      <a:pt x="942" y="5692"/>
                    </a:lnTo>
                    <a:lnTo>
                      <a:pt x="921" y="5734"/>
                    </a:lnTo>
                    <a:lnTo>
                      <a:pt x="1068" y="5734"/>
                    </a:lnTo>
                    <a:lnTo>
                      <a:pt x="1068" y="5713"/>
                    </a:lnTo>
                    <a:lnTo>
                      <a:pt x="1152" y="5692"/>
                    </a:lnTo>
                    <a:lnTo>
                      <a:pt x="1256" y="5796"/>
                    </a:lnTo>
                    <a:lnTo>
                      <a:pt x="1319" y="5859"/>
                    </a:lnTo>
                    <a:lnTo>
                      <a:pt x="1486" y="5859"/>
                    </a:lnTo>
                    <a:lnTo>
                      <a:pt x="1549" y="5796"/>
                    </a:lnTo>
                    <a:lnTo>
                      <a:pt x="1633" y="5755"/>
                    </a:lnTo>
                    <a:lnTo>
                      <a:pt x="1758" y="5713"/>
                    </a:lnTo>
                    <a:lnTo>
                      <a:pt x="1800" y="5650"/>
                    </a:lnTo>
                    <a:lnTo>
                      <a:pt x="1905" y="5608"/>
                    </a:lnTo>
                    <a:lnTo>
                      <a:pt x="1758" y="5755"/>
                    </a:lnTo>
                    <a:lnTo>
                      <a:pt x="1633" y="5901"/>
                    </a:lnTo>
                    <a:lnTo>
                      <a:pt x="1633" y="6048"/>
                    </a:lnTo>
                    <a:lnTo>
                      <a:pt x="1528" y="6048"/>
                    </a:lnTo>
                    <a:lnTo>
                      <a:pt x="1444" y="6068"/>
                    </a:lnTo>
                    <a:lnTo>
                      <a:pt x="1361" y="6027"/>
                    </a:lnTo>
                    <a:lnTo>
                      <a:pt x="1131" y="6006"/>
                    </a:lnTo>
                    <a:lnTo>
                      <a:pt x="963" y="6048"/>
                    </a:lnTo>
                    <a:lnTo>
                      <a:pt x="963" y="6131"/>
                    </a:lnTo>
                    <a:lnTo>
                      <a:pt x="900" y="6215"/>
                    </a:lnTo>
                    <a:lnTo>
                      <a:pt x="796" y="6215"/>
                    </a:lnTo>
                    <a:lnTo>
                      <a:pt x="796" y="6382"/>
                    </a:lnTo>
                    <a:lnTo>
                      <a:pt x="691" y="6487"/>
                    </a:lnTo>
                    <a:lnTo>
                      <a:pt x="649" y="6550"/>
                    </a:lnTo>
                    <a:lnTo>
                      <a:pt x="545" y="6550"/>
                    </a:lnTo>
                    <a:lnTo>
                      <a:pt x="524" y="6675"/>
                    </a:lnTo>
                    <a:lnTo>
                      <a:pt x="482" y="6675"/>
                    </a:lnTo>
                    <a:lnTo>
                      <a:pt x="440" y="6738"/>
                    </a:lnTo>
                    <a:lnTo>
                      <a:pt x="315" y="6843"/>
                    </a:lnTo>
                    <a:lnTo>
                      <a:pt x="231" y="6801"/>
                    </a:lnTo>
                    <a:lnTo>
                      <a:pt x="168" y="6864"/>
                    </a:lnTo>
                    <a:lnTo>
                      <a:pt x="168" y="6968"/>
                    </a:lnTo>
                    <a:lnTo>
                      <a:pt x="273" y="6968"/>
                    </a:lnTo>
                    <a:lnTo>
                      <a:pt x="273" y="6885"/>
                    </a:lnTo>
                    <a:lnTo>
                      <a:pt x="377" y="6905"/>
                    </a:lnTo>
                    <a:lnTo>
                      <a:pt x="419" y="7010"/>
                    </a:lnTo>
                    <a:lnTo>
                      <a:pt x="503" y="6968"/>
                    </a:lnTo>
                    <a:lnTo>
                      <a:pt x="482" y="6905"/>
                    </a:lnTo>
                    <a:lnTo>
                      <a:pt x="524" y="6843"/>
                    </a:lnTo>
                    <a:lnTo>
                      <a:pt x="545" y="6864"/>
                    </a:lnTo>
                    <a:lnTo>
                      <a:pt x="628" y="6801"/>
                    </a:lnTo>
                    <a:lnTo>
                      <a:pt x="649" y="6801"/>
                    </a:lnTo>
                    <a:lnTo>
                      <a:pt x="712" y="6696"/>
                    </a:lnTo>
                    <a:lnTo>
                      <a:pt x="817" y="6759"/>
                    </a:lnTo>
                    <a:lnTo>
                      <a:pt x="900" y="6696"/>
                    </a:lnTo>
                    <a:lnTo>
                      <a:pt x="963" y="6738"/>
                    </a:lnTo>
                    <a:lnTo>
                      <a:pt x="1005" y="6696"/>
                    </a:lnTo>
                    <a:lnTo>
                      <a:pt x="1047" y="6759"/>
                    </a:lnTo>
                    <a:lnTo>
                      <a:pt x="1110" y="6759"/>
                    </a:lnTo>
                    <a:lnTo>
                      <a:pt x="1172" y="6801"/>
                    </a:lnTo>
                    <a:lnTo>
                      <a:pt x="1277" y="6801"/>
                    </a:lnTo>
                    <a:lnTo>
                      <a:pt x="1256" y="6759"/>
                    </a:lnTo>
                    <a:lnTo>
                      <a:pt x="1340" y="6738"/>
                    </a:lnTo>
                    <a:lnTo>
                      <a:pt x="1361" y="6654"/>
                    </a:lnTo>
                    <a:lnTo>
                      <a:pt x="1340" y="6571"/>
                    </a:lnTo>
                    <a:lnTo>
                      <a:pt x="1382" y="6487"/>
                    </a:lnTo>
                    <a:lnTo>
                      <a:pt x="1444" y="6487"/>
                    </a:lnTo>
                    <a:lnTo>
                      <a:pt x="1465" y="6445"/>
                    </a:lnTo>
                    <a:lnTo>
                      <a:pt x="1675" y="6424"/>
                    </a:lnTo>
                    <a:lnTo>
                      <a:pt x="1779" y="6424"/>
                    </a:lnTo>
                    <a:lnTo>
                      <a:pt x="1905" y="6487"/>
                    </a:lnTo>
                    <a:lnTo>
                      <a:pt x="2093" y="6487"/>
                    </a:lnTo>
                    <a:lnTo>
                      <a:pt x="2177" y="6529"/>
                    </a:lnTo>
                    <a:lnTo>
                      <a:pt x="2198" y="6445"/>
                    </a:lnTo>
                    <a:lnTo>
                      <a:pt x="2323" y="6361"/>
                    </a:lnTo>
                    <a:lnTo>
                      <a:pt x="2407" y="6382"/>
                    </a:lnTo>
                    <a:lnTo>
                      <a:pt x="2512" y="6320"/>
                    </a:lnTo>
                    <a:lnTo>
                      <a:pt x="2616" y="6340"/>
                    </a:lnTo>
                    <a:lnTo>
                      <a:pt x="2637" y="6320"/>
                    </a:lnTo>
                    <a:lnTo>
                      <a:pt x="2721" y="6278"/>
                    </a:lnTo>
                    <a:lnTo>
                      <a:pt x="2721" y="6320"/>
                    </a:lnTo>
                    <a:lnTo>
                      <a:pt x="2804" y="6361"/>
                    </a:lnTo>
                    <a:lnTo>
                      <a:pt x="2888" y="6320"/>
                    </a:lnTo>
                    <a:lnTo>
                      <a:pt x="3056" y="6320"/>
                    </a:lnTo>
                    <a:lnTo>
                      <a:pt x="3202" y="6278"/>
                    </a:lnTo>
                    <a:lnTo>
                      <a:pt x="3307" y="6320"/>
                    </a:lnTo>
                    <a:lnTo>
                      <a:pt x="3349" y="6340"/>
                    </a:lnTo>
                    <a:lnTo>
                      <a:pt x="3453" y="6257"/>
                    </a:lnTo>
                    <a:lnTo>
                      <a:pt x="3537" y="6236"/>
                    </a:lnTo>
                    <a:lnTo>
                      <a:pt x="3621" y="6152"/>
                    </a:lnTo>
                    <a:lnTo>
                      <a:pt x="3683" y="6152"/>
                    </a:lnTo>
                    <a:lnTo>
                      <a:pt x="3746" y="6173"/>
                    </a:lnTo>
                    <a:lnTo>
                      <a:pt x="3725" y="6110"/>
                    </a:lnTo>
                    <a:lnTo>
                      <a:pt x="3851" y="6027"/>
                    </a:lnTo>
                    <a:lnTo>
                      <a:pt x="3955" y="6006"/>
                    </a:lnTo>
                    <a:lnTo>
                      <a:pt x="3955" y="5922"/>
                    </a:lnTo>
                    <a:lnTo>
                      <a:pt x="3934" y="5859"/>
                    </a:lnTo>
                    <a:lnTo>
                      <a:pt x="3955" y="5796"/>
                    </a:lnTo>
                    <a:lnTo>
                      <a:pt x="3788" y="5796"/>
                    </a:lnTo>
                    <a:lnTo>
                      <a:pt x="3683" y="5838"/>
                    </a:lnTo>
                    <a:lnTo>
                      <a:pt x="3641" y="5838"/>
                    </a:lnTo>
                    <a:lnTo>
                      <a:pt x="3537" y="5817"/>
                    </a:lnTo>
                    <a:lnTo>
                      <a:pt x="3474" y="5796"/>
                    </a:lnTo>
                    <a:lnTo>
                      <a:pt x="3537" y="5755"/>
                    </a:lnTo>
                    <a:lnTo>
                      <a:pt x="3558" y="5755"/>
                    </a:lnTo>
                    <a:lnTo>
                      <a:pt x="3558" y="5734"/>
                    </a:lnTo>
                    <a:lnTo>
                      <a:pt x="3474" y="5713"/>
                    </a:lnTo>
                    <a:lnTo>
                      <a:pt x="3411" y="5734"/>
                    </a:lnTo>
                    <a:lnTo>
                      <a:pt x="3516" y="5650"/>
                    </a:lnTo>
                    <a:lnTo>
                      <a:pt x="3579" y="5692"/>
                    </a:lnTo>
                    <a:lnTo>
                      <a:pt x="3662" y="5629"/>
                    </a:lnTo>
                    <a:lnTo>
                      <a:pt x="3641" y="5545"/>
                    </a:lnTo>
                    <a:lnTo>
                      <a:pt x="3558" y="5545"/>
                    </a:lnTo>
                    <a:lnTo>
                      <a:pt x="3621" y="5504"/>
                    </a:lnTo>
                    <a:lnTo>
                      <a:pt x="3662" y="5441"/>
                    </a:lnTo>
                    <a:lnTo>
                      <a:pt x="3725" y="5504"/>
                    </a:lnTo>
                    <a:lnTo>
                      <a:pt x="3788" y="5441"/>
                    </a:lnTo>
                    <a:lnTo>
                      <a:pt x="3851" y="5399"/>
                    </a:lnTo>
                    <a:lnTo>
                      <a:pt x="3788" y="5378"/>
                    </a:lnTo>
                    <a:lnTo>
                      <a:pt x="3830" y="5336"/>
                    </a:lnTo>
                    <a:lnTo>
                      <a:pt x="3725" y="5336"/>
                    </a:lnTo>
                    <a:lnTo>
                      <a:pt x="3767" y="5273"/>
                    </a:lnTo>
                    <a:lnTo>
                      <a:pt x="3830" y="5294"/>
                    </a:lnTo>
                    <a:lnTo>
                      <a:pt x="3851" y="5315"/>
                    </a:lnTo>
                    <a:lnTo>
                      <a:pt x="3893" y="5232"/>
                    </a:lnTo>
                    <a:lnTo>
                      <a:pt x="3976" y="5211"/>
                    </a:lnTo>
                    <a:lnTo>
                      <a:pt x="3976" y="5064"/>
                    </a:lnTo>
                    <a:lnTo>
                      <a:pt x="4060" y="4897"/>
                    </a:lnTo>
                    <a:lnTo>
                      <a:pt x="3997" y="4813"/>
                    </a:lnTo>
                    <a:lnTo>
                      <a:pt x="3976" y="4688"/>
                    </a:lnTo>
                    <a:lnTo>
                      <a:pt x="3767" y="4541"/>
                    </a:lnTo>
                    <a:lnTo>
                      <a:pt x="3349" y="4541"/>
                    </a:lnTo>
                    <a:lnTo>
                      <a:pt x="3328" y="4667"/>
                    </a:lnTo>
                    <a:lnTo>
                      <a:pt x="3307" y="4708"/>
                    </a:lnTo>
                    <a:lnTo>
                      <a:pt x="3202" y="4646"/>
                    </a:lnTo>
                    <a:lnTo>
                      <a:pt x="3097" y="4604"/>
                    </a:lnTo>
                    <a:lnTo>
                      <a:pt x="3265" y="4436"/>
                    </a:lnTo>
                    <a:lnTo>
                      <a:pt x="3265" y="4332"/>
                    </a:lnTo>
                    <a:lnTo>
                      <a:pt x="3139" y="4123"/>
                    </a:lnTo>
                    <a:lnTo>
                      <a:pt x="3097" y="4123"/>
                    </a:lnTo>
                    <a:lnTo>
                      <a:pt x="2951" y="4039"/>
                    </a:lnTo>
                    <a:lnTo>
                      <a:pt x="2909" y="3955"/>
                    </a:lnTo>
                    <a:lnTo>
                      <a:pt x="2846" y="3976"/>
                    </a:lnTo>
                    <a:lnTo>
                      <a:pt x="2825" y="3976"/>
                    </a:lnTo>
                    <a:lnTo>
                      <a:pt x="2742" y="3955"/>
                    </a:lnTo>
                    <a:lnTo>
                      <a:pt x="2825" y="3955"/>
                    </a:lnTo>
                    <a:lnTo>
                      <a:pt x="2930" y="3934"/>
                    </a:lnTo>
                    <a:lnTo>
                      <a:pt x="2993" y="3955"/>
                    </a:lnTo>
                    <a:lnTo>
                      <a:pt x="3014" y="4018"/>
                    </a:lnTo>
                    <a:lnTo>
                      <a:pt x="3139" y="4018"/>
                    </a:lnTo>
                    <a:lnTo>
                      <a:pt x="2993" y="3830"/>
                    </a:lnTo>
                    <a:lnTo>
                      <a:pt x="2909" y="3725"/>
                    </a:lnTo>
                    <a:lnTo>
                      <a:pt x="2951" y="3641"/>
                    </a:lnTo>
                    <a:lnTo>
                      <a:pt x="2993" y="3641"/>
                    </a:lnTo>
                    <a:lnTo>
                      <a:pt x="2909" y="3600"/>
                    </a:lnTo>
                    <a:lnTo>
                      <a:pt x="2888" y="3537"/>
                    </a:lnTo>
                    <a:lnTo>
                      <a:pt x="2846" y="3537"/>
                    </a:lnTo>
                    <a:lnTo>
                      <a:pt x="2784" y="3348"/>
                    </a:lnTo>
                    <a:lnTo>
                      <a:pt x="2616" y="3307"/>
                    </a:lnTo>
                    <a:lnTo>
                      <a:pt x="2428" y="3244"/>
                    </a:lnTo>
                    <a:lnTo>
                      <a:pt x="2428" y="3181"/>
                    </a:lnTo>
                    <a:lnTo>
                      <a:pt x="2386" y="3139"/>
                    </a:lnTo>
                    <a:lnTo>
                      <a:pt x="2323" y="2930"/>
                    </a:lnTo>
                    <a:lnTo>
                      <a:pt x="2260" y="2825"/>
                    </a:lnTo>
                    <a:lnTo>
                      <a:pt x="2198" y="2574"/>
                    </a:lnTo>
                    <a:lnTo>
                      <a:pt x="2156" y="2470"/>
                    </a:lnTo>
                    <a:lnTo>
                      <a:pt x="2093" y="2470"/>
                    </a:lnTo>
                    <a:lnTo>
                      <a:pt x="1947" y="2239"/>
                    </a:lnTo>
                    <a:lnTo>
                      <a:pt x="1842" y="2198"/>
                    </a:lnTo>
                    <a:lnTo>
                      <a:pt x="1758" y="2156"/>
                    </a:lnTo>
                    <a:lnTo>
                      <a:pt x="1654" y="2093"/>
                    </a:lnTo>
                    <a:lnTo>
                      <a:pt x="1591" y="2156"/>
                    </a:lnTo>
                    <a:lnTo>
                      <a:pt x="1486" y="2198"/>
                    </a:lnTo>
                    <a:lnTo>
                      <a:pt x="1361" y="2177"/>
                    </a:lnTo>
                    <a:lnTo>
                      <a:pt x="1277" y="2177"/>
                    </a:lnTo>
                    <a:lnTo>
                      <a:pt x="1172" y="2156"/>
                    </a:lnTo>
                    <a:lnTo>
                      <a:pt x="1152" y="2072"/>
                    </a:lnTo>
                    <a:lnTo>
                      <a:pt x="1152" y="2072"/>
                    </a:lnTo>
                    <a:lnTo>
                      <a:pt x="1214" y="2093"/>
                    </a:lnTo>
                    <a:lnTo>
                      <a:pt x="1340" y="2135"/>
                    </a:lnTo>
                    <a:lnTo>
                      <a:pt x="1465" y="2093"/>
                    </a:lnTo>
                    <a:lnTo>
                      <a:pt x="1486" y="1988"/>
                    </a:lnTo>
                    <a:lnTo>
                      <a:pt x="1591" y="1988"/>
                    </a:lnTo>
                    <a:lnTo>
                      <a:pt x="1696" y="1926"/>
                    </a:lnTo>
                    <a:lnTo>
                      <a:pt x="1591" y="1884"/>
                    </a:lnTo>
                    <a:lnTo>
                      <a:pt x="1591" y="1800"/>
                    </a:lnTo>
                    <a:lnTo>
                      <a:pt x="1549" y="1779"/>
                    </a:lnTo>
                    <a:lnTo>
                      <a:pt x="1424" y="1863"/>
                    </a:lnTo>
                    <a:lnTo>
                      <a:pt x="1382" y="1842"/>
                    </a:lnTo>
                    <a:lnTo>
                      <a:pt x="1486" y="1758"/>
                    </a:lnTo>
                    <a:lnTo>
                      <a:pt x="1633" y="1758"/>
                    </a:lnTo>
                    <a:lnTo>
                      <a:pt x="1696" y="1716"/>
                    </a:lnTo>
                    <a:lnTo>
                      <a:pt x="1696" y="1633"/>
                    </a:lnTo>
                    <a:lnTo>
                      <a:pt x="1758" y="1612"/>
                    </a:lnTo>
                    <a:lnTo>
                      <a:pt x="1842" y="1444"/>
                    </a:lnTo>
                    <a:lnTo>
                      <a:pt x="1884" y="1403"/>
                    </a:lnTo>
                    <a:lnTo>
                      <a:pt x="1884" y="1340"/>
                    </a:lnTo>
                    <a:lnTo>
                      <a:pt x="1947" y="1235"/>
                    </a:lnTo>
                    <a:lnTo>
                      <a:pt x="1905" y="1214"/>
                    </a:lnTo>
                    <a:lnTo>
                      <a:pt x="1968" y="1047"/>
                    </a:lnTo>
                    <a:lnTo>
                      <a:pt x="2072" y="984"/>
                    </a:lnTo>
                    <a:lnTo>
                      <a:pt x="2072" y="900"/>
                    </a:lnTo>
                    <a:lnTo>
                      <a:pt x="1905" y="754"/>
                    </a:lnTo>
                    <a:lnTo>
                      <a:pt x="1884" y="796"/>
                    </a:lnTo>
                    <a:lnTo>
                      <a:pt x="1675" y="796"/>
                    </a:lnTo>
                    <a:lnTo>
                      <a:pt x="1528" y="754"/>
                    </a:lnTo>
                    <a:lnTo>
                      <a:pt x="1486" y="817"/>
                    </a:lnTo>
                    <a:lnTo>
                      <a:pt x="1424" y="817"/>
                    </a:lnTo>
                    <a:lnTo>
                      <a:pt x="1340" y="754"/>
                    </a:lnTo>
                    <a:lnTo>
                      <a:pt x="1256" y="796"/>
                    </a:lnTo>
                    <a:lnTo>
                      <a:pt x="1256" y="817"/>
                    </a:lnTo>
                    <a:lnTo>
                      <a:pt x="1172" y="838"/>
                    </a:lnTo>
                    <a:lnTo>
                      <a:pt x="1068" y="900"/>
                    </a:lnTo>
                    <a:lnTo>
                      <a:pt x="1047" y="900"/>
                    </a:lnTo>
                    <a:lnTo>
                      <a:pt x="963" y="942"/>
                    </a:lnTo>
                    <a:lnTo>
                      <a:pt x="942" y="921"/>
                    </a:lnTo>
                    <a:lnTo>
                      <a:pt x="1047" y="817"/>
                    </a:lnTo>
                    <a:lnTo>
                      <a:pt x="1131" y="691"/>
                    </a:lnTo>
                    <a:lnTo>
                      <a:pt x="1131" y="691"/>
                    </a:lnTo>
                    <a:lnTo>
                      <a:pt x="1068" y="712"/>
                    </a:lnTo>
                    <a:lnTo>
                      <a:pt x="963" y="691"/>
                    </a:lnTo>
                    <a:lnTo>
                      <a:pt x="1026" y="670"/>
                    </a:lnTo>
                    <a:lnTo>
                      <a:pt x="1047" y="587"/>
                    </a:lnTo>
                    <a:lnTo>
                      <a:pt x="1277" y="419"/>
                    </a:lnTo>
                    <a:lnTo>
                      <a:pt x="1340" y="294"/>
                    </a:lnTo>
                    <a:lnTo>
                      <a:pt x="1424" y="273"/>
                    </a:lnTo>
                    <a:lnTo>
                      <a:pt x="1444" y="168"/>
                    </a:lnTo>
                    <a:lnTo>
                      <a:pt x="1424" y="147"/>
                    </a:lnTo>
                    <a:lnTo>
                      <a:pt x="1465" y="63"/>
                    </a:lnTo>
                    <a:lnTo>
                      <a:pt x="144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1"/>
              <p:cNvSpPr/>
              <p:nvPr/>
            </p:nvSpPr>
            <p:spPr>
              <a:xfrm>
                <a:off x="3586375" y="2350350"/>
                <a:ext cx="31925" cy="25125"/>
              </a:xfrm>
              <a:custGeom>
                <a:avLst/>
                <a:gdLst/>
                <a:ahLst/>
                <a:cxnLst/>
                <a:rect l="l" t="t" r="r" b="b"/>
                <a:pathLst>
                  <a:path w="1277" h="1005" extrusionOk="0">
                    <a:moveTo>
                      <a:pt x="732" y="1"/>
                    </a:moveTo>
                    <a:lnTo>
                      <a:pt x="628" y="63"/>
                    </a:lnTo>
                    <a:lnTo>
                      <a:pt x="544" y="63"/>
                    </a:lnTo>
                    <a:lnTo>
                      <a:pt x="523" y="126"/>
                    </a:lnTo>
                    <a:lnTo>
                      <a:pt x="419" y="126"/>
                    </a:lnTo>
                    <a:lnTo>
                      <a:pt x="377" y="210"/>
                    </a:lnTo>
                    <a:lnTo>
                      <a:pt x="293" y="231"/>
                    </a:lnTo>
                    <a:lnTo>
                      <a:pt x="272" y="335"/>
                    </a:lnTo>
                    <a:lnTo>
                      <a:pt x="126" y="356"/>
                    </a:lnTo>
                    <a:lnTo>
                      <a:pt x="0" y="586"/>
                    </a:lnTo>
                    <a:lnTo>
                      <a:pt x="272" y="838"/>
                    </a:lnTo>
                    <a:lnTo>
                      <a:pt x="335" y="796"/>
                    </a:lnTo>
                    <a:lnTo>
                      <a:pt x="377" y="649"/>
                    </a:lnTo>
                    <a:lnTo>
                      <a:pt x="440" y="586"/>
                    </a:lnTo>
                    <a:lnTo>
                      <a:pt x="607" y="691"/>
                    </a:lnTo>
                    <a:lnTo>
                      <a:pt x="712" y="900"/>
                    </a:lnTo>
                    <a:lnTo>
                      <a:pt x="795" y="942"/>
                    </a:lnTo>
                    <a:lnTo>
                      <a:pt x="921" y="1005"/>
                    </a:lnTo>
                    <a:lnTo>
                      <a:pt x="942" y="1005"/>
                    </a:lnTo>
                    <a:lnTo>
                      <a:pt x="942" y="942"/>
                    </a:lnTo>
                    <a:lnTo>
                      <a:pt x="1004" y="942"/>
                    </a:lnTo>
                    <a:lnTo>
                      <a:pt x="1067" y="858"/>
                    </a:lnTo>
                    <a:lnTo>
                      <a:pt x="1067" y="775"/>
                    </a:lnTo>
                    <a:lnTo>
                      <a:pt x="1214" y="796"/>
                    </a:lnTo>
                    <a:lnTo>
                      <a:pt x="1235" y="691"/>
                    </a:lnTo>
                    <a:lnTo>
                      <a:pt x="1151" y="691"/>
                    </a:lnTo>
                    <a:lnTo>
                      <a:pt x="1172" y="586"/>
                    </a:lnTo>
                    <a:lnTo>
                      <a:pt x="1151" y="545"/>
                    </a:lnTo>
                    <a:lnTo>
                      <a:pt x="1214" y="524"/>
                    </a:lnTo>
                    <a:lnTo>
                      <a:pt x="1277" y="733"/>
                    </a:lnTo>
                    <a:lnTo>
                      <a:pt x="1235" y="461"/>
                    </a:lnTo>
                    <a:lnTo>
                      <a:pt x="1109" y="461"/>
                    </a:lnTo>
                    <a:lnTo>
                      <a:pt x="1172" y="419"/>
                    </a:lnTo>
                    <a:lnTo>
                      <a:pt x="1004" y="147"/>
                    </a:lnTo>
                    <a:lnTo>
                      <a:pt x="1004" y="42"/>
                    </a:lnTo>
                    <a:lnTo>
                      <a:pt x="921" y="21"/>
                    </a:lnTo>
                    <a:lnTo>
                      <a:pt x="73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3" name="Google Shape;913;p31"/>
            <p:cNvSpPr/>
            <p:nvPr/>
          </p:nvSpPr>
          <p:spPr>
            <a:xfrm>
              <a:off x="4300900" y="3419025"/>
              <a:ext cx="109875" cy="205600"/>
            </a:xfrm>
            <a:custGeom>
              <a:avLst/>
              <a:gdLst/>
              <a:ahLst/>
              <a:cxnLst/>
              <a:rect l="l" t="t" r="r" b="b"/>
              <a:pathLst>
                <a:path w="4395" h="8224" extrusionOk="0">
                  <a:moveTo>
                    <a:pt x="3914" y="1"/>
                  </a:moveTo>
                  <a:lnTo>
                    <a:pt x="3746" y="168"/>
                  </a:lnTo>
                  <a:lnTo>
                    <a:pt x="3809" y="252"/>
                  </a:lnTo>
                  <a:lnTo>
                    <a:pt x="3704" y="293"/>
                  </a:lnTo>
                  <a:lnTo>
                    <a:pt x="3600" y="252"/>
                  </a:lnTo>
                  <a:lnTo>
                    <a:pt x="3537" y="252"/>
                  </a:lnTo>
                  <a:lnTo>
                    <a:pt x="3621" y="377"/>
                  </a:lnTo>
                  <a:lnTo>
                    <a:pt x="3621" y="419"/>
                  </a:lnTo>
                  <a:lnTo>
                    <a:pt x="3704" y="503"/>
                  </a:lnTo>
                  <a:lnTo>
                    <a:pt x="3704" y="524"/>
                  </a:lnTo>
                  <a:lnTo>
                    <a:pt x="3600" y="670"/>
                  </a:lnTo>
                  <a:lnTo>
                    <a:pt x="3600" y="817"/>
                  </a:lnTo>
                  <a:lnTo>
                    <a:pt x="3516" y="921"/>
                  </a:lnTo>
                  <a:lnTo>
                    <a:pt x="3432" y="900"/>
                  </a:lnTo>
                  <a:lnTo>
                    <a:pt x="3328" y="1026"/>
                  </a:lnTo>
                  <a:lnTo>
                    <a:pt x="3328" y="1109"/>
                  </a:lnTo>
                  <a:lnTo>
                    <a:pt x="3244" y="1151"/>
                  </a:lnTo>
                  <a:lnTo>
                    <a:pt x="3181" y="1130"/>
                  </a:lnTo>
                  <a:lnTo>
                    <a:pt x="3181" y="1005"/>
                  </a:lnTo>
                  <a:lnTo>
                    <a:pt x="3118" y="984"/>
                  </a:lnTo>
                  <a:lnTo>
                    <a:pt x="3035" y="1047"/>
                  </a:lnTo>
                  <a:lnTo>
                    <a:pt x="3035" y="1193"/>
                  </a:lnTo>
                  <a:lnTo>
                    <a:pt x="3139" y="1298"/>
                  </a:lnTo>
                  <a:lnTo>
                    <a:pt x="3181" y="1340"/>
                  </a:lnTo>
                  <a:lnTo>
                    <a:pt x="3139" y="1402"/>
                  </a:lnTo>
                  <a:lnTo>
                    <a:pt x="3077" y="1361"/>
                  </a:lnTo>
                  <a:lnTo>
                    <a:pt x="2930" y="1402"/>
                  </a:lnTo>
                  <a:lnTo>
                    <a:pt x="2993" y="1507"/>
                  </a:lnTo>
                  <a:lnTo>
                    <a:pt x="3098" y="1549"/>
                  </a:lnTo>
                  <a:lnTo>
                    <a:pt x="3098" y="1612"/>
                  </a:lnTo>
                  <a:lnTo>
                    <a:pt x="3077" y="1674"/>
                  </a:lnTo>
                  <a:lnTo>
                    <a:pt x="2993" y="1612"/>
                  </a:lnTo>
                  <a:lnTo>
                    <a:pt x="2909" y="1633"/>
                  </a:lnTo>
                  <a:lnTo>
                    <a:pt x="2888" y="1716"/>
                  </a:lnTo>
                  <a:lnTo>
                    <a:pt x="2721" y="1842"/>
                  </a:lnTo>
                  <a:lnTo>
                    <a:pt x="2721" y="1716"/>
                  </a:lnTo>
                  <a:lnTo>
                    <a:pt x="2763" y="1674"/>
                  </a:lnTo>
                  <a:lnTo>
                    <a:pt x="2721" y="1612"/>
                  </a:lnTo>
                  <a:lnTo>
                    <a:pt x="2616" y="1716"/>
                  </a:lnTo>
                  <a:lnTo>
                    <a:pt x="2679" y="1758"/>
                  </a:lnTo>
                  <a:lnTo>
                    <a:pt x="2658" y="1821"/>
                  </a:lnTo>
                  <a:lnTo>
                    <a:pt x="2512" y="1884"/>
                  </a:lnTo>
                  <a:lnTo>
                    <a:pt x="2574" y="1988"/>
                  </a:lnTo>
                  <a:lnTo>
                    <a:pt x="2658" y="2030"/>
                  </a:lnTo>
                  <a:lnTo>
                    <a:pt x="2658" y="2072"/>
                  </a:lnTo>
                  <a:lnTo>
                    <a:pt x="2574" y="2093"/>
                  </a:lnTo>
                  <a:lnTo>
                    <a:pt x="2470" y="2156"/>
                  </a:lnTo>
                  <a:lnTo>
                    <a:pt x="2470" y="2072"/>
                  </a:lnTo>
                  <a:lnTo>
                    <a:pt x="2407" y="2072"/>
                  </a:lnTo>
                  <a:lnTo>
                    <a:pt x="2470" y="1967"/>
                  </a:lnTo>
                  <a:lnTo>
                    <a:pt x="2407" y="1946"/>
                  </a:lnTo>
                  <a:lnTo>
                    <a:pt x="2198" y="2135"/>
                  </a:lnTo>
                  <a:lnTo>
                    <a:pt x="2177" y="2281"/>
                  </a:lnTo>
                  <a:lnTo>
                    <a:pt x="2198" y="2365"/>
                  </a:lnTo>
                  <a:lnTo>
                    <a:pt x="2156" y="2407"/>
                  </a:lnTo>
                  <a:lnTo>
                    <a:pt x="2093" y="2386"/>
                  </a:lnTo>
                  <a:lnTo>
                    <a:pt x="2051" y="2365"/>
                  </a:lnTo>
                  <a:lnTo>
                    <a:pt x="2051" y="2197"/>
                  </a:lnTo>
                  <a:lnTo>
                    <a:pt x="1989" y="2197"/>
                  </a:lnTo>
                  <a:lnTo>
                    <a:pt x="1863" y="2344"/>
                  </a:lnTo>
                  <a:lnTo>
                    <a:pt x="1717" y="2239"/>
                  </a:lnTo>
                  <a:lnTo>
                    <a:pt x="1675" y="2281"/>
                  </a:lnTo>
                  <a:lnTo>
                    <a:pt x="1633" y="2281"/>
                  </a:lnTo>
                  <a:lnTo>
                    <a:pt x="1654" y="2449"/>
                  </a:lnTo>
                  <a:lnTo>
                    <a:pt x="1612" y="2449"/>
                  </a:lnTo>
                  <a:lnTo>
                    <a:pt x="1549" y="2469"/>
                  </a:lnTo>
                  <a:lnTo>
                    <a:pt x="1549" y="2365"/>
                  </a:lnTo>
                  <a:lnTo>
                    <a:pt x="1507" y="2344"/>
                  </a:lnTo>
                  <a:lnTo>
                    <a:pt x="1445" y="2449"/>
                  </a:lnTo>
                  <a:lnTo>
                    <a:pt x="1403" y="2344"/>
                  </a:lnTo>
                  <a:lnTo>
                    <a:pt x="1152" y="2553"/>
                  </a:lnTo>
                  <a:lnTo>
                    <a:pt x="1110" y="2553"/>
                  </a:lnTo>
                  <a:lnTo>
                    <a:pt x="1047" y="2511"/>
                  </a:lnTo>
                  <a:lnTo>
                    <a:pt x="921" y="2511"/>
                  </a:lnTo>
                  <a:lnTo>
                    <a:pt x="880" y="2595"/>
                  </a:lnTo>
                  <a:lnTo>
                    <a:pt x="901" y="2783"/>
                  </a:lnTo>
                  <a:lnTo>
                    <a:pt x="733" y="3034"/>
                  </a:lnTo>
                  <a:lnTo>
                    <a:pt x="733" y="3097"/>
                  </a:lnTo>
                  <a:lnTo>
                    <a:pt x="587" y="3244"/>
                  </a:lnTo>
                  <a:lnTo>
                    <a:pt x="587" y="3327"/>
                  </a:lnTo>
                  <a:lnTo>
                    <a:pt x="670" y="3411"/>
                  </a:lnTo>
                  <a:lnTo>
                    <a:pt x="587" y="3516"/>
                  </a:lnTo>
                  <a:lnTo>
                    <a:pt x="629" y="3704"/>
                  </a:lnTo>
                  <a:lnTo>
                    <a:pt x="629" y="3830"/>
                  </a:lnTo>
                  <a:lnTo>
                    <a:pt x="796" y="4143"/>
                  </a:lnTo>
                  <a:lnTo>
                    <a:pt x="796" y="4227"/>
                  </a:lnTo>
                  <a:lnTo>
                    <a:pt x="880" y="4332"/>
                  </a:lnTo>
                  <a:lnTo>
                    <a:pt x="880" y="4374"/>
                  </a:lnTo>
                  <a:lnTo>
                    <a:pt x="796" y="4457"/>
                  </a:lnTo>
                  <a:lnTo>
                    <a:pt x="817" y="4541"/>
                  </a:lnTo>
                  <a:lnTo>
                    <a:pt x="775" y="4792"/>
                  </a:lnTo>
                  <a:lnTo>
                    <a:pt x="670" y="4876"/>
                  </a:lnTo>
                  <a:lnTo>
                    <a:pt x="629" y="5022"/>
                  </a:lnTo>
                  <a:lnTo>
                    <a:pt x="566" y="5064"/>
                  </a:lnTo>
                  <a:lnTo>
                    <a:pt x="524" y="5127"/>
                  </a:lnTo>
                  <a:lnTo>
                    <a:pt x="419" y="5231"/>
                  </a:lnTo>
                  <a:lnTo>
                    <a:pt x="419" y="5441"/>
                  </a:lnTo>
                  <a:lnTo>
                    <a:pt x="357" y="5524"/>
                  </a:lnTo>
                  <a:lnTo>
                    <a:pt x="168" y="5545"/>
                  </a:lnTo>
                  <a:lnTo>
                    <a:pt x="147" y="5608"/>
                  </a:lnTo>
                  <a:lnTo>
                    <a:pt x="147" y="5796"/>
                  </a:lnTo>
                  <a:lnTo>
                    <a:pt x="43" y="5943"/>
                  </a:lnTo>
                  <a:lnTo>
                    <a:pt x="43" y="6068"/>
                  </a:lnTo>
                  <a:lnTo>
                    <a:pt x="1" y="6173"/>
                  </a:lnTo>
                  <a:lnTo>
                    <a:pt x="43" y="6236"/>
                  </a:lnTo>
                  <a:lnTo>
                    <a:pt x="43" y="6424"/>
                  </a:lnTo>
                  <a:lnTo>
                    <a:pt x="189" y="6591"/>
                  </a:lnTo>
                  <a:lnTo>
                    <a:pt x="168" y="6738"/>
                  </a:lnTo>
                  <a:lnTo>
                    <a:pt x="189" y="6843"/>
                  </a:lnTo>
                  <a:lnTo>
                    <a:pt x="273" y="6863"/>
                  </a:lnTo>
                  <a:lnTo>
                    <a:pt x="294" y="6863"/>
                  </a:lnTo>
                  <a:lnTo>
                    <a:pt x="273" y="6884"/>
                  </a:lnTo>
                  <a:lnTo>
                    <a:pt x="147" y="6905"/>
                  </a:lnTo>
                  <a:lnTo>
                    <a:pt x="147" y="7052"/>
                  </a:lnTo>
                  <a:lnTo>
                    <a:pt x="168" y="7219"/>
                  </a:lnTo>
                  <a:lnTo>
                    <a:pt x="147" y="7470"/>
                  </a:lnTo>
                  <a:lnTo>
                    <a:pt x="189" y="7512"/>
                  </a:lnTo>
                  <a:lnTo>
                    <a:pt x="189" y="7596"/>
                  </a:lnTo>
                  <a:lnTo>
                    <a:pt x="273" y="7638"/>
                  </a:lnTo>
                  <a:lnTo>
                    <a:pt x="357" y="7742"/>
                  </a:lnTo>
                  <a:lnTo>
                    <a:pt x="398" y="7784"/>
                  </a:lnTo>
                  <a:lnTo>
                    <a:pt x="461" y="7847"/>
                  </a:lnTo>
                  <a:lnTo>
                    <a:pt x="524" y="7951"/>
                  </a:lnTo>
                  <a:lnTo>
                    <a:pt x="608" y="7931"/>
                  </a:lnTo>
                  <a:lnTo>
                    <a:pt x="629" y="7951"/>
                  </a:lnTo>
                  <a:lnTo>
                    <a:pt x="733" y="7993"/>
                  </a:lnTo>
                  <a:lnTo>
                    <a:pt x="817" y="8119"/>
                  </a:lnTo>
                  <a:lnTo>
                    <a:pt x="901" y="8140"/>
                  </a:lnTo>
                  <a:lnTo>
                    <a:pt x="901" y="8161"/>
                  </a:lnTo>
                  <a:lnTo>
                    <a:pt x="921" y="8223"/>
                  </a:lnTo>
                  <a:lnTo>
                    <a:pt x="1005" y="8161"/>
                  </a:lnTo>
                  <a:lnTo>
                    <a:pt x="1131" y="8161"/>
                  </a:lnTo>
                  <a:lnTo>
                    <a:pt x="1256" y="8098"/>
                  </a:lnTo>
                  <a:lnTo>
                    <a:pt x="1361" y="7951"/>
                  </a:lnTo>
                  <a:lnTo>
                    <a:pt x="1737" y="7931"/>
                  </a:lnTo>
                  <a:lnTo>
                    <a:pt x="1842" y="7951"/>
                  </a:lnTo>
                  <a:lnTo>
                    <a:pt x="2030" y="7889"/>
                  </a:lnTo>
                  <a:lnTo>
                    <a:pt x="2093" y="7784"/>
                  </a:lnTo>
                  <a:lnTo>
                    <a:pt x="2177" y="7742"/>
                  </a:lnTo>
                  <a:lnTo>
                    <a:pt x="2240" y="7596"/>
                  </a:lnTo>
                  <a:lnTo>
                    <a:pt x="2344" y="7428"/>
                  </a:lnTo>
                  <a:lnTo>
                    <a:pt x="2344" y="7324"/>
                  </a:lnTo>
                  <a:lnTo>
                    <a:pt x="2449" y="7261"/>
                  </a:lnTo>
                  <a:lnTo>
                    <a:pt x="2449" y="7094"/>
                  </a:lnTo>
                  <a:lnTo>
                    <a:pt x="2407" y="7073"/>
                  </a:lnTo>
                  <a:lnTo>
                    <a:pt x="2491" y="6989"/>
                  </a:lnTo>
                  <a:lnTo>
                    <a:pt x="2554" y="6801"/>
                  </a:lnTo>
                  <a:lnTo>
                    <a:pt x="2512" y="6780"/>
                  </a:lnTo>
                  <a:lnTo>
                    <a:pt x="2574" y="6780"/>
                  </a:lnTo>
                  <a:lnTo>
                    <a:pt x="2679" y="6591"/>
                  </a:lnTo>
                  <a:lnTo>
                    <a:pt x="2763" y="6236"/>
                  </a:lnTo>
                  <a:lnTo>
                    <a:pt x="2805" y="6027"/>
                  </a:lnTo>
                  <a:lnTo>
                    <a:pt x="2909" y="5922"/>
                  </a:lnTo>
                  <a:lnTo>
                    <a:pt x="2972" y="5692"/>
                  </a:lnTo>
                  <a:lnTo>
                    <a:pt x="3118" y="5420"/>
                  </a:lnTo>
                  <a:lnTo>
                    <a:pt x="3286" y="4959"/>
                  </a:lnTo>
                  <a:lnTo>
                    <a:pt x="3390" y="4792"/>
                  </a:lnTo>
                  <a:lnTo>
                    <a:pt x="3390" y="4583"/>
                  </a:lnTo>
                  <a:lnTo>
                    <a:pt x="3495" y="4374"/>
                  </a:lnTo>
                  <a:lnTo>
                    <a:pt x="3516" y="4269"/>
                  </a:lnTo>
                  <a:lnTo>
                    <a:pt x="3642" y="4060"/>
                  </a:lnTo>
                  <a:lnTo>
                    <a:pt x="3704" y="3746"/>
                  </a:lnTo>
                  <a:lnTo>
                    <a:pt x="3746" y="3516"/>
                  </a:lnTo>
                  <a:lnTo>
                    <a:pt x="3809" y="3453"/>
                  </a:lnTo>
                  <a:lnTo>
                    <a:pt x="3830" y="3286"/>
                  </a:lnTo>
                  <a:lnTo>
                    <a:pt x="3809" y="3202"/>
                  </a:lnTo>
                  <a:lnTo>
                    <a:pt x="3830" y="3076"/>
                  </a:lnTo>
                  <a:lnTo>
                    <a:pt x="3934" y="2888"/>
                  </a:lnTo>
                  <a:lnTo>
                    <a:pt x="3934" y="2804"/>
                  </a:lnTo>
                  <a:lnTo>
                    <a:pt x="4018" y="2700"/>
                  </a:lnTo>
                  <a:lnTo>
                    <a:pt x="3976" y="2574"/>
                  </a:lnTo>
                  <a:lnTo>
                    <a:pt x="3934" y="2511"/>
                  </a:lnTo>
                  <a:lnTo>
                    <a:pt x="3976" y="2449"/>
                  </a:lnTo>
                  <a:lnTo>
                    <a:pt x="3976" y="2281"/>
                  </a:lnTo>
                  <a:lnTo>
                    <a:pt x="3934" y="2260"/>
                  </a:lnTo>
                  <a:lnTo>
                    <a:pt x="3934" y="2135"/>
                  </a:lnTo>
                  <a:lnTo>
                    <a:pt x="4018" y="2072"/>
                  </a:lnTo>
                  <a:lnTo>
                    <a:pt x="4060" y="2135"/>
                  </a:lnTo>
                  <a:lnTo>
                    <a:pt x="4081" y="2260"/>
                  </a:lnTo>
                  <a:lnTo>
                    <a:pt x="4186" y="2386"/>
                  </a:lnTo>
                  <a:lnTo>
                    <a:pt x="4269" y="2386"/>
                  </a:lnTo>
                  <a:lnTo>
                    <a:pt x="4290" y="2302"/>
                  </a:lnTo>
                  <a:lnTo>
                    <a:pt x="4332" y="2239"/>
                  </a:lnTo>
                  <a:lnTo>
                    <a:pt x="4353" y="2177"/>
                  </a:lnTo>
                  <a:lnTo>
                    <a:pt x="4353" y="2072"/>
                  </a:lnTo>
                  <a:lnTo>
                    <a:pt x="4395" y="2051"/>
                  </a:lnTo>
                  <a:lnTo>
                    <a:pt x="4374" y="1925"/>
                  </a:lnTo>
                  <a:lnTo>
                    <a:pt x="4269" y="1779"/>
                  </a:lnTo>
                  <a:lnTo>
                    <a:pt x="4248" y="1674"/>
                  </a:lnTo>
                  <a:lnTo>
                    <a:pt x="4269" y="1633"/>
                  </a:lnTo>
                  <a:lnTo>
                    <a:pt x="4269" y="1507"/>
                  </a:lnTo>
                  <a:lnTo>
                    <a:pt x="4248" y="1340"/>
                  </a:lnTo>
                  <a:lnTo>
                    <a:pt x="4269" y="1256"/>
                  </a:lnTo>
                  <a:lnTo>
                    <a:pt x="4269" y="984"/>
                  </a:lnTo>
                  <a:lnTo>
                    <a:pt x="4186" y="879"/>
                  </a:lnTo>
                  <a:lnTo>
                    <a:pt x="4186" y="607"/>
                  </a:lnTo>
                  <a:lnTo>
                    <a:pt x="4144" y="524"/>
                  </a:lnTo>
                  <a:lnTo>
                    <a:pt x="4081" y="524"/>
                  </a:lnTo>
                  <a:lnTo>
                    <a:pt x="3976" y="398"/>
                  </a:lnTo>
                  <a:lnTo>
                    <a:pt x="3976" y="293"/>
                  </a:lnTo>
                  <a:lnTo>
                    <a:pt x="3872" y="252"/>
                  </a:lnTo>
                  <a:lnTo>
                    <a:pt x="3934" y="147"/>
                  </a:lnTo>
                  <a:lnTo>
                    <a:pt x="391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4" name="Google Shape;914;p31"/>
            <p:cNvGrpSpPr/>
            <p:nvPr/>
          </p:nvGrpSpPr>
          <p:grpSpPr>
            <a:xfrm>
              <a:off x="5298975" y="3412225"/>
              <a:ext cx="576450" cy="616225"/>
              <a:chOff x="5298975" y="3412225"/>
              <a:chExt cx="576450" cy="616225"/>
            </a:xfrm>
          </p:grpSpPr>
          <p:sp>
            <p:nvSpPr>
              <p:cNvPr id="915" name="Google Shape;915;p31"/>
              <p:cNvSpPr/>
              <p:nvPr/>
            </p:nvSpPr>
            <p:spPr>
              <a:xfrm>
                <a:off x="5298975" y="3412225"/>
                <a:ext cx="576450" cy="515275"/>
              </a:xfrm>
              <a:custGeom>
                <a:avLst/>
                <a:gdLst/>
                <a:ahLst/>
                <a:cxnLst/>
                <a:rect l="l" t="t" r="r" b="b"/>
                <a:pathLst>
                  <a:path w="23058" h="20611" extrusionOk="0">
                    <a:moveTo>
                      <a:pt x="18015" y="1"/>
                    </a:moveTo>
                    <a:lnTo>
                      <a:pt x="17890" y="42"/>
                    </a:lnTo>
                    <a:lnTo>
                      <a:pt x="17806" y="147"/>
                    </a:lnTo>
                    <a:lnTo>
                      <a:pt x="17806" y="335"/>
                    </a:lnTo>
                    <a:lnTo>
                      <a:pt x="17764" y="524"/>
                    </a:lnTo>
                    <a:lnTo>
                      <a:pt x="17764" y="565"/>
                    </a:lnTo>
                    <a:lnTo>
                      <a:pt x="17722" y="670"/>
                    </a:lnTo>
                    <a:lnTo>
                      <a:pt x="17660" y="670"/>
                    </a:lnTo>
                    <a:lnTo>
                      <a:pt x="17597" y="858"/>
                    </a:lnTo>
                    <a:lnTo>
                      <a:pt x="17492" y="1005"/>
                    </a:lnTo>
                    <a:lnTo>
                      <a:pt x="17576" y="1089"/>
                    </a:lnTo>
                    <a:lnTo>
                      <a:pt x="17681" y="1172"/>
                    </a:lnTo>
                    <a:lnTo>
                      <a:pt x="17618" y="1214"/>
                    </a:lnTo>
                    <a:lnTo>
                      <a:pt x="17555" y="1193"/>
                    </a:lnTo>
                    <a:lnTo>
                      <a:pt x="17492" y="1319"/>
                    </a:lnTo>
                    <a:lnTo>
                      <a:pt x="17450" y="1423"/>
                    </a:lnTo>
                    <a:lnTo>
                      <a:pt x="17513" y="1570"/>
                    </a:lnTo>
                    <a:lnTo>
                      <a:pt x="17513" y="1674"/>
                    </a:lnTo>
                    <a:lnTo>
                      <a:pt x="17450" y="1633"/>
                    </a:lnTo>
                    <a:lnTo>
                      <a:pt x="17367" y="1674"/>
                    </a:lnTo>
                    <a:lnTo>
                      <a:pt x="17304" y="1946"/>
                    </a:lnTo>
                    <a:lnTo>
                      <a:pt x="17367" y="2156"/>
                    </a:lnTo>
                    <a:lnTo>
                      <a:pt x="17346" y="2365"/>
                    </a:lnTo>
                    <a:lnTo>
                      <a:pt x="17388" y="2511"/>
                    </a:lnTo>
                    <a:lnTo>
                      <a:pt x="17388" y="2679"/>
                    </a:lnTo>
                    <a:lnTo>
                      <a:pt x="17262" y="2783"/>
                    </a:lnTo>
                    <a:lnTo>
                      <a:pt x="17262" y="2867"/>
                    </a:lnTo>
                    <a:lnTo>
                      <a:pt x="17157" y="3097"/>
                    </a:lnTo>
                    <a:lnTo>
                      <a:pt x="17137" y="3411"/>
                    </a:lnTo>
                    <a:lnTo>
                      <a:pt x="17032" y="3558"/>
                    </a:lnTo>
                    <a:lnTo>
                      <a:pt x="17074" y="3662"/>
                    </a:lnTo>
                    <a:lnTo>
                      <a:pt x="16990" y="3830"/>
                    </a:lnTo>
                    <a:lnTo>
                      <a:pt x="16885" y="3934"/>
                    </a:lnTo>
                    <a:lnTo>
                      <a:pt x="16885" y="4143"/>
                    </a:lnTo>
                    <a:lnTo>
                      <a:pt x="16718" y="4290"/>
                    </a:lnTo>
                    <a:lnTo>
                      <a:pt x="16341" y="4436"/>
                    </a:lnTo>
                    <a:lnTo>
                      <a:pt x="16195" y="4332"/>
                    </a:lnTo>
                    <a:lnTo>
                      <a:pt x="16028" y="4311"/>
                    </a:lnTo>
                    <a:lnTo>
                      <a:pt x="15944" y="4227"/>
                    </a:lnTo>
                    <a:lnTo>
                      <a:pt x="15818" y="4102"/>
                    </a:lnTo>
                    <a:lnTo>
                      <a:pt x="15818" y="4039"/>
                    </a:lnTo>
                    <a:lnTo>
                      <a:pt x="15776" y="3997"/>
                    </a:lnTo>
                    <a:lnTo>
                      <a:pt x="15735" y="3871"/>
                    </a:lnTo>
                    <a:lnTo>
                      <a:pt x="15609" y="3830"/>
                    </a:lnTo>
                    <a:lnTo>
                      <a:pt x="15484" y="3788"/>
                    </a:lnTo>
                    <a:lnTo>
                      <a:pt x="15316" y="3788"/>
                    </a:lnTo>
                    <a:lnTo>
                      <a:pt x="15149" y="3683"/>
                    </a:lnTo>
                    <a:lnTo>
                      <a:pt x="15107" y="3578"/>
                    </a:lnTo>
                    <a:lnTo>
                      <a:pt x="14981" y="3411"/>
                    </a:lnTo>
                    <a:lnTo>
                      <a:pt x="14835" y="3390"/>
                    </a:lnTo>
                    <a:lnTo>
                      <a:pt x="14688" y="3306"/>
                    </a:lnTo>
                    <a:lnTo>
                      <a:pt x="14688" y="3244"/>
                    </a:lnTo>
                    <a:lnTo>
                      <a:pt x="14626" y="3244"/>
                    </a:lnTo>
                    <a:lnTo>
                      <a:pt x="14563" y="3181"/>
                    </a:lnTo>
                    <a:lnTo>
                      <a:pt x="14437" y="3181"/>
                    </a:lnTo>
                    <a:lnTo>
                      <a:pt x="14333" y="3160"/>
                    </a:lnTo>
                    <a:lnTo>
                      <a:pt x="14354" y="3097"/>
                    </a:lnTo>
                    <a:lnTo>
                      <a:pt x="14207" y="2993"/>
                    </a:lnTo>
                    <a:lnTo>
                      <a:pt x="14165" y="2867"/>
                    </a:lnTo>
                    <a:lnTo>
                      <a:pt x="14040" y="2721"/>
                    </a:lnTo>
                    <a:lnTo>
                      <a:pt x="13935" y="2721"/>
                    </a:lnTo>
                    <a:lnTo>
                      <a:pt x="13810" y="2553"/>
                    </a:lnTo>
                    <a:lnTo>
                      <a:pt x="13810" y="2428"/>
                    </a:lnTo>
                    <a:lnTo>
                      <a:pt x="13914" y="2239"/>
                    </a:lnTo>
                    <a:lnTo>
                      <a:pt x="13935" y="2114"/>
                    </a:lnTo>
                    <a:lnTo>
                      <a:pt x="14061" y="2030"/>
                    </a:lnTo>
                    <a:lnTo>
                      <a:pt x="14103" y="1884"/>
                    </a:lnTo>
                    <a:lnTo>
                      <a:pt x="14144" y="1779"/>
                    </a:lnTo>
                    <a:lnTo>
                      <a:pt x="14040" y="1821"/>
                    </a:lnTo>
                    <a:lnTo>
                      <a:pt x="13956" y="1674"/>
                    </a:lnTo>
                    <a:lnTo>
                      <a:pt x="14061" y="1591"/>
                    </a:lnTo>
                    <a:lnTo>
                      <a:pt x="14040" y="1486"/>
                    </a:lnTo>
                    <a:lnTo>
                      <a:pt x="14124" y="1486"/>
                    </a:lnTo>
                    <a:lnTo>
                      <a:pt x="14165" y="1465"/>
                    </a:lnTo>
                    <a:lnTo>
                      <a:pt x="14228" y="1486"/>
                    </a:lnTo>
                    <a:lnTo>
                      <a:pt x="14333" y="1507"/>
                    </a:lnTo>
                    <a:lnTo>
                      <a:pt x="14458" y="1465"/>
                    </a:lnTo>
                    <a:lnTo>
                      <a:pt x="14521" y="1319"/>
                    </a:lnTo>
                    <a:lnTo>
                      <a:pt x="14416" y="1256"/>
                    </a:lnTo>
                    <a:lnTo>
                      <a:pt x="14479" y="1172"/>
                    </a:lnTo>
                    <a:lnTo>
                      <a:pt x="14563" y="1193"/>
                    </a:lnTo>
                    <a:lnTo>
                      <a:pt x="14626" y="1005"/>
                    </a:lnTo>
                    <a:lnTo>
                      <a:pt x="14688" y="963"/>
                    </a:lnTo>
                    <a:lnTo>
                      <a:pt x="14772" y="858"/>
                    </a:lnTo>
                    <a:lnTo>
                      <a:pt x="14772" y="796"/>
                    </a:lnTo>
                    <a:lnTo>
                      <a:pt x="14668" y="754"/>
                    </a:lnTo>
                    <a:lnTo>
                      <a:pt x="14584" y="837"/>
                    </a:lnTo>
                    <a:lnTo>
                      <a:pt x="14521" y="796"/>
                    </a:lnTo>
                    <a:lnTo>
                      <a:pt x="14521" y="586"/>
                    </a:lnTo>
                    <a:lnTo>
                      <a:pt x="14416" y="649"/>
                    </a:lnTo>
                    <a:lnTo>
                      <a:pt x="14270" y="796"/>
                    </a:lnTo>
                    <a:lnTo>
                      <a:pt x="14333" y="837"/>
                    </a:lnTo>
                    <a:lnTo>
                      <a:pt x="14333" y="900"/>
                    </a:lnTo>
                    <a:lnTo>
                      <a:pt x="14249" y="963"/>
                    </a:lnTo>
                    <a:lnTo>
                      <a:pt x="14144" y="900"/>
                    </a:lnTo>
                    <a:lnTo>
                      <a:pt x="14124" y="837"/>
                    </a:lnTo>
                    <a:lnTo>
                      <a:pt x="14103" y="775"/>
                    </a:lnTo>
                    <a:lnTo>
                      <a:pt x="14040" y="858"/>
                    </a:lnTo>
                    <a:lnTo>
                      <a:pt x="13956" y="879"/>
                    </a:lnTo>
                    <a:lnTo>
                      <a:pt x="13956" y="796"/>
                    </a:lnTo>
                    <a:lnTo>
                      <a:pt x="14040" y="733"/>
                    </a:lnTo>
                    <a:lnTo>
                      <a:pt x="14061" y="670"/>
                    </a:lnTo>
                    <a:lnTo>
                      <a:pt x="13998" y="691"/>
                    </a:lnTo>
                    <a:lnTo>
                      <a:pt x="13914" y="775"/>
                    </a:lnTo>
                    <a:lnTo>
                      <a:pt x="13789" y="837"/>
                    </a:lnTo>
                    <a:lnTo>
                      <a:pt x="13789" y="858"/>
                    </a:lnTo>
                    <a:lnTo>
                      <a:pt x="13705" y="879"/>
                    </a:lnTo>
                    <a:lnTo>
                      <a:pt x="13684" y="837"/>
                    </a:lnTo>
                    <a:lnTo>
                      <a:pt x="13538" y="837"/>
                    </a:lnTo>
                    <a:lnTo>
                      <a:pt x="13538" y="775"/>
                    </a:lnTo>
                    <a:lnTo>
                      <a:pt x="13475" y="649"/>
                    </a:lnTo>
                    <a:lnTo>
                      <a:pt x="13412" y="649"/>
                    </a:lnTo>
                    <a:lnTo>
                      <a:pt x="13287" y="691"/>
                    </a:lnTo>
                    <a:lnTo>
                      <a:pt x="13182" y="670"/>
                    </a:lnTo>
                    <a:lnTo>
                      <a:pt x="13119" y="691"/>
                    </a:lnTo>
                    <a:lnTo>
                      <a:pt x="13077" y="628"/>
                    </a:lnTo>
                    <a:lnTo>
                      <a:pt x="13015" y="628"/>
                    </a:lnTo>
                    <a:lnTo>
                      <a:pt x="12973" y="482"/>
                    </a:lnTo>
                    <a:lnTo>
                      <a:pt x="12847" y="545"/>
                    </a:lnTo>
                    <a:lnTo>
                      <a:pt x="12701" y="524"/>
                    </a:lnTo>
                    <a:lnTo>
                      <a:pt x="12575" y="461"/>
                    </a:lnTo>
                    <a:lnTo>
                      <a:pt x="12575" y="377"/>
                    </a:lnTo>
                    <a:lnTo>
                      <a:pt x="12491" y="273"/>
                    </a:lnTo>
                    <a:lnTo>
                      <a:pt x="12450" y="273"/>
                    </a:lnTo>
                    <a:lnTo>
                      <a:pt x="12450" y="335"/>
                    </a:lnTo>
                    <a:lnTo>
                      <a:pt x="12282" y="377"/>
                    </a:lnTo>
                    <a:lnTo>
                      <a:pt x="12240" y="273"/>
                    </a:lnTo>
                    <a:lnTo>
                      <a:pt x="12136" y="252"/>
                    </a:lnTo>
                    <a:lnTo>
                      <a:pt x="11968" y="168"/>
                    </a:lnTo>
                    <a:lnTo>
                      <a:pt x="11968" y="210"/>
                    </a:lnTo>
                    <a:lnTo>
                      <a:pt x="11906" y="147"/>
                    </a:lnTo>
                    <a:lnTo>
                      <a:pt x="11801" y="231"/>
                    </a:lnTo>
                    <a:lnTo>
                      <a:pt x="11906" y="314"/>
                    </a:lnTo>
                    <a:lnTo>
                      <a:pt x="11864" y="335"/>
                    </a:lnTo>
                    <a:lnTo>
                      <a:pt x="11968" y="356"/>
                    </a:lnTo>
                    <a:lnTo>
                      <a:pt x="12073" y="335"/>
                    </a:lnTo>
                    <a:lnTo>
                      <a:pt x="12240" y="461"/>
                    </a:lnTo>
                    <a:lnTo>
                      <a:pt x="12240" y="545"/>
                    </a:lnTo>
                    <a:lnTo>
                      <a:pt x="12261" y="733"/>
                    </a:lnTo>
                    <a:lnTo>
                      <a:pt x="12136" y="733"/>
                    </a:lnTo>
                    <a:lnTo>
                      <a:pt x="12115" y="858"/>
                    </a:lnTo>
                    <a:lnTo>
                      <a:pt x="12052" y="775"/>
                    </a:lnTo>
                    <a:lnTo>
                      <a:pt x="11968" y="754"/>
                    </a:lnTo>
                    <a:lnTo>
                      <a:pt x="11864" y="837"/>
                    </a:lnTo>
                    <a:lnTo>
                      <a:pt x="11550" y="837"/>
                    </a:lnTo>
                    <a:lnTo>
                      <a:pt x="11424" y="733"/>
                    </a:lnTo>
                    <a:lnTo>
                      <a:pt x="11403" y="775"/>
                    </a:lnTo>
                    <a:lnTo>
                      <a:pt x="11278" y="837"/>
                    </a:lnTo>
                    <a:lnTo>
                      <a:pt x="11299" y="942"/>
                    </a:lnTo>
                    <a:lnTo>
                      <a:pt x="11194" y="900"/>
                    </a:lnTo>
                    <a:lnTo>
                      <a:pt x="11215" y="1068"/>
                    </a:lnTo>
                    <a:lnTo>
                      <a:pt x="11173" y="1005"/>
                    </a:lnTo>
                    <a:lnTo>
                      <a:pt x="11027" y="963"/>
                    </a:lnTo>
                    <a:lnTo>
                      <a:pt x="10985" y="1047"/>
                    </a:lnTo>
                    <a:lnTo>
                      <a:pt x="11027" y="1109"/>
                    </a:lnTo>
                    <a:lnTo>
                      <a:pt x="11027" y="1172"/>
                    </a:lnTo>
                    <a:lnTo>
                      <a:pt x="10880" y="1109"/>
                    </a:lnTo>
                    <a:lnTo>
                      <a:pt x="10818" y="1193"/>
                    </a:lnTo>
                    <a:lnTo>
                      <a:pt x="10880" y="1256"/>
                    </a:lnTo>
                    <a:lnTo>
                      <a:pt x="10797" y="1298"/>
                    </a:lnTo>
                    <a:lnTo>
                      <a:pt x="10713" y="1361"/>
                    </a:lnTo>
                    <a:lnTo>
                      <a:pt x="10713" y="1402"/>
                    </a:lnTo>
                    <a:lnTo>
                      <a:pt x="10797" y="1507"/>
                    </a:lnTo>
                    <a:lnTo>
                      <a:pt x="10818" y="1570"/>
                    </a:lnTo>
                    <a:lnTo>
                      <a:pt x="10818" y="1570"/>
                    </a:lnTo>
                    <a:lnTo>
                      <a:pt x="10713" y="1507"/>
                    </a:lnTo>
                    <a:lnTo>
                      <a:pt x="10650" y="1591"/>
                    </a:lnTo>
                    <a:lnTo>
                      <a:pt x="10546" y="1591"/>
                    </a:lnTo>
                    <a:lnTo>
                      <a:pt x="10462" y="1737"/>
                    </a:lnTo>
                    <a:lnTo>
                      <a:pt x="10357" y="1925"/>
                    </a:lnTo>
                    <a:lnTo>
                      <a:pt x="10274" y="1946"/>
                    </a:lnTo>
                    <a:lnTo>
                      <a:pt x="10253" y="2114"/>
                    </a:lnTo>
                    <a:lnTo>
                      <a:pt x="10148" y="2156"/>
                    </a:lnTo>
                    <a:lnTo>
                      <a:pt x="10232" y="2239"/>
                    </a:lnTo>
                    <a:lnTo>
                      <a:pt x="10441" y="2260"/>
                    </a:lnTo>
                    <a:lnTo>
                      <a:pt x="10357" y="2302"/>
                    </a:lnTo>
                    <a:lnTo>
                      <a:pt x="10294" y="2365"/>
                    </a:lnTo>
                    <a:lnTo>
                      <a:pt x="10546" y="2449"/>
                    </a:lnTo>
                    <a:lnTo>
                      <a:pt x="10462" y="2511"/>
                    </a:lnTo>
                    <a:lnTo>
                      <a:pt x="10294" y="2469"/>
                    </a:lnTo>
                    <a:lnTo>
                      <a:pt x="10253" y="2407"/>
                    </a:lnTo>
                    <a:lnTo>
                      <a:pt x="10253" y="2407"/>
                    </a:lnTo>
                    <a:lnTo>
                      <a:pt x="10274" y="2469"/>
                    </a:lnTo>
                    <a:lnTo>
                      <a:pt x="10357" y="2553"/>
                    </a:lnTo>
                    <a:lnTo>
                      <a:pt x="10357" y="2679"/>
                    </a:lnTo>
                    <a:lnTo>
                      <a:pt x="10462" y="2825"/>
                    </a:lnTo>
                    <a:lnTo>
                      <a:pt x="10294" y="2679"/>
                    </a:lnTo>
                    <a:lnTo>
                      <a:pt x="10232" y="2532"/>
                    </a:lnTo>
                    <a:lnTo>
                      <a:pt x="10127" y="2511"/>
                    </a:lnTo>
                    <a:lnTo>
                      <a:pt x="10085" y="2574"/>
                    </a:lnTo>
                    <a:lnTo>
                      <a:pt x="10064" y="2658"/>
                    </a:lnTo>
                    <a:lnTo>
                      <a:pt x="10043" y="2574"/>
                    </a:lnTo>
                    <a:lnTo>
                      <a:pt x="9813" y="2428"/>
                    </a:lnTo>
                    <a:lnTo>
                      <a:pt x="9625" y="2449"/>
                    </a:lnTo>
                    <a:lnTo>
                      <a:pt x="9667" y="2511"/>
                    </a:lnTo>
                    <a:lnTo>
                      <a:pt x="9625" y="2574"/>
                    </a:lnTo>
                    <a:lnTo>
                      <a:pt x="9562" y="2532"/>
                    </a:lnTo>
                    <a:lnTo>
                      <a:pt x="9520" y="2532"/>
                    </a:lnTo>
                    <a:lnTo>
                      <a:pt x="9458" y="2574"/>
                    </a:lnTo>
                    <a:lnTo>
                      <a:pt x="9541" y="2721"/>
                    </a:lnTo>
                    <a:lnTo>
                      <a:pt x="9520" y="2762"/>
                    </a:lnTo>
                    <a:lnTo>
                      <a:pt x="9499" y="2721"/>
                    </a:lnTo>
                    <a:lnTo>
                      <a:pt x="9437" y="2741"/>
                    </a:lnTo>
                    <a:lnTo>
                      <a:pt x="9437" y="2783"/>
                    </a:lnTo>
                    <a:lnTo>
                      <a:pt x="9332" y="2846"/>
                    </a:lnTo>
                    <a:lnTo>
                      <a:pt x="9186" y="2888"/>
                    </a:lnTo>
                    <a:lnTo>
                      <a:pt x="9311" y="2825"/>
                    </a:lnTo>
                    <a:lnTo>
                      <a:pt x="9395" y="2721"/>
                    </a:lnTo>
                    <a:lnTo>
                      <a:pt x="9395" y="2532"/>
                    </a:lnTo>
                    <a:lnTo>
                      <a:pt x="9458" y="2428"/>
                    </a:lnTo>
                    <a:lnTo>
                      <a:pt x="9416" y="2344"/>
                    </a:lnTo>
                    <a:lnTo>
                      <a:pt x="9311" y="2323"/>
                    </a:lnTo>
                    <a:lnTo>
                      <a:pt x="9144" y="2030"/>
                    </a:lnTo>
                    <a:lnTo>
                      <a:pt x="9081" y="1905"/>
                    </a:lnTo>
                    <a:lnTo>
                      <a:pt x="8893" y="1842"/>
                    </a:lnTo>
                    <a:lnTo>
                      <a:pt x="8788" y="1800"/>
                    </a:lnTo>
                    <a:lnTo>
                      <a:pt x="8725" y="1821"/>
                    </a:lnTo>
                    <a:lnTo>
                      <a:pt x="8788" y="1884"/>
                    </a:lnTo>
                    <a:lnTo>
                      <a:pt x="8704" y="1905"/>
                    </a:lnTo>
                    <a:lnTo>
                      <a:pt x="8621" y="2030"/>
                    </a:lnTo>
                    <a:lnTo>
                      <a:pt x="8558" y="2009"/>
                    </a:lnTo>
                    <a:lnTo>
                      <a:pt x="8579" y="1946"/>
                    </a:lnTo>
                    <a:lnTo>
                      <a:pt x="8474" y="1988"/>
                    </a:lnTo>
                    <a:lnTo>
                      <a:pt x="8453" y="2051"/>
                    </a:lnTo>
                    <a:lnTo>
                      <a:pt x="8370" y="1884"/>
                    </a:lnTo>
                    <a:lnTo>
                      <a:pt x="8307" y="1884"/>
                    </a:lnTo>
                    <a:lnTo>
                      <a:pt x="8286" y="1946"/>
                    </a:lnTo>
                    <a:lnTo>
                      <a:pt x="8370" y="2009"/>
                    </a:lnTo>
                    <a:lnTo>
                      <a:pt x="8265" y="2093"/>
                    </a:lnTo>
                    <a:lnTo>
                      <a:pt x="8202" y="2218"/>
                    </a:lnTo>
                    <a:lnTo>
                      <a:pt x="8265" y="2260"/>
                    </a:lnTo>
                    <a:lnTo>
                      <a:pt x="8139" y="2344"/>
                    </a:lnTo>
                    <a:lnTo>
                      <a:pt x="8077" y="2260"/>
                    </a:lnTo>
                    <a:lnTo>
                      <a:pt x="8035" y="2260"/>
                    </a:lnTo>
                    <a:lnTo>
                      <a:pt x="7993" y="2197"/>
                    </a:lnTo>
                    <a:lnTo>
                      <a:pt x="8077" y="2114"/>
                    </a:lnTo>
                    <a:lnTo>
                      <a:pt x="7993" y="2114"/>
                    </a:lnTo>
                    <a:lnTo>
                      <a:pt x="7951" y="2239"/>
                    </a:lnTo>
                    <a:lnTo>
                      <a:pt x="7846" y="2260"/>
                    </a:lnTo>
                    <a:lnTo>
                      <a:pt x="7784" y="2323"/>
                    </a:lnTo>
                    <a:lnTo>
                      <a:pt x="7763" y="2449"/>
                    </a:lnTo>
                    <a:lnTo>
                      <a:pt x="7951" y="2511"/>
                    </a:lnTo>
                    <a:lnTo>
                      <a:pt x="7784" y="2637"/>
                    </a:lnTo>
                    <a:lnTo>
                      <a:pt x="7679" y="2574"/>
                    </a:lnTo>
                    <a:lnTo>
                      <a:pt x="7533" y="2658"/>
                    </a:lnTo>
                    <a:lnTo>
                      <a:pt x="7554" y="2741"/>
                    </a:lnTo>
                    <a:lnTo>
                      <a:pt x="7742" y="2762"/>
                    </a:lnTo>
                    <a:lnTo>
                      <a:pt x="7658" y="2846"/>
                    </a:lnTo>
                    <a:lnTo>
                      <a:pt x="7574" y="2867"/>
                    </a:lnTo>
                    <a:lnTo>
                      <a:pt x="7470" y="2741"/>
                    </a:lnTo>
                    <a:lnTo>
                      <a:pt x="7365" y="2846"/>
                    </a:lnTo>
                    <a:lnTo>
                      <a:pt x="7261" y="2867"/>
                    </a:lnTo>
                    <a:lnTo>
                      <a:pt x="7302" y="2951"/>
                    </a:lnTo>
                    <a:lnTo>
                      <a:pt x="7323" y="3034"/>
                    </a:lnTo>
                    <a:lnTo>
                      <a:pt x="7323" y="3097"/>
                    </a:lnTo>
                    <a:lnTo>
                      <a:pt x="7407" y="3076"/>
                    </a:lnTo>
                    <a:lnTo>
                      <a:pt x="7323" y="3181"/>
                    </a:lnTo>
                    <a:lnTo>
                      <a:pt x="7365" y="3286"/>
                    </a:lnTo>
                    <a:lnTo>
                      <a:pt x="7261" y="3306"/>
                    </a:lnTo>
                    <a:lnTo>
                      <a:pt x="7219" y="3390"/>
                    </a:lnTo>
                    <a:lnTo>
                      <a:pt x="7407" y="3453"/>
                    </a:lnTo>
                    <a:lnTo>
                      <a:pt x="7302" y="3495"/>
                    </a:lnTo>
                    <a:lnTo>
                      <a:pt x="7261" y="3558"/>
                    </a:lnTo>
                    <a:lnTo>
                      <a:pt x="7135" y="3516"/>
                    </a:lnTo>
                    <a:lnTo>
                      <a:pt x="7093" y="3453"/>
                    </a:lnTo>
                    <a:lnTo>
                      <a:pt x="7009" y="3390"/>
                    </a:lnTo>
                    <a:lnTo>
                      <a:pt x="6905" y="3474"/>
                    </a:lnTo>
                    <a:lnTo>
                      <a:pt x="6884" y="3369"/>
                    </a:lnTo>
                    <a:lnTo>
                      <a:pt x="6779" y="3306"/>
                    </a:lnTo>
                    <a:lnTo>
                      <a:pt x="6696" y="3369"/>
                    </a:lnTo>
                    <a:lnTo>
                      <a:pt x="6821" y="3474"/>
                    </a:lnTo>
                    <a:lnTo>
                      <a:pt x="6779" y="3495"/>
                    </a:lnTo>
                    <a:lnTo>
                      <a:pt x="6717" y="3599"/>
                    </a:lnTo>
                    <a:lnTo>
                      <a:pt x="6821" y="3704"/>
                    </a:lnTo>
                    <a:lnTo>
                      <a:pt x="6947" y="3704"/>
                    </a:lnTo>
                    <a:lnTo>
                      <a:pt x="6905" y="3809"/>
                    </a:lnTo>
                    <a:lnTo>
                      <a:pt x="6905" y="3913"/>
                    </a:lnTo>
                    <a:lnTo>
                      <a:pt x="6842" y="3871"/>
                    </a:lnTo>
                    <a:lnTo>
                      <a:pt x="6779" y="3871"/>
                    </a:lnTo>
                    <a:lnTo>
                      <a:pt x="6800" y="3997"/>
                    </a:lnTo>
                    <a:lnTo>
                      <a:pt x="6737" y="4122"/>
                    </a:lnTo>
                    <a:lnTo>
                      <a:pt x="6737" y="4248"/>
                    </a:lnTo>
                    <a:lnTo>
                      <a:pt x="6570" y="3871"/>
                    </a:lnTo>
                    <a:lnTo>
                      <a:pt x="6424" y="3620"/>
                    </a:lnTo>
                    <a:lnTo>
                      <a:pt x="6382" y="3558"/>
                    </a:lnTo>
                    <a:lnTo>
                      <a:pt x="6403" y="3390"/>
                    </a:lnTo>
                    <a:lnTo>
                      <a:pt x="6361" y="3474"/>
                    </a:lnTo>
                    <a:lnTo>
                      <a:pt x="6214" y="3558"/>
                    </a:lnTo>
                    <a:lnTo>
                      <a:pt x="6193" y="3704"/>
                    </a:lnTo>
                    <a:lnTo>
                      <a:pt x="6110" y="3725"/>
                    </a:lnTo>
                    <a:lnTo>
                      <a:pt x="6089" y="3809"/>
                    </a:lnTo>
                    <a:lnTo>
                      <a:pt x="5984" y="3788"/>
                    </a:lnTo>
                    <a:lnTo>
                      <a:pt x="5901" y="3892"/>
                    </a:lnTo>
                    <a:lnTo>
                      <a:pt x="5838" y="3976"/>
                    </a:lnTo>
                    <a:lnTo>
                      <a:pt x="5859" y="4102"/>
                    </a:lnTo>
                    <a:lnTo>
                      <a:pt x="5859" y="4415"/>
                    </a:lnTo>
                    <a:lnTo>
                      <a:pt x="5901" y="4436"/>
                    </a:lnTo>
                    <a:lnTo>
                      <a:pt x="5901" y="4541"/>
                    </a:lnTo>
                    <a:lnTo>
                      <a:pt x="5796" y="4604"/>
                    </a:lnTo>
                    <a:lnTo>
                      <a:pt x="5733" y="4708"/>
                    </a:lnTo>
                    <a:lnTo>
                      <a:pt x="5566" y="4750"/>
                    </a:lnTo>
                    <a:lnTo>
                      <a:pt x="5587" y="4834"/>
                    </a:lnTo>
                    <a:lnTo>
                      <a:pt x="5461" y="4918"/>
                    </a:lnTo>
                    <a:lnTo>
                      <a:pt x="5461" y="5064"/>
                    </a:lnTo>
                    <a:lnTo>
                      <a:pt x="5377" y="5127"/>
                    </a:lnTo>
                    <a:lnTo>
                      <a:pt x="5210" y="5378"/>
                    </a:lnTo>
                    <a:lnTo>
                      <a:pt x="4854" y="5587"/>
                    </a:lnTo>
                    <a:lnTo>
                      <a:pt x="4561" y="5608"/>
                    </a:lnTo>
                    <a:lnTo>
                      <a:pt x="4436" y="5650"/>
                    </a:lnTo>
                    <a:lnTo>
                      <a:pt x="4268" y="5671"/>
                    </a:lnTo>
                    <a:lnTo>
                      <a:pt x="4122" y="5692"/>
                    </a:lnTo>
                    <a:lnTo>
                      <a:pt x="3996" y="5671"/>
                    </a:lnTo>
                    <a:lnTo>
                      <a:pt x="3808" y="5754"/>
                    </a:lnTo>
                    <a:lnTo>
                      <a:pt x="3787" y="5859"/>
                    </a:lnTo>
                    <a:lnTo>
                      <a:pt x="3683" y="5901"/>
                    </a:lnTo>
                    <a:lnTo>
                      <a:pt x="3285" y="5880"/>
                    </a:lnTo>
                    <a:lnTo>
                      <a:pt x="3222" y="5922"/>
                    </a:lnTo>
                    <a:lnTo>
                      <a:pt x="3160" y="6027"/>
                    </a:lnTo>
                    <a:lnTo>
                      <a:pt x="2929" y="6131"/>
                    </a:lnTo>
                    <a:lnTo>
                      <a:pt x="2762" y="6131"/>
                    </a:lnTo>
                    <a:lnTo>
                      <a:pt x="2657" y="6089"/>
                    </a:lnTo>
                    <a:lnTo>
                      <a:pt x="2553" y="6110"/>
                    </a:lnTo>
                    <a:lnTo>
                      <a:pt x="2532" y="6027"/>
                    </a:lnTo>
                    <a:lnTo>
                      <a:pt x="2427" y="6089"/>
                    </a:lnTo>
                    <a:lnTo>
                      <a:pt x="2344" y="6215"/>
                    </a:lnTo>
                    <a:lnTo>
                      <a:pt x="2113" y="6278"/>
                    </a:lnTo>
                    <a:lnTo>
                      <a:pt x="2092" y="6319"/>
                    </a:lnTo>
                    <a:lnTo>
                      <a:pt x="2009" y="6319"/>
                    </a:lnTo>
                    <a:lnTo>
                      <a:pt x="1820" y="6487"/>
                    </a:lnTo>
                    <a:lnTo>
                      <a:pt x="1569" y="6612"/>
                    </a:lnTo>
                    <a:lnTo>
                      <a:pt x="1255" y="6717"/>
                    </a:lnTo>
                    <a:lnTo>
                      <a:pt x="1088" y="6905"/>
                    </a:lnTo>
                    <a:lnTo>
                      <a:pt x="1088" y="7115"/>
                    </a:lnTo>
                    <a:lnTo>
                      <a:pt x="963" y="7219"/>
                    </a:lnTo>
                    <a:lnTo>
                      <a:pt x="879" y="7156"/>
                    </a:lnTo>
                    <a:lnTo>
                      <a:pt x="900" y="7073"/>
                    </a:lnTo>
                    <a:lnTo>
                      <a:pt x="900" y="7010"/>
                    </a:lnTo>
                    <a:lnTo>
                      <a:pt x="963" y="6843"/>
                    </a:lnTo>
                    <a:lnTo>
                      <a:pt x="963" y="6738"/>
                    </a:lnTo>
                    <a:lnTo>
                      <a:pt x="774" y="6863"/>
                    </a:lnTo>
                    <a:lnTo>
                      <a:pt x="732" y="7052"/>
                    </a:lnTo>
                    <a:lnTo>
                      <a:pt x="607" y="7282"/>
                    </a:lnTo>
                    <a:lnTo>
                      <a:pt x="711" y="7470"/>
                    </a:lnTo>
                    <a:lnTo>
                      <a:pt x="628" y="7638"/>
                    </a:lnTo>
                    <a:lnTo>
                      <a:pt x="649" y="7889"/>
                    </a:lnTo>
                    <a:lnTo>
                      <a:pt x="419" y="8161"/>
                    </a:lnTo>
                    <a:lnTo>
                      <a:pt x="335" y="8537"/>
                    </a:lnTo>
                    <a:lnTo>
                      <a:pt x="377" y="8726"/>
                    </a:lnTo>
                    <a:lnTo>
                      <a:pt x="356" y="9019"/>
                    </a:lnTo>
                    <a:lnTo>
                      <a:pt x="565" y="9353"/>
                    </a:lnTo>
                    <a:lnTo>
                      <a:pt x="565" y="9479"/>
                    </a:lnTo>
                    <a:lnTo>
                      <a:pt x="649" y="9584"/>
                    </a:lnTo>
                    <a:lnTo>
                      <a:pt x="565" y="9751"/>
                    </a:lnTo>
                    <a:lnTo>
                      <a:pt x="628" y="9897"/>
                    </a:lnTo>
                    <a:lnTo>
                      <a:pt x="502" y="9960"/>
                    </a:lnTo>
                    <a:lnTo>
                      <a:pt x="439" y="9856"/>
                    </a:lnTo>
                    <a:lnTo>
                      <a:pt x="439" y="9667"/>
                    </a:lnTo>
                    <a:lnTo>
                      <a:pt x="356" y="9772"/>
                    </a:lnTo>
                    <a:lnTo>
                      <a:pt x="335" y="9730"/>
                    </a:lnTo>
                    <a:lnTo>
                      <a:pt x="335" y="9542"/>
                    </a:lnTo>
                    <a:lnTo>
                      <a:pt x="230" y="9312"/>
                    </a:lnTo>
                    <a:lnTo>
                      <a:pt x="147" y="9416"/>
                    </a:lnTo>
                    <a:lnTo>
                      <a:pt x="188" y="9667"/>
                    </a:lnTo>
                    <a:lnTo>
                      <a:pt x="335" y="9835"/>
                    </a:lnTo>
                    <a:lnTo>
                      <a:pt x="439" y="10023"/>
                    </a:lnTo>
                    <a:lnTo>
                      <a:pt x="293" y="10065"/>
                    </a:lnTo>
                    <a:lnTo>
                      <a:pt x="147" y="9897"/>
                    </a:lnTo>
                    <a:lnTo>
                      <a:pt x="126" y="9688"/>
                    </a:lnTo>
                    <a:lnTo>
                      <a:pt x="84" y="9772"/>
                    </a:lnTo>
                    <a:lnTo>
                      <a:pt x="0" y="9835"/>
                    </a:lnTo>
                    <a:lnTo>
                      <a:pt x="105" y="10002"/>
                    </a:lnTo>
                    <a:lnTo>
                      <a:pt x="314" y="10253"/>
                    </a:lnTo>
                    <a:lnTo>
                      <a:pt x="419" y="10588"/>
                    </a:lnTo>
                    <a:lnTo>
                      <a:pt x="377" y="11153"/>
                    </a:lnTo>
                    <a:lnTo>
                      <a:pt x="460" y="11257"/>
                    </a:lnTo>
                    <a:lnTo>
                      <a:pt x="544" y="11592"/>
                    </a:lnTo>
                    <a:lnTo>
                      <a:pt x="711" y="12032"/>
                    </a:lnTo>
                    <a:lnTo>
                      <a:pt x="649" y="12178"/>
                    </a:lnTo>
                    <a:lnTo>
                      <a:pt x="670" y="12827"/>
                    </a:lnTo>
                    <a:lnTo>
                      <a:pt x="649" y="12910"/>
                    </a:lnTo>
                    <a:lnTo>
                      <a:pt x="711" y="13099"/>
                    </a:lnTo>
                    <a:lnTo>
                      <a:pt x="711" y="13308"/>
                    </a:lnTo>
                    <a:lnTo>
                      <a:pt x="837" y="13559"/>
                    </a:lnTo>
                    <a:lnTo>
                      <a:pt x="837" y="13726"/>
                    </a:lnTo>
                    <a:lnTo>
                      <a:pt x="732" y="13810"/>
                    </a:lnTo>
                    <a:lnTo>
                      <a:pt x="774" y="13852"/>
                    </a:lnTo>
                    <a:lnTo>
                      <a:pt x="732" y="14019"/>
                    </a:lnTo>
                    <a:lnTo>
                      <a:pt x="711" y="14270"/>
                    </a:lnTo>
                    <a:lnTo>
                      <a:pt x="628" y="14354"/>
                    </a:lnTo>
                    <a:lnTo>
                      <a:pt x="649" y="14438"/>
                    </a:lnTo>
                    <a:lnTo>
                      <a:pt x="628" y="14584"/>
                    </a:lnTo>
                    <a:lnTo>
                      <a:pt x="523" y="14668"/>
                    </a:lnTo>
                    <a:lnTo>
                      <a:pt x="544" y="14793"/>
                    </a:lnTo>
                    <a:lnTo>
                      <a:pt x="335" y="14961"/>
                    </a:lnTo>
                    <a:lnTo>
                      <a:pt x="251" y="14877"/>
                    </a:lnTo>
                    <a:lnTo>
                      <a:pt x="126" y="15086"/>
                    </a:lnTo>
                    <a:lnTo>
                      <a:pt x="126" y="15442"/>
                    </a:lnTo>
                    <a:lnTo>
                      <a:pt x="209" y="15526"/>
                    </a:lnTo>
                    <a:lnTo>
                      <a:pt x="293" y="15526"/>
                    </a:lnTo>
                    <a:lnTo>
                      <a:pt x="544" y="15756"/>
                    </a:lnTo>
                    <a:lnTo>
                      <a:pt x="544" y="15861"/>
                    </a:lnTo>
                    <a:lnTo>
                      <a:pt x="565" y="15923"/>
                    </a:lnTo>
                    <a:lnTo>
                      <a:pt x="711" y="15944"/>
                    </a:lnTo>
                    <a:lnTo>
                      <a:pt x="753" y="16007"/>
                    </a:lnTo>
                    <a:lnTo>
                      <a:pt x="942" y="16028"/>
                    </a:lnTo>
                    <a:lnTo>
                      <a:pt x="983" y="16028"/>
                    </a:lnTo>
                    <a:lnTo>
                      <a:pt x="1025" y="16070"/>
                    </a:lnTo>
                    <a:lnTo>
                      <a:pt x="1151" y="16070"/>
                    </a:lnTo>
                    <a:lnTo>
                      <a:pt x="1297" y="16049"/>
                    </a:lnTo>
                    <a:lnTo>
                      <a:pt x="1339" y="16133"/>
                    </a:lnTo>
                    <a:lnTo>
                      <a:pt x="1402" y="16070"/>
                    </a:lnTo>
                    <a:lnTo>
                      <a:pt x="1423" y="16112"/>
                    </a:lnTo>
                    <a:lnTo>
                      <a:pt x="1611" y="16070"/>
                    </a:lnTo>
                    <a:lnTo>
                      <a:pt x="1758" y="16070"/>
                    </a:lnTo>
                    <a:lnTo>
                      <a:pt x="1779" y="16007"/>
                    </a:lnTo>
                    <a:lnTo>
                      <a:pt x="1862" y="15965"/>
                    </a:lnTo>
                    <a:lnTo>
                      <a:pt x="1946" y="15840"/>
                    </a:lnTo>
                    <a:lnTo>
                      <a:pt x="2113" y="15861"/>
                    </a:lnTo>
                    <a:lnTo>
                      <a:pt x="2113" y="15756"/>
                    </a:lnTo>
                    <a:lnTo>
                      <a:pt x="2218" y="15693"/>
                    </a:lnTo>
                    <a:lnTo>
                      <a:pt x="2323" y="15693"/>
                    </a:lnTo>
                    <a:lnTo>
                      <a:pt x="2406" y="15777"/>
                    </a:lnTo>
                    <a:lnTo>
                      <a:pt x="2511" y="15651"/>
                    </a:lnTo>
                    <a:lnTo>
                      <a:pt x="2532" y="15693"/>
                    </a:lnTo>
                    <a:lnTo>
                      <a:pt x="2616" y="15651"/>
                    </a:lnTo>
                    <a:lnTo>
                      <a:pt x="2636" y="15526"/>
                    </a:lnTo>
                    <a:lnTo>
                      <a:pt x="2950" y="15317"/>
                    </a:lnTo>
                    <a:lnTo>
                      <a:pt x="3076" y="15338"/>
                    </a:lnTo>
                    <a:lnTo>
                      <a:pt x="3160" y="15379"/>
                    </a:lnTo>
                    <a:lnTo>
                      <a:pt x="3264" y="15317"/>
                    </a:lnTo>
                    <a:lnTo>
                      <a:pt x="3557" y="15233"/>
                    </a:lnTo>
                    <a:lnTo>
                      <a:pt x="3599" y="15317"/>
                    </a:lnTo>
                    <a:lnTo>
                      <a:pt x="3787" y="15254"/>
                    </a:lnTo>
                    <a:lnTo>
                      <a:pt x="3850" y="15296"/>
                    </a:lnTo>
                    <a:lnTo>
                      <a:pt x="3955" y="15317"/>
                    </a:lnTo>
                    <a:lnTo>
                      <a:pt x="4038" y="15254"/>
                    </a:lnTo>
                    <a:lnTo>
                      <a:pt x="4101" y="15400"/>
                    </a:lnTo>
                    <a:lnTo>
                      <a:pt x="4185" y="15400"/>
                    </a:lnTo>
                    <a:lnTo>
                      <a:pt x="4268" y="15338"/>
                    </a:lnTo>
                    <a:lnTo>
                      <a:pt x="4310" y="15400"/>
                    </a:lnTo>
                    <a:lnTo>
                      <a:pt x="4415" y="15338"/>
                    </a:lnTo>
                    <a:lnTo>
                      <a:pt x="4624" y="15338"/>
                    </a:lnTo>
                    <a:lnTo>
                      <a:pt x="4624" y="15442"/>
                    </a:lnTo>
                    <a:lnTo>
                      <a:pt x="4645" y="15442"/>
                    </a:lnTo>
                    <a:lnTo>
                      <a:pt x="4792" y="15338"/>
                    </a:lnTo>
                    <a:lnTo>
                      <a:pt x="4917" y="15379"/>
                    </a:lnTo>
                    <a:lnTo>
                      <a:pt x="5064" y="15254"/>
                    </a:lnTo>
                    <a:lnTo>
                      <a:pt x="5126" y="15128"/>
                    </a:lnTo>
                    <a:lnTo>
                      <a:pt x="5168" y="15107"/>
                    </a:lnTo>
                    <a:lnTo>
                      <a:pt x="5315" y="14982"/>
                    </a:lnTo>
                    <a:lnTo>
                      <a:pt x="5377" y="14773"/>
                    </a:lnTo>
                    <a:lnTo>
                      <a:pt x="5524" y="14668"/>
                    </a:lnTo>
                    <a:lnTo>
                      <a:pt x="5670" y="14647"/>
                    </a:lnTo>
                    <a:lnTo>
                      <a:pt x="5754" y="14668"/>
                    </a:lnTo>
                    <a:lnTo>
                      <a:pt x="5984" y="14584"/>
                    </a:lnTo>
                    <a:lnTo>
                      <a:pt x="6277" y="14396"/>
                    </a:lnTo>
                    <a:lnTo>
                      <a:pt x="6486" y="14208"/>
                    </a:lnTo>
                    <a:lnTo>
                      <a:pt x="6570" y="14187"/>
                    </a:lnTo>
                    <a:lnTo>
                      <a:pt x="6737" y="14187"/>
                    </a:lnTo>
                    <a:lnTo>
                      <a:pt x="6905" y="14249"/>
                    </a:lnTo>
                    <a:lnTo>
                      <a:pt x="7051" y="14270"/>
                    </a:lnTo>
                    <a:lnTo>
                      <a:pt x="7198" y="14208"/>
                    </a:lnTo>
                    <a:lnTo>
                      <a:pt x="7407" y="14249"/>
                    </a:lnTo>
                    <a:lnTo>
                      <a:pt x="7742" y="14145"/>
                    </a:lnTo>
                    <a:lnTo>
                      <a:pt x="7930" y="14082"/>
                    </a:lnTo>
                    <a:lnTo>
                      <a:pt x="8056" y="13977"/>
                    </a:lnTo>
                    <a:lnTo>
                      <a:pt x="8139" y="13977"/>
                    </a:lnTo>
                    <a:lnTo>
                      <a:pt x="8307" y="13852"/>
                    </a:lnTo>
                    <a:lnTo>
                      <a:pt x="8558" y="13852"/>
                    </a:lnTo>
                    <a:lnTo>
                      <a:pt x="9186" y="13810"/>
                    </a:lnTo>
                    <a:lnTo>
                      <a:pt x="9395" y="13852"/>
                    </a:lnTo>
                    <a:lnTo>
                      <a:pt x="9520" y="13852"/>
                    </a:lnTo>
                    <a:lnTo>
                      <a:pt x="9709" y="13810"/>
                    </a:lnTo>
                    <a:lnTo>
                      <a:pt x="9834" y="13831"/>
                    </a:lnTo>
                    <a:lnTo>
                      <a:pt x="10022" y="13977"/>
                    </a:lnTo>
                    <a:lnTo>
                      <a:pt x="10148" y="14208"/>
                    </a:lnTo>
                    <a:lnTo>
                      <a:pt x="10253" y="14249"/>
                    </a:lnTo>
                    <a:lnTo>
                      <a:pt x="10336" y="14187"/>
                    </a:lnTo>
                    <a:lnTo>
                      <a:pt x="10378" y="14166"/>
                    </a:lnTo>
                    <a:lnTo>
                      <a:pt x="10441" y="14208"/>
                    </a:lnTo>
                    <a:lnTo>
                      <a:pt x="10504" y="14187"/>
                    </a:lnTo>
                    <a:lnTo>
                      <a:pt x="10650" y="14208"/>
                    </a:lnTo>
                    <a:lnTo>
                      <a:pt x="10755" y="14354"/>
                    </a:lnTo>
                    <a:lnTo>
                      <a:pt x="10880" y="14375"/>
                    </a:lnTo>
                    <a:lnTo>
                      <a:pt x="10964" y="14354"/>
                    </a:lnTo>
                    <a:lnTo>
                      <a:pt x="11194" y="14542"/>
                    </a:lnTo>
                    <a:lnTo>
                      <a:pt x="11194" y="14647"/>
                    </a:lnTo>
                    <a:lnTo>
                      <a:pt x="11278" y="14647"/>
                    </a:lnTo>
                    <a:lnTo>
                      <a:pt x="11341" y="14731"/>
                    </a:lnTo>
                    <a:lnTo>
                      <a:pt x="11320" y="14814"/>
                    </a:lnTo>
                    <a:lnTo>
                      <a:pt x="11215" y="14814"/>
                    </a:lnTo>
                    <a:lnTo>
                      <a:pt x="11194" y="14898"/>
                    </a:lnTo>
                    <a:lnTo>
                      <a:pt x="11299" y="15107"/>
                    </a:lnTo>
                    <a:lnTo>
                      <a:pt x="11403" y="15128"/>
                    </a:lnTo>
                    <a:lnTo>
                      <a:pt x="11508" y="15254"/>
                    </a:lnTo>
                    <a:lnTo>
                      <a:pt x="11550" y="15421"/>
                    </a:lnTo>
                    <a:lnTo>
                      <a:pt x="11529" y="15526"/>
                    </a:lnTo>
                    <a:lnTo>
                      <a:pt x="11655" y="15819"/>
                    </a:lnTo>
                    <a:lnTo>
                      <a:pt x="11613" y="15944"/>
                    </a:lnTo>
                    <a:lnTo>
                      <a:pt x="11655" y="16007"/>
                    </a:lnTo>
                    <a:lnTo>
                      <a:pt x="11634" y="16154"/>
                    </a:lnTo>
                    <a:lnTo>
                      <a:pt x="11613" y="16237"/>
                    </a:lnTo>
                    <a:lnTo>
                      <a:pt x="11529" y="16216"/>
                    </a:lnTo>
                    <a:lnTo>
                      <a:pt x="11508" y="16237"/>
                    </a:lnTo>
                    <a:lnTo>
                      <a:pt x="11592" y="16363"/>
                    </a:lnTo>
                    <a:lnTo>
                      <a:pt x="11655" y="16384"/>
                    </a:lnTo>
                    <a:lnTo>
                      <a:pt x="11717" y="16530"/>
                    </a:lnTo>
                    <a:lnTo>
                      <a:pt x="11822" y="16488"/>
                    </a:lnTo>
                    <a:lnTo>
                      <a:pt x="11927" y="16572"/>
                    </a:lnTo>
                    <a:lnTo>
                      <a:pt x="11927" y="16467"/>
                    </a:lnTo>
                    <a:lnTo>
                      <a:pt x="11864" y="16363"/>
                    </a:lnTo>
                    <a:lnTo>
                      <a:pt x="11927" y="16300"/>
                    </a:lnTo>
                    <a:lnTo>
                      <a:pt x="11968" y="16174"/>
                    </a:lnTo>
                    <a:lnTo>
                      <a:pt x="12073" y="16174"/>
                    </a:lnTo>
                    <a:lnTo>
                      <a:pt x="12136" y="16070"/>
                    </a:lnTo>
                    <a:lnTo>
                      <a:pt x="12240" y="16028"/>
                    </a:lnTo>
                    <a:lnTo>
                      <a:pt x="12261" y="15923"/>
                    </a:lnTo>
                    <a:lnTo>
                      <a:pt x="12366" y="15777"/>
                    </a:lnTo>
                    <a:lnTo>
                      <a:pt x="12596" y="15693"/>
                    </a:lnTo>
                    <a:lnTo>
                      <a:pt x="12638" y="15610"/>
                    </a:lnTo>
                    <a:lnTo>
                      <a:pt x="12680" y="15610"/>
                    </a:lnTo>
                    <a:lnTo>
                      <a:pt x="12868" y="15505"/>
                    </a:lnTo>
                    <a:lnTo>
                      <a:pt x="12910" y="15338"/>
                    </a:lnTo>
                    <a:lnTo>
                      <a:pt x="13077" y="15107"/>
                    </a:lnTo>
                    <a:lnTo>
                      <a:pt x="13224" y="15086"/>
                    </a:lnTo>
                    <a:lnTo>
                      <a:pt x="13307" y="14982"/>
                    </a:lnTo>
                    <a:lnTo>
                      <a:pt x="13266" y="14856"/>
                    </a:lnTo>
                    <a:lnTo>
                      <a:pt x="13287" y="14710"/>
                    </a:lnTo>
                    <a:lnTo>
                      <a:pt x="13370" y="14877"/>
                    </a:lnTo>
                    <a:lnTo>
                      <a:pt x="13370" y="15024"/>
                    </a:lnTo>
                    <a:lnTo>
                      <a:pt x="13370" y="15191"/>
                    </a:lnTo>
                    <a:lnTo>
                      <a:pt x="13287" y="15254"/>
                    </a:lnTo>
                    <a:lnTo>
                      <a:pt x="13266" y="15547"/>
                    </a:lnTo>
                    <a:lnTo>
                      <a:pt x="13015" y="15714"/>
                    </a:lnTo>
                    <a:lnTo>
                      <a:pt x="12973" y="15840"/>
                    </a:lnTo>
                    <a:lnTo>
                      <a:pt x="12910" y="15923"/>
                    </a:lnTo>
                    <a:lnTo>
                      <a:pt x="12910" y="16070"/>
                    </a:lnTo>
                    <a:lnTo>
                      <a:pt x="12784" y="16258"/>
                    </a:lnTo>
                    <a:lnTo>
                      <a:pt x="12805" y="16300"/>
                    </a:lnTo>
                    <a:lnTo>
                      <a:pt x="12743" y="16593"/>
                    </a:lnTo>
                    <a:lnTo>
                      <a:pt x="12450" y="16572"/>
                    </a:lnTo>
                    <a:lnTo>
                      <a:pt x="12387" y="16739"/>
                    </a:lnTo>
                    <a:lnTo>
                      <a:pt x="12324" y="16823"/>
                    </a:lnTo>
                    <a:lnTo>
                      <a:pt x="12324" y="16886"/>
                    </a:lnTo>
                    <a:lnTo>
                      <a:pt x="12491" y="16823"/>
                    </a:lnTo>
                    <a:lnTo>
                      <a:pt x="12659" y="16760"/>
                    </a:lnTo>
                    <a:lnTo>
                      <a:pt x="12868" y="16823"/>
                    </a:lnTo>
                    <a:lnTo>
                      <a:pt x="13056" y="16530"/>
                    </a:lnTo>
                    <a:lnTo>
                      <a:pt x="13098" y="16216"/>
                    </a:lnTo>
                    <a:lnTo>
                      <a:pt x="13266" y="16049"/>
                    </a:lnTo>
                    <a:lnTo>
                      <a:pt x="13307" y="16112"/>
                    </a:lnTo>
                    <a:lnTo>
                      <a:pt x="13307" y="16384"/>
                    </a:lnTo>
                    <a:lnTo>
                      <a:pt x="13370" y="16551"/>
                    </a:lnTo>
                    <a:lnTo>
                      <a:pt x="13307" y="16551"/>
                    </a:lnTo>
                    <a:lnTo>
                      <a:pt x="13328" y="16823"/>
                    </a:lnTo>
                    <a:lnTo>
                      <a:pt x="13203" y="17074"/>
                    </a:lnTo>
                    <a:lnTo>
                      <a:pt x="12994" y="17158"/>
                    </a:lnTo>
                    <a:lnTo>
                      <a:pt x="13015" y="17221"/>
                    </a:lnTo>
                    <a:lnTo>
                      <a:pt x="13161" y="17200"/>
                    </a:lnTo>
                    <a:lnTo>
                      <a:pt x="13307" y="17221"/>
                    </a:lnTo>
                    <a:lnTo>
                      <a:pt x="13391" y="17158"/>
                    </a:lnTo>
                    <a:lnTo>
                      <a:pt x="13496" y="17116"/>
                    </a:lnTo>
                    <a:lnTo>
                      <a:pt x="13600" y="17011"/>
                    </a:lnTo>
                    <a:lnTo>
                      <a:pt x="13705" y="17053"/>
                    </a:lnTo>
                    <a:lnTo>
                      <a:pt x="13789" y="17053"/>
                    </a:lnTo>
                    <a:lnTo>
                      <a:pt x="13705" y="17158"/>
                    </a:lnTo>
                    <a:lnTo>
                      <a:pt x="13642" y="17221"/>
                    </a:lnTo>
                    <a:lnTo>
                      <a:pt x="13538" y="17221"/>
                    </a:lnTo>
                    <a:lnTo>
                      <a:pt x="13517" y="17283"/>
                    </a:lnTo>
                    <a:lnTo>
                      <a:pt x="13621" y="17430"/>
                    </a:lnTo>
                    <a:lnTo>
                      <a:pt x="13684" y="17576"/>
                    </a:lnTo>
                    <a:lnTo>
                      <a:pt x="13747" y="17744"/>
                    </a:lnTo>
                    <a:lnTo>
                      <a:pt x="13747" y="17953"/>
                    </a:lnTo>
                    <a:lnTo>
                      <a:pt x="13726" y="18225"/>
                    </a:lnTo>
                    <a:lnTo>
                      <a:pt x="13600" y="18371"/>
                    </a:lnTo>
                    <a:lnTo>
                      <a:pt x="13621" y="18455"/>
                    </a:lnTo>
                    <a:lnTo>
                      <a:pt x="13600" y="18664"/>
                    </a:lnTo>
                    <a:lnTo>
                      <a:pt x="13705" y="18748"/>
                    </a:lnTo>
                    <a:lnTo>
                      <a:pt x="13789" y="18895"/>
                    </a:lnTo>
                    <a:lnTo>
                      <a:pt x="13810" y="19083"/>
                    </a:lnTo>
                    <a:lnTo>
                      <a:pt x="14019" y="19355"/>
                    </a:lnTo>
                    <a:lnTo>
                      <a:pt x="14165" y="19397"/>
                    </a:lnTo>
                    <a:lnTo>
                      <a:pt x="14270" y="19480"/>
                    </a:lnTo>
                    <a:lnTo>
                      <a:pt x="14333" y="19606"/>
                    </a:lnTo>
                    <a:lnTo>
                      <a:pt x="14437" y="19627"/>
                    </a:lnTo>
                    <a:lnTo>
                      <a:pt x="14458" y="19585"/>
                    </a:lnTo>
                    <a:lnTo>
                      <a:pt x="14542" y="19564"/>
                    </a:lnTo>
                    <a:lnTo>
                      <a:pt x="14688" y="19585"/>
                    </a:lnTo>
                    <a:lnTo>
                      <a:pt x="14835" y="19731"/>
                    </a:lnTo>
                    <a:lnTo>
                      <a:pt x="14960" y="19773"/>
                    </a:lnTo>
                    <a:lnTo>
                      <a:pt x="15086" y="19899"/>
                    </a:lnTo>
                    <a:lnTo>
                      <a:pt x="15107" y="20003"/>
                    </a:lnTo>
                    <a:lnTo>
                      <a:pt x="15212" y="20045"/>
                    </a:lnTo>
                    <a:lnTo>
                      <a:pt x="15358" y="20192"/>
                    </a:lnTo>
                    <a:lnTo>
                      <a:pt x="15421" y="20192"/>
                    </a:lnTo>
                    <a:lnTo>
                      <a:pt x="15463" y="20108"/>
                    </a:lnTo>
                    <a:lnTo>
                      <a:pt x="15693" y="20003"/>
                    </a:lnTo>
                    <a:lnTo>
                      <a:pt x="15776" y="19899"/>
                    </a:lnTo>
                    <a:lnTo>
                      <a:pt x="15902" y="19899"/>
                    </a:lnTo>
                    <a:lnTo>
                      <a:pt x="16048" y="19773"/>
                    </a:lnTo>
                    <a:lnTo>
                      <a:pt x="16153" y="19773"/>
                    </a:lnTo>
                    <a:lnTo>
                      <a:pt x="16195" y="19711"/>
                    </a:lnTo>
                    <a:lnTo>
                      <a:pt x="16153" y="19669"/>
                    </a:lnTo>
                    <a:lnTo>
                      <a:pt x="16048" y="19627"/>
                    </a:lnTo>
                    <a:lnTo>
                      <a:pt x="16090" y="19564"/>
                    </a:lnTo>
                    <a:lnTo>
                      <a:pt x="16320" y="19397"/>
                    </a:lnTo>
                    <a:lnTo>
                      <a:pt x="16509" y="19522"/>
                    </a:lnTo>
                    <a:lnTo>
                      <a:pt x="16509" y="19669"/>
                    </a:lnTo>
                    <a:lnTo>
                      <a:pt x="16258" y="19794"/>
                    </a:lnTo>
                    <a:lnTo>
                      <a:pt x="16320" y="19899"/>
                    </a:lnTo>
                    <a:lnTo>
                      <a:pt x="16404" y="19920"/>
                    </a:lnTo>
                    <a:lnTo>
                      <a:pt x="16467" y="19815"/>
                    </a:lnTo>
                    <a:lnTo>
                      <a:pt x="16572" y="19731"/>
                    </a:lnTo>
                    <a:lnTo>
                      <a:pt x="16676" y="19815"/>
                    </a:lnTo>
                    <a:lnTo>
                      <a:pt x="16676" y="19920"/>
                    </a:lnTo>
                    <a:lnTo>
                      <a:pt x="16613" y="19920"/>
                    </a:lnTo>
                    <a:lnTo>
                      <a:pt x="16509" y="20003"/>
                    </a:lnTo>
                    <a:lnTo>
                      <a:pt x="16655" y="20192"/>
                    </a:lnTo>
                    <a:lnTo>
                      <a:pt x="16676" y="20401"/>
                    </a:lnTo>
                    <a:lnTo>
                      <a:pt x="16760" y="20338"/>
                    </a:lnTo>
                    <a:lnTo>
                      <a:pt x="16844" y="20359"/>
                    </a:lnTo>
                    <a:lnTo>
                      <a:pt x="16844" y="20464"/>
                    </a:lnTo>
                    <a:lnTo>
                      <a:pt x="16927" y="20610"/>
                    </a:lnTo>
                    <a:lnTo>
                      <a:pt x="16990" y="20443"/>
                    </a:lnTo>
                    <a:lnTo>
                      <a:pt x="16990" y="20296"/>
                    </a:lnTo>
                    <a:lnTo>
                      <a:pt x="16885" y="20359"/>
                    </a:lnTo>
                    <a:lnTo>
                      <a:pt x="16885" y="20317"/>
                    </a:lnTo>
                    <a:lnTo>
                      <a:pt x="16948" y="20234"/>
                    </a:lnTo>
                    <a:lnTo>
                      <a:pt x="17241" y="20234"/>
                    </a:lnTo>
                    <a:lnTo>
                      <a:pt x="17262" y="20296"/>
                    </a:lnTo>
                    <a:lnTo>
                      <a:pt x="17304" y="20234"/>
                    </a:lnTo>
                    <a:lnTo>
                      <a:pt x="17450" y="20024"/>
                    </a:lnTo>
                    <a:lnTo>
                      <a:pt x="17764" y="19836"/>
                    </a:lnTo>
                    <a:lnTo>
                      <a:pt x="17911" y="19711"/>
                    </a:lnTo>
                    <a:lnTo>
                      <a:pt x="17827" y="19711"/>
                    </a:lnTo>
                    <a:lnTo>
                      <a:pt x="17764" y="19731"/>
                    </a:lnTo>
                    <a:lnTo>
                      <a:pt x="17785" y="19711"/>
                    </a:lnTo>
                    <a:lnTo>
                      <a:pt x="17681" y="19669"/>
                    </a:lnTo>
                    <a:lnTo>
                      <a:pt x="17932" y="19669"/>
                    </a:lnTo>
                    <a:lnTo>
                      <a:pt x="18183" y="19606"/>
                    </a:lnTo>
                    <a:lnTo>
                      <a:pt x="18622" y="19501"/>
                    </a:lnTo>
                    <a:lnTo>
                      <a:pt x="18957" y="19585"/>
                    </a:lnTo>
                    <a:lnTo>
                      <a:pt x="19124" y="19501"/>
                    </a:lnTo>
                    <a:lnTo>
                      <a:pt x="19124" y="19397"/>
                    </a:lnTo>
                    <a:lnTo>
                      <a:pt x="19229" y="19397"/>
                    </a:lnTo>
                    <a:lnTo>
                      <a:pt x="19333" y="19313"/>
                    </a:lnTo>
                    <a:lnTo>
                      <a:pt x="19438" y="19104"/>
                    </a:lnTo>
                    <a:lnTo>
                      <a:pt x="19375" y="18895"/>
                    </a:lnTo>
                    <a:lnTo>
                      <a:pt x="19375" y="18769"/>
                    </a:lnTo>
                    <a:lnTo>
                      <a:pt x="19585" y="18560"/>
                    </a:lnTo>
                    <a:lnTo>
                      <a:pt x="19585" y="18225"/>
                    </a:lnTo>
                    <a:lnTo>
                      <a:pt x="19668" y="18099"/>
                    </a:lnTo>
                    <a:lnTo>
                      <a:pt x="19710" y="17869"/>
                    </a:lnTo>
                    <a:lnTo>
                      <a:pt x="19815" y="17827"/>
                    </a:lnTo>
                    <a:lnTo>
                      <a:pt x="19815" y="17702"/>
                    </a:lnTo>
                    <a:lnTo>
                      <a:pt x="20170" y="17283"/>
                    </a:lnTo>
                    <a:lnTo>
                      <a:pt x="20275" y="17262"/>
                    </a:lnTo>
                    <a:lnTo>
                      <a:pt x="20317" y="17011"/>
                    </a:lnTo>
                    <a:lnTo>
                      <a:pt x="20442" y="16823"/>
                    </a:lnTo>
                    <a:lnTo>
                      <a:pt x="20547" y="16593"/>
                    </a:lnTo>
                    <a:lnTo>
                      <a:pt x="20694" y="16446"/>
                    </a:lnTo>
                    <a:lnTo>
                      <a:pt x="20652" y="16342"/>
                    </a:lnTo>
                    <a:lnTo>
                      <a:pt x="20756" y="16258"/>
                    </a:lnTo>
                    <a:lnTo>
                      <a:pt x="20861" y="16049"/>
                    </a:lnTo>
                    <a:lnTo>
                      <a:pt x="20798" y="15965"/>
                    </a:lnTo>
                    <a:lnTo>
                      <a:pt x="20966" y="15902"/>
                    </a:lnTo>
                    <a:lnTo>
                      <a:pt x="21070" y="15714"/>
                    </a:lnTo>
                    <a:lnTo>
                      <a:pt x="21154" y="15630"/>
                    </a:lnTo>
                    <a:lnTo>
                      <a:pt x="21258" y="15442"/>
                    </a:lnTo>
                    <a:lnTo>
                      <a:pt x="21426" y="15400"/>
                    </a:lnTo>
                    <a:lnTo>
                      <a:pt x="21530" y="15338"/>
                    </a:lnTo>
                    <a:lnTo>
                      <a:pt x="21342" y="15338"/>
                    </a:lnTo>
                    <a:lnTo>
                      <a:pt x="21384" y="15296"/>
                    </a:lnTo>
                    <a:lnTo>
                      <a:pt x="21593" y="15254"/>
                    </a:lnTo>
                    <a:lnTo>
                      <a:pt x="21782" y="15170"/>
                    </a:lnTo>
                    <a:lnTo>
                      <a:pt x="21802" y="15003"/>
                    </a:lnTo>
                    <a:lnTo>
                      <a:pt x="21782" y="14961"/>
                    </a:lnTo>
                    <a:lnTo>
                      <a:pt x="21802" y="14814"/>
                    </a:lnTo>
                    <a:lnTo>
                      <a:pt x="22012" y="14689"/>
                    </a:lnTo>
                    <a:lnTo>
                      <a:pt x="22012" y="14563"/>
                    </a:lnTo>
                    <a:lnTo>
                      <a:pt x="22158" y="14501"/>
                    </a:lnTo>
                    <a:lnTo>
                      <a:pt x="22284" y="14291"/>
                    </a:lnTo>
                    <a:lnTo>
                      <a:pt x="22263" y="14187"/>
                    </a:lnTo>
                    <a:lnTo>
                      <a:pt x="22305" y="14019"/>
                    </a:lnTo>
                    <a:lnTo>
                      <a:pt x="22284" y="13957"/>
                    </a:lnTo>
                    <a:lnTo>
                      <a:pt x="22284" y="13852"/>
                    </a:lnTo>
                    <a:lnTo>
                      <a:pt x="22430" y="13496"/>
                    </a:lnTo>
                    <a:lnTo>
                      <a:pt x="22493" y="13287"/>
                    </a:lnTo>
                    <a:lnTo>
                      <a:pt x="22702" y="12910"/>
                    </a:lnTo>
                    <a:lnTo>
                      <a:pt x="22702" y="12785"/>
                    </a:lnTo>
                    <a:lnTo>
                      <a:pt x="22807" y="12492"/>
                    </a:lnTo>
                    <a:lnTo>
                      <a:pt x="22953" y="12366"/>
                    </a:lnTo>
                    <a:lnTo>
                      <a:pt x="23016" y="12199"/>
                    </a:lnTo>
                    <a:lnTo>
                      <a:pt x="22953" y="12053"/>
                    </a:lnTo>
                    <a:lnTo>
                      <a:pt x="23058" y="11927"/>
                    </a:lnTo>
                    <a:lnTo>
                      <a:pt x="22995" y="11655"/>
                    </a:lnTo>
                    <a:lnTo>
                      <a:pt x="22995" y="11529"/>
                    </a:lnTo>
                    <a:lnTo>
                      <a:pt x="22911" y="11320"/>
                    </a:lnTo>
                    <a:lnTo>
                      <a:pt x="22891" y="11236"/>
                    </a:lnTo>
                    <a:lnTo>
                      <a:pt x="22849" y="11111"/>
                    </a:lnTo>
                    <a:lnTo>
                      <a:pt x="22911" y="11069"/>
                    </a:lnTo>
                    <a:lnTo>
                      <a:pt x="22911" y="10923"/>
                    </a:lnTo>
                    <a:lnTo>
                      <a:pt x="23016" y="10776"/>
                    </a:lnTo>
                    <a:lnTo>
                      <a:pt x="23016" y="10713"/>
                    </a:lnTo>
                    <a:lnTo>
                      <a:pt x="22995" y="10379"/>
                    </a:lnTo>
                    <a:lnTo>
                      <a:pt x="23058" y="10253"/>
                    </a:lnTo>
                    <a:lnTo>
                      <a:pt x="23016" y="10190"/>
                    </a:lnTo>
                    <a:lnTo>
                      <a:pt x="22995" y="10065"/>
                    </a:lnTo>
                    <a:lnTo>
                      <a:pt x="22995" y="9856"/>
                    </a:lnTo>
                    <a:lnTo>
                      <a:pt x="22932" y="9835"/>
                    </a:lnTo>
                    <a:lnTo>
                      <a:pt x="22995" y="9688"/>
                    </a:lnTo>
                    <a:lnTo>
                      <a:pt x="22891" y="9667"/>
                    </a:lnTo>
                    <a:lnTo>
                      <a:pt x="22828" y="9542"/>
                    </a:lnTo>
                    <a:lnTo>
                      <a:pt x="22828" y="9416"/>
                    </a:lnTo>
                    <a:lnTo>
                      <a:pt x="22702" y="9312"/>
                    </a:lnTo>
                    <a:lnTo>
                      <a:pt x="22619" y="9144"/>
                    </a:lnTo>
                    <a:lnTo>
                      <a:pt x="22598" y="8956"/>
                    </a:lnTo>
                    <a:lnTo>
                      <a:pt x="22514" y="8830"/>
                    </a:lnTo>
                    <a:lnTo>
                      <a:pt x="22430" y="8830"/>
                    </a:lnTo>
                    <a:lnTo>
                      <a:pt x="22367" y="8851"/>
                    </a:lnTo>
                    <a:lnTo>
                      <a:pt x="22284" y="8809"/>
                    </a:lnTo>
                    <a:lnTo>
                      <a:pt x="22263" y="8642"/>
                    </a:lnTo>
                    <a:lnTo>
                      <a:pt x="22200" y="8621"/>
                    </a:lnTo>
                    <a:lnTo>
                      <a:pt x="22179" y="8537"/>
                    </a:lnTo>
                    <a:lnTo>
                      <a:pt x="22054" y="8412"/>
                    </a:lnTo>
                    <a:lnTo>
                      <a:pt x="21970" y="8370"/>
                    </a:lnTo>
                    <a:lnTo>
                      <a:pt x="22012" y="8265"/>
                    </a:lnTo>
                    <a:lnTo>
                      <a:pt x="21949" y="8119"/>
                    </a:lnTo>
                    <a:lnTo>
                      <a:pt x="22054" y="7993"/>
                    </a:lnTo>
                    <a:lnTo>
                      <a:pt x="22074" y="7805"/>
                    </a:lnTo>
                    <a:lnTo>
                      <a:pt x="22012" y="7742"/>
                    </a:lnTo>
                    <a:lnTo>
                      <a:pt x="22054" y="7638"/>
                    </a:lnTo>
                    <a:lnTo>
                      <a:pt x="21970" y="7575"/>
                    </a:lnTo>
                    <a:lnTo>
                      <a:pt x="21949" y="7638"/>
                    </a:lnTo>
                    <a:lnTo>
                      <a:pt x="21991" y="7679"/>
                    </a:lnTo>
                    <a:lnTo>
                      <a:pt x="21949" y="7763"/>
                    </a:lnTo>
                    <a:lnTo>
                      <a:pt x="21677" y="7533"/>
                    </a:lnTo>
                    <a:lnTo>
                      <a:pt x="21635" y="7366"/>
                    </a:lnTo>
                    <a:lnTo>
                      <a:pt x="21572" y="7387"/>
                    </a:lnTo>
                    <a:lnTo>
                      <a:pt x="21572" y="7470"/>
                    </a:lnTo>
                    <a:lnTo>
                      <a:pt x="21551" y="7575"/>
                    </a:lnTo>
                    <a:lnTo>
                      <a:pt x="21593" y="7763"/>
                    </a:lnTo>
                    <a:lnTo>
                      <a:pt x="21468" y="7596"/>
                    </a:lnTo>
                    <a:lnTo>
                      <a:pt x="21426" y="7659"/>
                    </a:lnTo>
                    <a:lnTo>
                      <a:pt x="21426" y="7554"/>
                    </a:lnTo>
                    <a:lnTo>
                      <a:pt x="21363" y="7470"/>
                    </a:lnTo>
                    <a:lnTo>
                      <a:pt x="21342" y="7135"/>
                    </a:lnTo>
                    <a:lnTo>
                      <a:pt x="21384" y="7115"/>
                    </a:lnTo>
                    <a:lnTo>
                      <a:pt x="21384" y="7031"/>
                    </a:lnTo>
                    <a:lnTo>
                      <a:pt x="21279" y="6947"/>
                    </a:lnTo>
                    <a:lnTo>
                      <a:pt x="21321" y="6863"/>
                    </a:lnTo>
                    <a:lnTo>
                      <a:pt x="21238" y="6801"/>
                    </a:lnTo>
                    <a:lnTo>
                      <a:pt x="21258" y="6696"/>
                    </a:lnTo>
                    <a:lnTo>
                      <a:pt x="21070" y="6529"/>
                    </a:lnTo>
                    <a:lnTo>
                      <a:pt x="21028" y="6424"/>
                    </a:lnTo>
                    <a:lnTo>
                      <a:pt x="21028" y="6299"/>
                    </a:lnTo>
                    <a:lnTo>
                      <a:pt x="21133" y="6319"/>
                    </a:lnTo>
                    <a:lnTo>
                      <a:pt x="21133" y="6194"/>
                    </a:lnTo>
                    <a:lnTo>
                      <a:pt x="21028" y="6027"/>
                    </a:lnTo>
                    <a:lnTo>
                      <a:pt x="20966" y="6068"/>
                    </a:lnTo>
                    <a:lnTo>
                      <a:pt x="20861" y="6068"/>
                    </a:lnTo>
                    <a:lnTo>
                      <a:pt x="20756" y="5880"/>
                    </a:lnTo>
                    <a:lnTo>
                      <a:pt x="20694" y="5880"/>
                    </a:lnTo>
                    <a:lnTo>
                      <a:pt x="20589" y="5796"/>
                    </a:lnTo>
                    <a:lnTo>
                      <a:pt x="20505" y="5859"/>
                    </a:lnTo>
                    <a:lnTo>
                      <a:pt x="20484" y="5796"/>
                    </a:lnTo>
                    <a:lnTo>
                      <a:pt x="20338" y="5754"/>
                    </a:lnTo>
                    <a:lnTo>
                      <a:pt x="20275" y="5817"/>
                    </a:lnTo>
                    <a:lnTo>
                      <a:pt x="20317" y="5713"/>
                    </a:lnTo>
                    <a:lnTo>
                      <a:pt x="20442" y="5692"/>
                    </a:lnTo>
                    <a:lnTo>
                      <a:pt x="20442" y="5608"/>
                    </a:lnTo>
                    <a:lnTo>
                      <a:pt x="20422" y="5545"/>
                    </a:lnTo>
                    <a:lnTo>
                      <a:pt x="20296" y="5566"/>
                    </a:lnTo>
                    <a:lnTo>
                      <a:pt x="20191" y="5545"/>
                    </a:lnTo>
                    <a:lnTo>
                      <a:pt x="20170" y="5482"/>
                    </a:lnTo>
                    <a:lnTo>
                      <a:pt x="20087" y="5482"/>
                    </a:lnTo>
                    <a:lnTo>
                      <a:pt x="19857" y="5336"/>
                    </a:lnTo>
                    <a:lnTo>
                      <a:pt x="19752" y="5127"/>
                    </a:lnTo>
                    <a:lnTo>
                      <a:pt x="19710" y="4918"/>
                    </a:lnTo>
                    <a:lnTo>
                      <a:pt x="19668" y="4771"/>
                    </a:lnTo>
                    <a:lnTo>
                      <a:pt x="19668" y="4666"/>
                    </a:lnTo>
                    <a:lnTo>
                      <a:pt x="19710" y="4646"/>
                    </a:lnTo>
                    <a:lnTo>
                      <a:pt x="19773" y="4415"/>
                    </a:lnTo>
                    <a:lnTo>
                      <a:pt x="19689" y="4122"/>
                    </a:lnTo>
                    <a:lnTo>
                      <a:pt x="19647" y="3976"/>
                    </a:lnTo>
                    <a:lnTo>
                      <a:pt x="19689" y="3934"/>
                    </a:lnTo>
                    <a:lnTo>
                      <a:pt x="19606" y="3892"/>
                    </a:lnTo>
                    <a:lnTo>
                      <a:pt x="19543" y="3892"/>
                    </a:lnTo>
                    <a:lnTo>
                      <a:pt x="19438" y="3662"/>
                    </a:lnTo>
                    <a:lnTo>
                      <a:pt x="19438" y="3369"/>
                    </a:lnTo>
                    <a:lnTo>
                      <a:pt x="19459" y="3348"/>
                    </a:lnTo>
                    <a:lnTo>
                      <a:pt x="19459" y="3265"/>
                    </a:lnTo>
                    <a:lnTo>
                      <a:pt x="19396" y="3202"/>
                    </a:lnTo>
                    <a:lnTo>
                      <a:pt x="19375" y="2846"/>
                    </a:lnTo>
                    <a:lnTo>
                      <a:pt x="19438" y="2762"/>
                    </a:lnTo>
                    <a:lnTo>
                      <a:pt x="19375" y="2637"/>
                    </a:lnTo>
                    <a:lnTo>
                      <a:pt x="19438" y="2616"/>
                    </a:lnTo>
                    <a:lnTo>
                      <a:pt x="19438" y="2532"/>
                    </a:lnTo>
                    <a:lnTo>
                      <a:pt x="19250" y="2323"/>
                    </a:lnTo>
                    <a:lnTo>
                      <a:pt x="19124" y="2260"/>
                    </a:lnTo>
                    <a:lnTo>
                      <a:pt x="19145" y="2218"/>
                    </a:lnTo>
                    <a:lnTo>
                      <a:pt x="19020" y="2093"/>
                    </a:lnTo>
                    <a:lnTo>
                      <a:pt x="18915" y="2156"/>
                    </a:lnTo>
                    <a:lnTo>
                      <a:pt x="18852" y="2114"/>
                    </a:lnTo>
                    <a:lnTo>
                      <a:pt x="18769" y="2239"/>
                    </a:lnTo>
                    <a:lnTo>
                      <a:pt x="18706" y="2239"/>
                    </a:lnTo>
                    <a:lnTo>
                      <a:pt x="18559" y="2051"/>
                    </a:lnTo>
                    <a:lnTo>
                      <a:pt x="18601" y="1988"/>
                    </a:lnTo>
                    <a:lnTo>
                      <a:pt x="18517" y="1800"/>
                    </a:lnTo>
                    <a:lnTo>
                      <a:pt x="18538" y="1591"/>
                    </a:lnTo>
                    <a:lnTo>
                      <a:pt x="18517" y="1319"/>
                    </a:lnTo>
                    <a:lnTo>
                      <a:pt x="18497" y="1361"/>
                    </a:lnTo>
                    <a:lnTo>
                      <a:pt x="18434" y="1256"/>
                    </a:lnTo>
                    <a:lnTo>
                      <a:pt x="18497" y="1151"/>
                    </a:lnTo>
                    <a:lnTo>
                      <a:pt x="18413" y="1047"/>
                    </a:lnTo>
                    <a:lnTo>
                      <a:pt x="18392" y="942"/>
                    </a:lnTo>
                    <a:lnTo>
                      <a:pt x="18329" y="900"/>
                    </a:lnTo>
                    <a:lnTo>
                      <a:pt x="18329" y="754"/>
                    </a:lnTo>
                    <a:lnTo>
                      <a:pt x="18413" y="670"/>
                    </a:lnTo>
                    <a:lnTo>
                      <a:pt x="18329" y="649"/>
                    </a:lnTo>
                    <a:lnTo>
                      <a:pt x="18225" y="670"/>
                    </a:lnTo>
                    <a:lnTo>
                      <a:pt x="18141" y="586"/>
                    </a:lnTo>
                    <a:lnTo>
                      <a:pt x="18204" y="314"/>
                    </a:lnTo>
                    <a:lnTo>
                      <a:pt x="18183" y="252"/>
                    </a:lnTo>
                    <a:lnTo>
                      <a:pt x="18120" y="105"/>
                    </a:lnTo>
                    <a:lnTo>
                      <a:pt x="18015" y="63"/>
                    </a:lnTo>
                    <a:lnTo>
                      <a:pt x="1801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1"/>
              <p:cNvSpPr/>
              <p:nvPr/>
            </p:nvSpPr>
            <p:spPr>
              <a:xfrm>
                <a:off x="5683950" y="3957275"/>
                <a:ext cx="54950" cy="71175"/>
              </a:xfrm>
              <a:custGeom>
                <a:avLst/>
                <a:gdLst/>
                <a:ahLst/>
                <a:cxnLst/>
                <a:rect l="l" t="t" r="r" b="b"/>
                <a:pathLst>
                  <a:path w="2198" h="2847" extrusionOk="0">
                    <a:moveTo>
                      <a:pt x="168" y="1"/>
                    </a:moveTo>
                    <a:lnTo>
                      <a:pt x="126" y="64"/>
                    </a:lnTo>
                    <a:lnTo>
                      <a:pt x="126" y="189"/>
                    </a:lnTo>
                    <a:lnTo>
                      <a:pt x="105" y="210"/>
                    </a:lnTo>
                    <a:lnTo>
                      <a:pt x="105" y="336"/>
                    </a:lnTo>
                    <a:lnTo>
                      <a:pt x="126" y="587"/>
                    </a:lnTo>
                    <a:lnTo>
                      <a:pt x="105" y="733"/>
                    </a:lnTo>
                    <a:lnTo>
                      <a:pt x="126" y="1005"/>
                    </a:lnTo>
                    <a:lnTo>
                      <a:pt x="168" y="1214"/>
                    </a:lnTo>
                    <a:lnTo>
                      <a:pt x="126" y="1361"/>
                    </a:lnTo>
                    <a:lnTo>
                      <a:pt x="189" y="1382"/>
                    </a:lnTo>
                    <a:lnTo>
                      <a:pt x="189" y="1466"/>
                    </a:lnTo>
                    <a:lnTo>
                      <a:pt x="294" y="1570"/>
                    </a:lnTo>
                    <a:lnTo>
                      <a:pt x="168" y="1570"/>
                    </a:lnTo>
                    <a:lnTo>
                      <a:pt x="64" y="1466"/>
                    </a:lnTo>
                    <a:lnTo>
                      <a:pt x="1" y="1570"/>
                    </a:lnTo>
                    <a:lnTo>
                      <a:pt x="1" y="1779"/>
                    </a:lnTo>
                    <a:lnTo>
                      <a:pt x="85" y="1842"/>
                    </a:lnTo>
                    <a:lnTo>
                      <a:pt x="64" y="1884"/>
                    </a:lnTo>
                    <a:lnTo>
                      <a:pt x="64" y="2198"/>
                    </a:lnTo>
                    <a:lnTo>
                      <a:pt x="105" y="2261"/>
                    </a:lnTo>
                    <a:lnTo>
                      <a:pt x="85" y="2303"/>
                    </a:lnTo>
                    <a:lnTo>
                      <a:pt x="105" y="2470"/>
                    </a:lnTo>
                    <a:lnTo>
                      <a:pt x="210" y="2491"/>
                    </a:lnTo>
                    <a:lnTo>
                      <a:pt x="168" y="2575"/>
                    </a:lnTo>
                    <a:lnTo>
                      <a:pt x="168" y="2700"/>
                    </a:lnTo>
                    <a:lnTo>
                      <a:pt x="210" y="2721"/>
                    </a:lnTo>
                    <a:lnTo>
                      <a:pt x="315" y="2700"/>
                    </a:lnTo>
                    <a:lnTo>
                      <a:pt x="398" y="2784"/>
                    </a:lnTo>
                    <a:lnTo>
                      <a:pt x="503" y="2637"/>
                    </a:lnTo>
                    <a:lnTo>
                      <a:pt x="503" y="2742"/>
                    </a:lnTo>
                    <a:lnTo>
                      <a:pt x="545" y="2847"/>
                    </a:lnTo>
                    <a:lnTo>
                      <a:pt x="649" y="2847"/>
                    </a:lnTo>
                    <a:lnTo>
                      <a:pt x="754" y="2700"/>
                    </a:lnTo>
                    <a:lnTo>
                      <a:pt x="796" y="2595"/>
                    </a:lnTo>
                    <a:lnTo>
                      <a:pt x="838" y="2407"/>
                    </a:lnTo>
                    <a:lnTo>
                      <a:pt x="921" y="2491"/>
                    </a:lnTo>
                    <a:lnTo>
                      <a:pt x="942" y="2428"/>
                    </a:lnTo>
                    <a:lnTo>
                      <a:pt x="1047" y="2365"/>
                    </a:lnTo>
                    <a:lnTo>
                      <a:pt x="1110" y="2219"/>
                    </a:lnTo>
                    <a:lnTo>
                      <a:pt x="1110" y="2365"/>
                    </a:lnTo>
                    <a:lnTo>
                      <a:pt x="1173" y="2386"/>
                    </a:lnTo>
                    <a:lnTo>
                      <a:pt x="1235" y="2282"/>
                    </a:lnTo>
                    <a:lnTo>
                      <a:pt x="1340" y="2261"/>
                    </a:lnTo>
                    <a:lnTo>
                      <a:pt x="1382" y="2303"/>
                    </a:lnTo>
                    <a:lnTo>
                      <a:pt x="1361" y="2407"/>
                    </a:lnTo>
                    <a:lnTo>
                      <a:pt x="1256" y="2365"/>
                    </a:lnTo>
                    <a:lnTo>
                      <a:pt x="1256" y="2512"/>
                    </a:lnTo>
                    <a:lnTo>
                      <a:pt x="1361" y="2470"/>
                    </a:lnTo>
                    <a:lnTo>
                      <a:pt x="1424" y="2491"/>
                    </a:lnTo>
                    <a:lnTo>
                      <a:pt x="1549" y="2303"/>
                    </a:lnTo>
                    <a:lnTo>
                      <a:pt x="1549" y="2219"/>
                    </a:lnTo>
                    <a:lnTo>
                      <a:pt x="1466" y="2177"/>
                    </a:lnTo>
                    <a:lnTo>
                      <a:pt x="1549" y="2072"/>
                    </a:lnTo>
                    <a:lnTo>
                      <a:pt x="1549" y="1947"/>
                    </a:lnTo>
                    <a:lnTo>
                      <a:pt x="1633" y="1947"/>
                    </a:lnTo>
                    <a:lnTo>
                      <a:pt x="1675" y="1884"/>
                    </a:lnTo>
                    <a:lnTo>
                      <a:pt x="1675" y="1633"/>
                    </a:lnTo>
                    <a:lnTo>
                      <a:pt x="1758" y="1570"/>
                    </a:lnTo>
                    <a:lnTo>
                      <a:pt x="1800" y="1466"/>
                    </a:lnTo>
                    <a:lnTo>
                      <a:pt x="1842" y="1633"/>
                    </a:lnTo>
                    <a:lnTo>
                      <a:pt x="1863" y="1696"/>
                    </a:lnTo>
                    <a:lnTo>
                      <a:pt x="1905" y="1570"/>
                    </a:lnTo>
                    <a:lnTo>
                      <a:pt x="1905" y="1466"/>
                    </a:lnTo>
                    <a:lnTo>
                      <a:pt x="1947" y="1424"/>
                    </a:lnTo>
                    <a:lnTo>
                      <a:pt x="1905" y="1256"/>
                    </a:lnTo>
                    <a:lnTo>
                      <a:pt x="1989" y="1131"/>
                    </a:lnTo>
                    <a:lnTo>
                      <a:pt x="1989" y="922"/>
                    </a:lnTo>
                    <a:lnTo>
                      <a:pt x="2093" y="796"/>
                    </a:lnTo>
                    <a:lnTo>
                      <a:pt x="2156" y="503"/>
                    </a:lnTo>
                    <a:lnTo>
                      <a:pt x="2198" y="398"/>
                    </a:lnTo>
                    <a:lnTo>
                      <a:pt x="2072" y="294"/>
                    </a:lnTo>
                    <a:lnTo>
                      <a:pt x="1947" y="294"/>
                    </a:lnTo>
                    <a:lnTo>
                      <a:pt x="1947" y="315"/>
                    </a:lnTo>
                    <a:lnTo>
                      <a:pt x="1884" y="419"/>
                    </a:lnTo>
                    <a:lnTo>
                      <a:pt x="1863" y="398"/>
                    </a:lnTo>
                    <a:lnTo>
                      <a:pt x="1800" y="398"/>
                    </a:lnTo>
                    <a:lnTo>
                      <a:pt x="1738" y="440"/>
                    </a:lnTo>
                    <a:lnTo>
                      <a:pt x="1675" y="503"/>
                    </a:lnTo>
                    <a:lnTo>
                      <a:pt x="1340" y="482"/>
                    </a:lnTo>
                    <a:lnTo>
                      <a:pt x="1256" y="524"/>
                    </a:lnTo>
                    <a:lnTo>
                      <a:pt x="1256" y="629"/>
                    </a:lnTo>
                    <a:lnTo>
                      <a:pt x="1173" y="545"/>
                    </a:lnTo>
                    <a:lnTo>
                      <a:pt x="1068" y="545"/>
                    </a:lnTo>
                    <a:lnTo>
                      <a:pt x="1005" y="608"/>
                    </a:lnTo>
                    <a:lnTo>
                      <a:pt x="901" y="524"/>
                    </a:lnTo>
                    <a:lnTo>
                      <a:pt x="733" y="398"/>
                    </a:lnTo>
                    <a:lnTo>
                      <a:pt x="524" y="294"/>
                    </a:lnTo>
                    <a:lnTo>
                      <a:pt x="524" y="106"/>
                    </a:lnTo>
                    <a:lnTo>
                      <a:pt x="482" y="168"/>
                    </a:lnTo>
                    <a:lnTo>
                      <a:pt x="440" y="210"/>
                    </a:lnTo>
                    <a:lnTo>
                      <a:pt x="377" y="126"/>
                    </a:lnTo>
                    <a:lnTo>
                      <a:pt x="273" y="85"/>
                    </a:lnTo>
                    <a:lnTo>
                      <a:pt x="16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7" name="Google Shape;917;p31"/>
            <p:cNvGrpSpPr/>
            <p:nvPr/>
          </p:nvGrpSpPr>
          <p:grpSpPr>
            <a:xfrm>
              <a:off x="5952300" y="3852150"/>
              <a:ext cx="231225" cy="287200"/>
              <a:chOff x="5952300" y="3852150"/>
              <a:chExt cx="231225" cy="287200"/>
            </a:xfrm>
          </p:grpSpPr>
          <p:sp>
            <p:nvSpPr>
              <p:cNvPr id="918" name="Google Shape;918;p31"/>
              <p:cNvSpPr/>
              <p:nvPr/>
            </p:nvSpPr>
            <p:spPr>
              <a:xfrm>
                <a:off x="5952300" y="3996525"/>
                <a:ext cx="145450" cy="142825"/>
              </a:xfrm>
              <a:custGeom>
                <a:avLst/>
                <a:gdLst/>
                <a:ahLst/>
                <a:cxnLst/>
                <a:rect l="l" t="t" r="r" b="b"/>
                <a:pathLst>
                  <a:path w="5818" h="5713" extrusionOk="0">
                    <a:moveTo>
                      <a:pt x="5064" y="0"/>
                    </a:moveTo>
                    <a:lnTo>
                      <a:pt x="4918" y="105"/>
                    </a:lnTo>
                    <a:lnTo>
                      <a:pt x="4834" y="126"/>
                    </a:lnTo>
                    <a:lnTo>
                      <a:pt x="4729" y="209"/>
                    </a:lnTo>
                    <a:lnTo>
                      <a:pt x="4729" y="377"/>
                    </a:lnTo>
                    <a:lnTo>
                      <a:pt x="4625" y="628"/>
                    </a:lnTo>
                    <a:lnTo>
                      <a:pt x="4520" y="753"/>
                    </a:lnTo>
                    <a:lnTo>
                      <a:pt x="4457" y="774"/>
                    </a:lnTo>
                    <a:lnTo>
                      <a:pt x="4332" y="942"/>
                    </a:lnTo>
                    <a:lnTo>
                      <a:pt x="4290" y="1025"/>
                    </a:lnTo>
                    <a:lnTo>
                      <a:pt x="4185" y="1067"/>
                    </a:lnTo>
                    <a:lnTo>
                      <a:pt x="4081" y="1046"/>
                    </a:lnTo>
                    <a:lnTo>
                      <a:pt x="3976" y="1130"/>
                    </a:lnTo>
                    <a:lnTo>
                      <a:pt x="3934" y="1235"/>
                    </a:lnTo>
                    <a:lnTo>
                      <a:pt x="3934" y="1339"/>
                    </a:lnTo>
                    <a:lnTo>
                      <a:pt x="3892" y="1360"/>
                    </a:lnTo>
                    <a:lnTo>
                      <a:pt x="3788" y="1465"/>
                    </a:lnTo>
                    <a:lnTo>
                      <a:pt x="3788" y="1590"/>
                    </a:lnTo>
                    <a:lnTo>
                      <a:pt x="3725" y="1674"/>
                    </a:lnTo>
                    <a:lnTo>
                      <a:pt x="3704" y="1758"/>
                    </a:lnTo>
                    <a:lnTo>
                      <a:pt x="3495" y="2009"/>
                    </a:lnTo>
                    <a:lnTo>
                      <a:pt x="3286" y="2176"/>
                    </a:lnTo>
                    <a:lnTo>
                      <a:pt x="3160" y="2197"/>
                    </a:lnTo>
                    <a:lnTo>
                      <a:pt x="2993" y="2281"/>
                    </a:lnTo>
                    <a:lnTo>
                      <a:pt x="2993" y="2344"/>
                    </a:lnTo>
                    <a:lnTo>
                      <a:pt x="2888" y="2344"/>
                    </a:lnTo>
                    <a:lnTo>
                      <a:pt x="2679" y="2469"/>
                    </a:lnTo>
                    <a:lnTo>
                      <a:pt x="2512" y="2616"/>
                    </a:lnTo>
                    <a:lnTo>
                      <a:pt x="2407" y="2637"/>
                    </a:lnTo>
                    <a:lnTo>
                      <a:pt x="2198" y="2783"/>
                    </a:lnTo>
                    <a:lnTo>
                      <a:pt x="2156" y="2846"/>
                    </a:lnTo>
                    <a:lnTo>
                      <a:pt x="2219" y="2929"/>
                    </a:lnTo>
                    <a:lnTo>
                      <a:pt x="2219" y="3055"/>
                    </a:lnTo>
                    <a:lnTo>
                      <a:pt x="2114" y="2950"/>
                    </a:lnTo>
                    <a:lnTo>
                      <a:pt x="2093" y="2929"/>
                    </a:lnTo>
                    <a:lnTo>
                      <a:pt x="1988" y="2950"/>
                    </a:lnTo>
                    <a:lnTo>
                      <a:pt x="1884" y="2992"/>
                    </a:lnTo>
                    <a:lnTo>
                      <a:pt x="1821" y="2950"/>
                    </a:lnTo>
                    <a:lnTo>
                      <a:pt x="1737" y="2950"/>
                    </a:lnTo>
                    <a:lnTo>
                      <a:pt x="1570" y="3118"/>
                    </a:lnTo>
                    <a:lnTo>
                      <a:pt x="1507" y="3201"/>
                    </a:lnTo>
                    <a:lnTo>
                      <a:pt x="1361" y="3327"/>
                    </a:lnTo>
                    <a:lnTo>
                      <a:pt x="1277" y="3348"/>
                    </a:lnTo>
                    <a:lnTo>
                      <a:pt x="1172" y="3453"/>
                    </a:lnTo>
                    <a:lnTo>
                      <a:pt x="1151" y="3620"/>
                    </a:lnTo>
                    <a:lnTo>
                      <a:pt x="1110" y="3536"/>
                    </a:lnTo>
                    <a:lnTo>
                      <a:pt x="1068" y="3473"/>
                    </a:lnTo>
                    <a:lnTo>
                      <a:pt x="1005" y="3557"/>
                    </a:lnTo>
                    <a:lnTo>
                      <a:pt x="942" y="3620"/>
                    </a:lnTo>
                    <a:lnTo>
                      <a:pt x="942" y="3746"/>
                    </a:lnTo>
                    <a:lnTo>
                      <a:pt x="879" y="3787"/>
                    </a:lnTo>
                    <a:lnTo>
                      <a:pt x="838" y="3766"/>
                    </a:lnTo>
                    <a:lnTo>
                      <a:pt x="670" y="3955"/>
                    </a:lnTo>
                    <a:lnTo>
                      <a:pt x="628" y="3955"/>
                    </a:lnTo>
                    <a:lnTo>
                      <a:pt x="566" y="4038"/>
                    </a:lnTo>
                    <a:lnTo>
                      <a:pt x="566" y="4206"/>
                    </a:lnTo>
                    <a:lnTo>
                      <a:pt x="524" y="4269"/>
                    </a:lnTo>
                    <a:lnTo>
                      <a:pt x="461" y="4164"/>
                    </a:lnTo>
                    <a:lnTo>
                      <a:pt x="419" y="4164"/>
                    </a:lnTo>
                    <a:lnTo>
                      <a:pt x="377" y="4206"/>
                    </a:lnTo>
                    <a:lnTo>
                      <a:pt x="335" y="4248"/>
                    </a:lnTo>
                    <a:lnTo>
                      <a:pt x="252" y="4415"/>
                    </a:lnTo>
                    <a:lnTo>
                      <a:pt x="252" y="4478"/>
                    </a:lnTo>
                    <a:lnTo>
                      <a:pt x="335" y="4582"/>
                    </a:lnTo>
                    <a:lnTo>
                      <a:pt x="377" y="4624"/>
                    </a:lnTo>
                    <a:lnTo>
                      <a:pt x="335" y="4666"/>
                    </a:lnTo>
                    <a:lnTo>
                      <a:pt x="252" y="4666"/>
                    </a:lnTo>
                    <a:lnTo>
                      <a:pt x="126" y="4687"/>
                    </a:lnTo>
                    <a:lnTo>
                      <a:pt x="1" y="4813"/>
                    </a:lnTo>
                    <a:lnTo>
                      <a:pt x="43" y="4834"/>
                    </a:lnTo>
                    <a:lnTo>
                      <a:pt x="126" y="4834"/>
                    </a:lnTo>
                    <a:lnTo>
                      <a:pt x="43" y="4896"/>
                    </a:lnTo>
                    <a:lnTo>
                      <a:pt x="43" y="5001"/>
                    </a:lnTo>
                    <a:lnTo>
                      <a:pt x="126" y="5085"/>
                    </a:lnTo>
                    <a:lnTo>
                      <a:pt x="168" y="5106"/>
                    </a:lnTo>
                    <a:lnTo>
                      <a:pt x="315" y="5106"/>
                    </a:lnTo>
                    <a:lnTo>
                      <a:pt x="335" y="5147"/>
                    </a:lnTo>
                    <a:lnTo>
                      <a:pt x="356" y="5147"/>
                    </a:lnTo>
                    <a:lnTo>
                      <a:pt x="377" y="5085"/>
                    </a:lnTo>
                    <a:lnTo>
                      <a:pt x="440" y="5085"/>
                    </a:lnTo>
                    <a:lnTo>
                      <a:pt x="524" y="5126"/>
                    </a:lnTo>
                    <a:lnTo>
                      <a:pt x="566" y="5210"/>
                    </a:lnTo>
                    <a:lnTo>
                      <a:pt x="545" y="5252"/>
                    </a:lnTo>
                    <a:lnTo>
                      <a:pt x="587" y="5315"/>
                    </a:lnTo>
                    <a:lnTo>
                      <a:pt x="670" y="5315"/>
                    </a:lnTo>
                    <a:lnTo>
                      <a:pt x="733" y="5336"/>
                    </a:lnTo>
                    <a:lnTo>
                      <a:pt x="754" y="5461"/>
                    </a:lnTo>
                    <a:lnTo>
                      <a:pt x="859" y="5545"/>
                    </a:lnTo>
                    <a:lnTo>
                      <a:pt x="942" y="5608"/>
                    </a:lnTo>
                    <a:lnTo>
                      <a:pt x="838" y="5670"/>
                    </a:lnTo>
                    <a:lnTo>
                      <a:pt x="879" y="5670"/>
                    </a:lnTo>
                    <a:lnTo>
                      <a:pt x="1005" y="5629"/>
                    </a:lnTo>
                    <a:lnTo>
                      <a:pt x="1005" y="5670"/>
                    </a:lnTo>
                    <a:lnTo>
                      <a:pt x="1110" y="5712"/>
                    </a:lnTo>
                    <a:lnTo>
                      <a:pt x="1256" y="5670"/>
                    </a:lnTo>
                    <a:lnTo>
                      <a:pt x="1465" y="5608"/>
                    </a:lnTo>
                    <a:lnTo>
                      <a:pt x="1612" y="5461"/>
                    </a:lnTo>
                    <a:lnTo>
                      <a:pt x="1737" y="5419"/>
                    </a:lnTo>
                    <a:lnTo>
                      <a:pt x="1737" y="5357"/>
                    </a:lnTo>
                    <a:lnTo>
                      <a:pt x="1716" y="5252"/>
                    </a:lnTo>
                    <a:lnTo>
                      <a:pt x="1800" y="5315"/>
                    </a:lnTo>
                    <a:lnTo>
                      <a:pt x="1779" y="5398"/>
                    </a:lnTo>
                    <a:lnTo>
                      <a:pt x="1905" y="5336"/>
                    </a:lnTo>
                    <a:lnTo>
                      <a:pt x="1926" y="5210"/>
                    </a:lnTo>
                    <a:lnTo>
                      <a:pt x="2009" y="5106"/>
                    </a:lnTo>
                    <a:lnTo>
                      <a:pt x="2198" y="5022"/>
                    </a:lnTo>
                    <a:lnTo>
                      <a:pt x="2323" y="5022"/>
                    </a:lnTo>
                    <a:lnTo>
                      <a:pt x="2365" y="5001"/>
                    </a:lnTo>
                    <a:lnTo>
                      <a:pt x="2365" y="4959"/>
                    </a:lnTo>
                    <a:lnTo>
                      <a:pt x="2260" y="4959"/>
                    </a:lnTo>
                    <a:lnTo>
                      <a:pt x="2323" y="4938"/>
                    </a:lnTo>
                    <a:lnTo>
                      <a:pt x="2344" y="4917"/>
                    </a:lnTo>
                    <a:lnTo>
                      <a:pt x="2323" y="4896"/>
                    </a:lnTo>
                    <a:lnTo>
                      <a:pt x="2449" y="4729"/>
                    </a:lnTo>
                    <a:lnTo>
                      <a:pt x="2532" y="4582"/>
                    </a:lnTo>
                    <a:lnTo>
                      <a:pt x="2574" y="4415"/>
                    </a:lnTo>
                    <a:lnTo>
                      <a:pt x="2658" y="4310"/>
                    </a:lnTo>
                    <a:lnTo>
                      <a:pt x="2930" y="4143"/>
                    </a:lnTo>
                    <a:lnTo>
                      <a:pt x="2972" y="4038"/>
                    </a:lnTo>
                    <a:lnTo>
                      <a:pt x="2993" y="3913"/>
                    </a:lnTo>
                    <a:lnTo>
                      <a:pt x="3097" y="3746"/>
                    </a:lnTo>
                    <a:lnTo>
                      <a:pt x="3160" y="3641"/>
                    </a:lnTo>
                    <a:lnTo>
                      <a:pt x="3181" y="3536"/>
                    </a:lnTo>
                    <a:lnTo>
                      <a:pt x="3265" y="3432"/>
                    </a:lnTo>
                    <a:lnTo>
                      <a:pt x="3369" y="3369"/>
                    </a:lnTo>
                    <a:lnTo>
                      <a:pt x="3390" y="3264"/>
                    </a:lnTo>
                    <a:lnTo>
                      <a:pt x="3474" y="3348"/>
                    </a:lnTo>
                    <a:lnTo>
                      <a:pt x="3516" y="3348"/>
                    </a:lnTo>
                    <a:lnTo>
                      <a:pt x="3558" y="3243"/>
                    </a:lnTo>
                    <a:lnTo>
                      <a:pt x="3662" y="3243"/>
                    </a:lnTo>
                    <a:lnTo>
                      <a:pt x="3725" y="3222"/>
                    </a:lnTo>
                    <a:lnTo>
                      <a:pt x="3788" y="3139"/>
                    </a:lnTo>
                    <a:lnTo>
                      <a:pt x="3788" y="3034"/>
                    </a:lnTo>
                    <a:lnTo>
                      <a:pt x="3704" y="2950"/>
                    </a:lnTo>
                    <a:lnTo>
                      <a:pt x="3704" y="2950"/>
                    </a:lnTo>
                    <a:lnTo>
                      <a:pt x="3809" y="3013"/>
                    </a:lnTo>
                    <a:lnTo>
                      <a:pt x="3830" y="3139"/>
                    </a:lnTo>
                    <a:lnTo>
                      <a:pt x="3892" y="3139"/>
                    </a:lnTo>
                    <a:lnTo>
                      <a:pt x="3976" y="3118"/>
                    </a:lnTo>
                    <a:lnTo>
                      <a:pt x="3976" y="3055"/>
                    </a:lnTo>
                    <a:lnTo>
                      <a:pt x="4039" y="3013"/>
                    </a:lnTo>
                    <a:lnTo>
                      <a:pt x="4123" y="3034"/>
                    </a:lnTo>
                    <a:lnTo>
                      <a:pt x="4123" y="3097"/>
                    </a:lnTo>
                    <a:lnTo>
                      <a:pt x="4018" y="3139"/>
                    </a:lnTo>
                    <a:lnTo>
                      <a:pt x="4123" y="3139"/>
                    </a:lnTo>
                    <a:lnTo>
                      <a:pt x="4227" y="3160"/>
                    </a:lnTo>
                    <a:lnTo>
                      <a:pt x="4248" y="3118"/>
                    </a:lnTo>
                    <a:lnTo>
                      <a:pt x="4248" y="3034"/>
                    </a:lnTo>
                    <a:lnTo>
                      <a:pt x="4290" y="2992"/>
                    </a:lnTo>
                    <a:lnTo>
                      <a:pt x="4311" y="3013"/>
                    </a:lnTo>
                    <a:lnTo>
                      <a:pt x="4311" y="3139"/>
                    </a:lnTo>
                    <a:lnTo>
                      <a:pt x="4332" y="3160"/>
                    </a:lnTo>
                    <a:lnTo>
                      <a:pt x="4395" y="3118"/>
                    </a:lnTo>
                    <a:lnTo>
                      <a:pt x="4416" y="2950"/>
                    </a:lnTo>
                    <a:lnTo>
                      <a:pt x="4353" y="2867"/>
                    </a:lnTo>
                    <a:lnTo>
                      <a:pt x="4290" y="2867"/>
                    </a:lnTo>
                    <a:lnTo>
                      <a:pt x="4311" y="2825"/>
                    </a:lnTo>
                    <a:lnTo>
                      <a:pt x="4311" y="2699"/>
                    </a:lnTo>
                    <a:lnTo>
                      <a:pt x="4332" y="2511"/>
                    </a:lnTo>
                    <a:lnTo>
                      <a:pt x="4416" y="2490"/>
                    </a:lnTo>
                    <a:lnTo>
                      <a:pt x="4562" y="2427"/>
                    </a:lnTo>
                    <a:lnTo>
                      <a:pt x="4750" y="2323"/>
                    </a:lnTo>
                    <a:lnTo>
                      <a:pt x="4771" y="2260"/>
                    </a:lnTo>
                    <a:lnTo>
                      <a:pt x="4918" y="2093"/>
                    </a:lnTo>
                    <a:lnTo>
                      <a:pt x="4918" y="1988"/>
                    </a:lnTo>
                    <a:lnTo>
                      <a:pt x="5043" y="1862"/>
                    </a:lnTo>
                    <a:lnTo>
                      <a:pt x="5127" y="1883"/>
                    </a:lnTo>
                    <a:lnTo>
                      <a:pt x="5127" y="1821"/>
                    </a:lnTo>
                    <a:lnTo>
                      <a:pt x="5336" y="1632"/>
                    </a:lnTo>
                    <a:lnTo>
                      <a:pt x="5336" y="1549"/>
                    </a:lnTo>
                    <a:lnTo>
                      <a:pt x="5650" y="1277"/>
                    </a:lnTo>
                    <a:lnTo>
                      <a:pt x="5755" y="1235"/>
                    </a:lnTo>
                    <a:lnTo>
                      <a:pt x="5692" y="1214"/>
                    </a:lnTo>
                    <a:lnTo>
                      <a:pt x="5671" y="1109"/>
                    </a:lnTo>
                    <a:lnTo>
                      <a:pt x="5608" y="1005"/>
                    </a:lnTo>
                    <a:lnTo>
                      <a:pt x="5650" y="900"/>
                    </a:lnTo>
                    <a:lnTo>
                      <a:pt x="5671" y="774"/>
                    </a:lnTo>
                    <a:lnTo>
                      <a:pt x="5692" y="816"/>
                    </a:lnTo>
                    <a:lnTo>
                      <a:pt x="5797" y="649"/>
                    </a:lnTo>
                    <a:lnTo>
                      <a:pt x="5713" y="691"/>
                    </a:lnTo>
                    <a:lnTo>
                      <a:pt x="5650" y="691"/>
                    </a:lnTo>
                    <a:lnTo>
                      <a:pt x="5755" y="628"/>
                    </a:lnTo>
                    <a:lnTo>
                      <a:pt x="5817" y="502"/>
                    </a:lnTo>
                    <a:lnTo>
                      <a:pt x="5797" y="502"/>
                    </a:lnTo>
                    <a:lnTo>
                      <a:pt x="5797" y="419"/>
                    </a:lnTo>
                    <a:lnTo>
                      <a:pt x="5713" y="419"/>
                    </a:lnTo>
                    <a:lnTo>
                      <a:pt x="5650" y="544"/>
                    </a:lnTo>
                    <a:lnTo>
                      <a:pt x="5671" y="586"/>
                    </a:lnTo>
                    <a:lnTo>
                      <a:pt x="5713" y="607"/>
                    </a:lnTo>
                    <a:lnTo>
                      <a:pt x="5608" y="649"/>
                    </a:lnTo>
                    <a:lnTo>
                      <a:pt x="5566" y="607"/>
                    </a:lnTo>
                    <a:lnTo>
                      <a:pt x="5566" y="544"/>
                    </a:lnTo>
                    <a:lnTo>
                      <a:pt x="5504" y="544"/>
                    </a:lnTo>
                    <a:lnTo>
                      <a:pt x="5441" y="523"/>
                    </a:lnTo>
                    <a:lnTo>
                      <a:pt x="5378" y="586"/>
                    </a:lnTo>
                    <a:lnTo>
                      <a:pt x="5294" y="691"/>
                    </a:lnTo>
                    <a:lnTo>
                      <a:pt x="5232" y="628"/>
                    </a:lnTo>
                    <a:lnTo>
                      <a:pt x="5169" y="481"/>
                    </a:lnTo>
                    <a:lnTo>
                      <a:pt x="5232" y="440"/>
                    </a:lnTo>
                    <a:lnTo>
                      <a:pt x="5273" y="377"/>
                    </a:lnTo>
                    <a:lnTo>
                      <a:pt x="5273" y="314"/>
                    </a:lnTo>
                    <a:lnTo>
                      <a:pt x="5252" y="293"/>
                    </a:lnTo>
                    <a:lnTo>
                      <a:pt x="5273" y="251"/>
                    </a:lnTo>
                    <a:lnTo>
                      <a:pt x="5232" y="209"/>
                    </a:lnTo>
                    <a:lnTo>
                      <a:pt x="5169" y="251"/>
                    </a:lnTo>
                    <a:lnTo>
                      <a:pt x="5127" y="230"/>
                    </a:lnTo>
                    <a:lnTo>
                      <a:pt x="5064" y="188"/>
                    </a:lnTo>
                    <a:lnTo>
                      <a:pt x="5085" y="105"/>
                    </a:lnTo>
                    <a:lnTo>
                      <a:pt x="516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1"/>
              <p:cNvSpPr/>
              <p:nvPr/>
            </p:nvSpPr>
            <p:spPr>
              <a:xfrm>
                <a:off x="6101375" y="3852150"/>
                <a:ext cx="82150" cy="171075"/>
              </a:xfrm>
              <a:custGeom>
                <a:avLst/>
                <a:gdLst/>
                <a:ahLst/>
                <a:cxnLst/>
                <a:rect l="l" t="t" r="r" b="b"/>
                <a:pathLst>
                  <a:path w="3286" h="6843" extrusionOk="0">
                    <a:moveTo>
                      <a:pt x="880" y="0"/>
                    </a:moveTo>
                    <a:lnTo>
                      <a:pt x="796" y="21"/>
                    </a:lnTo>
                    <a:lnTo>
                      <a:pt x="650" y="21"/>
                    </a:lnTo>
                    <a:lnTo>
                      <a:pt x="650" y="42"/>
                    </a:lnTo>
                    <a:lnTo>
                      <a:pt x="733" y="126"/>
                    </a:lnTo>
                    <a:lnTo>
                      <a:pt x="859" y="440"/>
                    </a:lnTo>
                    <a:lnTo>
                      <a:pt x="859" y="544"/>
                    </a:lnTo>
                    <a:lnTo>
                      <a:pt x="859" y="733"/>
                    </a:lnTo>
                    <a:lnTo>
                      <a:pt x="796" y="774"/>
                    </a:lnTo>
                    <a:lnTo>
                      <a:pt x="754" y="774"/>
                    </a:lnTo>
                    <a:lnTo>
                      <a:pt x="754" y="795"/>
                    </a:lnTo>
                    <a:lnTo>
                      <a:pt x="796" y="1046"/>
                    </a:lnTo>
                    <a:lnTo>
                      <a:pt x="838" y="1067"/>
                    </a:lnTo>
                    <a:lnTo>
                      <a:pt x="942" y="1026"/>
                    </a:lnTo>
                    <a:lnTo>
                      <a:pt x="1047" y="1026"/>
                    </a:lnTo>
                    <a:lnTo>
                      <a:pt x="963" y="1046"/>
                    </a:lnTo>
                    <a:lnTo>
                      <a:pt x="880" y="1151"/>
                    </a:lnTo>
                    <a:lnTo>
                      <a:pt x="901" y="1277"/>
                    </a:lnTo>
                    <a:lnTo>
                      <a:pt x="984" y="1444"/>
                    </a:lnTo>
                    <a:lnTo>
                      <a:pt x="1005" y="1716"/>
                    </a:lnTo>
                    <a:lnTo>
                      <a:pt x="1005" y="1904"/>
                    </a:lnTo>
                    <a:lnTo>
                      <a:pt x="1005" y="2030"/>
                    </a:lnTo>
                    <a:lnTo>
                      <a:pt x="1068" y="2009"/>
                    </a:lnTo>
                    <a:lnTo>
                      <a:pt x="1089" y="1904"/>
                    </a:lnTo>
                    <a:lnTo>
                      <a:pt x="1068" y="1821"/>
                    </a:lnTo>
                    <a:lnTo>
                      <a:pt x="1089" y="1800"/>
                    </a:lnTo>
                    <a:lnTo>
                      <a:pt x="1152" y="1842"/>
                    </a:lnTo>
                    <a:lnTo>
                      <a:pt x="1152" y="1967"/>
                    </a:lnTo>
                    <a:lnTo>
                      <a:pt x="1194" y="1967"/>
                    </a:lnTo>
                    <a:lnTo>
                      <a:pt x="1214" y="1904"/>
                    </a:lnTo>
                    <a:lnTo>
                      <a:pt x="1194" y="1842"/>
                    </a:lnTo>
                    <a:lnTo>
                      <a:pt x="1214" y="1842"/>
                    </a:lnTo>
                    <a:lnTo>
                      <a:pt x="1256" y="1925"/>
                    </a:lnTo>
                    <a:lnTo>
                      <a:pt x="1173" y="2030"/>
                    </a:lnTo>
                    <a:lnTo>
                      <a:pt x="1152" y="2134"/>
                    </a:lnTo>
                    <a:lnTo>
                      <a:pt x="1152" y="2197"/>
                    </a:lnTo>
                    <a:lnTo>
                      <a:pt x="1110" y="2218"/>
                    </a:lnTo>
                    <a:lnTo>
                      <a:pt x="1068" y="2134"/>
                    </a:lnTo>
                    <a:lnTo>
                      <a:pt x="1005" y="2134"/>
                    </a:lnTo>
                    <a:lnTo>
                      <a:pt x="1047" y="2323"/>
                    </a:lnTo>
                    <a:lnTo>
                      <a:pt x="1110" y="2532"/>
                    </a:lnTo>
                    <a:lnTo>
                      <a:pt x="1173" y="2553"/>
                    </a:lnTo>
                    <a:lnTo>
                      <a:pt x="1194" y="2532"/>
                    </a:lnTo>
                    <a:lnTo>
                      <a:pt x="1256" y="2616"/>
                    </a:lnTo>
                    <a:lnTo>
                      <a:pt x="1256" y="2658"/>
                    </a:lnTo>
                    <a:lnTo>
                      <a:pt x="1298" y="2699"/>
                    </a:lnTo>
                    <a:lnTo>
                      <a:pt x="1194" y="2762"/>
                    </a:lnTo>
                    <a:lnTo>
                      <a:pt x="1194" y="2825"/>
                    </a:lnTo>
                    <a:lnTo>
                      <a:pt x="1214" y="2867"/>
                    </a:lnTo>
                    <a:lnTo>
                      <a:pt x="1194" y="2950"/>
                    </a:lnTo>
                    <a:lnTo>
                      <a:pt x="1110" y="3139"/>
                    </a:lnTo>
                    <a:lnTo>
                      <a:pt x="1152" y="3243"/>
                    </a:lnTo>
                    <a:lnTo>
                      <a:pt x="1089" y="3264"/>
                    </a:lnTo>
                    <a:lnTo>
                      <a:pt x="1173" y="3348"/>
                    </a:lnTo>
                    <a:lnTo>
                      <a:pt x="1152" y="3369"/>
                    </a:lnTo>
                    <a:lnTo>
                      <a:pt x="1068" y="3369"/>
                    </a:lnTo>
                    <a:lnTo>
                      <a:pt x="1005" y="3474"/>
                    </a:lnTo>
                    <a:lnTo>
                      <a:pt x="1005" y="3536"/>
                    </a:lnTo>
                    <a:lnTo>
                      <a:pt x="1068" y="3599"/>
                    </a:lnTo>
                    <a:lnTo>
                      <a:pt x="1005" y="3641"/>
                    </a:lnTo>
                    <a:lnTo>
                      <a:pt x="942" y="3641"/>
                    </a:lnTo>
                    <a:lnTo>
                      <a:pt x="880" y="3767"/>
                    </a:lnTo>
                    <a:lnTo>
                      <a:pt x="796" y="4164"/>
                    </a:lnTo>
                    <a:lnTo>
                      <a:pt x="796" y="4269"/>
                    </a:lnTo>
                    <a:lnTo>
                      <a:pt x="733" y="4331"/>
                    </a:lnTo>
                    <a:lnTo>
                      <a:pt x="629" y="4331"/>
                    </a:lnTo>
                    <a:lnTo>
                      <a:pt x="545" y="4290"/>
                    </a:lnTo>
                    <a:lnTo>
                      <a:pt x="419" y="4311"/>
                    </a:lnTo>
                    <a:lnTo>
                      <a:pt x="210" y="4415"/>
                    </a:lnTo>
                    <a:lnTo>
                      <a:pt x="106" y="4520"/>
                    </a:lnTo>
                    <a:lnTo>
                      <a:pt x="64" y="4645"/>
                    </a:lnTo>
                    <a:lnTo>
                      <a:pt x="106" y="4834"/>
                    </a:lnTo>
                    <a:lnTo>
                      <a:pt x="210" y="4917"/>
                    </a:lnTo>
                    <a:lnTo>
                      <a:pt x="357" y="5022"/>
                    </a:lnTo>
                    <a:lnTo>
                      <a:pt x="440" y="5168"/>
                    </a:lnTo>
                    <a:lnTo>
                      <a:pt x="587" y="5231"/>
                    </a:lnTo>
                    <a:lnTo>
                      <a:pt x="650" y="5273"/>
                    </a:lnTo>
                    <a:lnTo>
                      <a:pt x="670" y="5545"/>
                    </a:lnTo>
                    <a:lnTo>
                      <a:pt x="691" y="5566"/>
                    </a:lnTo>
                    <a:lnTo>
                      <a:pt x="670" y="5587"/>
                    </a:lnTo>
                    <a:lnTo>
                      <a:pt x="670" y="5733"/>
                    </a:lnTo>
                    <a:lnTo>
                      <a:pt x="629" y="5838"/>
                    </a:lnTo>
                    <a:lnTo>
                      <a:pt x="378" y="6110"/>
                    </a:lnTo>
                    <a:lnTo>
                      <a:pt x="231" y="6277"/>
                    </a:lnTo>
                    <a:lnTo>
                      <a:pt x="43" y="6424"/>
                    </a:lnTo>
                    <a:lnTo>
                      <a:pt x="1" y="6508"/>
                    </a:lnTo>
                    <a:lnTo>
                      <a:pt x="22" y="6549"/>
                    </a:lnTo>
                    <a:lnTo>
                      <a:pt x="126" y="6591"/>
                    </a:lnTo>
                    <a:lnTo>
                      <a:pt x="147" y="6528"/>
                    </a:lnTo>
                    <a:lnTo>
                      <a:pt x="210" y="6528"/>
                    </a:lnTo>
                    <a:lnTo>
                      <a:pt x="210" y="6612"/>
                    </a:lnTo>
                    <a:lnTo>
                      <a:pt x="210" y="6675"/>
                    </a:lnTo>
                    <a:lnTo>
                      <a:pt x="231" y="6696"/>
                    </a:lnTo>
                    <a:lnTo>
                      <a:pt x="273" y="6675"/>
                    </a:lnTo>
                    <a:lnTo>
                      <a:pt x="315" y="6717"/>
                    </a:lnTo>
                    <a:lnTo>
                      <a:pt x="315" y="6800"/>
                    </a:lnTo>
                    <a:lnTo>
                      <a:pt x="336" y="6842"/>
                    </a:lnTo>
                    <a:lnTo>
                      <a:pt x="419" y="6821"/>
                    </a:lnTo>
                    <a:lnTo>
                      <a:pt x="629" y="6675"/>
                    </a:lnTo>
                    <a:lnTo>
                      <a:pt x="796" y="6528"/>
                    </a:lnTo>
                    <a:lnTo>
                      <a:pt x="984" y="6361"/>
                    </a:lnTo>
                    <a:lnTo>
                      <a:pt x="1152" y="6173"/>
                    </a:lnTo>
                    <a:lnTo>
                      <a:pt x="1319" y="5901"/>
                    </a:lnTo>
                    <a:lnTo>
                      <a:pt x="1424" y="5859"/>
                    </a:lnTo>
                    <a:lnTo>
                      <a:pt x="1507" y="5859"/>
                    </a:lnTo>
                    <a:lnTo>
                      <a:pt x="1570" y="5775"/>
                    </a:lnTo>
                    <a:lnTo>
                      <a:pt x="1570" y="5691"/>
                    </a:lnTo>
                    <a:lnTo>
                      <a:pt x="1612" y="5650"/>
                    </a:lnTo>
                    <a:lnTo>
                      <a:pt x="1717" y="5587"/>
                    </a:lnTo>
                    <a:lnTo>
                      <a:pt x="1800" y="5357"/>
                    </a:lnTo>
                    <a:lnTo>
                      <a:pt x="1905" y="5210"/>
                    </a:lnTo>
                    <a:lnTo>
                      <a:pt x="1905" y="5147"/>
                    </a:lnTo>
                    <a:lnTo>
                      <a:pt x="1989" y="5106"/>
                    </a:lnTo>
                    <a:lnTo>
                      <a:pt x="1884" y="4980"/>
                    </a:lnTo>
                    <a:lnTo>
                      <a:pt x="1717" y="4980"/>
                    </a:lnTo>
                    <a:lnTo>
                      <a:pt x="1800" y="4938"/>
                    </a:lnTo>
                    <a:lnTo>
                      <a:pt x="1884" y="4917"/>
                    </a:lnTo>
                    <a:lnTo>
                      <a:pt x="2114" y="4624"/>
                    </a:lnTo>
                    <a:lnTo>
                      <a:pt x="2240" y="4603"/>
                    </a:lnTo>
                    <a:lnTo>
                      <a:pt x="2428" y="4624"/>
                    </a:lnTo>
                    <a:lnTo>
                      <a:pt x="2512" y="4624"/>
                    </a:lnTo>
                    <a:lnTo>
                      <a:pt x="2512" y="4708"/>
                    </a:lnTo>
                    <a:lnTo>
                      <a:pt x="2512" y="4792"/>
                    </a:lnTo>
                    <a:lnTo>
                      <a:pt x="2616" y="4708"/>
                    </a:lnTo>
                    <a:lnTo>
                      <a:pt x="2679" y="4645"/>
                    </a:lnTo>
                    <a:lnTo>
                      <a:pt x="2533" y="4603"/>
                    </a:lnTo>
                    <a:lnTo>
                      <a:pt x="2554" y="4499"/>
                    </a:lnTo>
                    <a:lnTo>
                      <a:pt x="2637" y="4311"/>
                    </a:lnTo>
                    <a:lnTo>
                      <a:pt x="2679" y="4227"/>
                    </a:lnTo>
                    <a:lnTo>
                      <a:pt x="2784" y="4227"/>
                    </a:lnTo>
                    <a:lnTo>
                      <a:pt x="2826" y="4290"/>
                    </a:lnTo>
                    <a:lnTo>
                      <a:pt x="2867" y="4227"/>
                    </a:lnTo>
                    <a:lnTo>
                      <a:pt x="2930" y="4122"/>
                    </a:lnTo>
                    <a:lnTo>
                      <a:pt x="3077" y="3892"/>
                    </a:lnTo>
                    <a:lnTo>
                      <a:pt x="3077" y="3808"/>
                    </a:lnTo>
                    <a:lnTo>
                      <a:pt x="3077" y="3746"/>
                    </a:lnTo>
                    <a:lnTo>
                      <a:pt x="3098" y="3599"/>
                    </a:lnTo>
                    <a:lnTo>
                      <a:pt x="3202" y="3495"/>
                    </a:lnTo>
                    <a:lnTo>
                      <a:pt x="3286" y="3453"/>
                    </a:lnTo>
                    <a:lnTo>
                      <a:pt x="3286" y="3411"/>
                    </a:lnTo>
                    <a:lnTo>
                      <a:pt x="3160" y="3369"/>
                    </a:lnTo>
                    <a:lnTo>
                      <a:pt x="3098" y="3285"/>
                    </a:lnTo>
                    <a:lnTo>
                      <a:pt x="3139" y="3285"/>
                    </a:lnTo>
                    <a:lnTo>
                      <a:pt x="3160" y="3243"/>
                    </a:lnTo>
                    <a:lnTo>
                      <a:pt x="3035" y="3222"/>
                    </a:lnTo>
                    <a:lnTo>
                      <a:pt x="2888" y="3327"/>
                    </a:lnTo>
                    <a:lnTo>
                      <a:pt x="2679" y="3536"/>
                    </a:lnTo>
                    <a:lnTo>
                      <a:pt x="2554" y="3536"/>
                    </a:lnTo>
                    <a:lnTo>
                      <a:pt x="2470" y="3578"/>
                    </a:lnTo>
                    <a:lnTo>
                      <a:pt x="2365" y="3536"/>
                    </a:lnTo>
                    <a:lnTo>
                      <a:pt x="2135" y="3285"/>
                    </a:lnTo>
                    <a:lnTo>
                      <a:pt x="2051" y="3285"/>
                    </a:lnTo>
                    <a:lnTo>
                      <a:pt x="1989" y="3181"/>
                    </a:lnTo>
                    <a:lnTo>
                      <a:pt x="1947" y="3118"/>
                    </a:lnTo>
                    <a:lnTo>
                      <a:pt x="2010" y="3034"/>
                    </a:lnTo>
                    <a:lnTo>
                      <a:pt x="2030" y="2888"/>
                    </a:lnTo>
                    <a:lnTo>
                      <a:pt x="1926" y="2720"/>
                    </a:lnTo>
                    <a:lnTo>
                      <a:pt x="1926" y="2637"/>
                    </a:lnTo>
                    <a:lnTo>
                      <a:pt x="1905" y="2595"/>
                    </a:lnTo>
                    <a:lnTo>
                      <a:pt x="1905" y="2448"/>
                    </a:lnTo>
                    <a:lnTo>
                      <a:pt x="1947" y="2365"/>
                    </a:lnTo>
                    <a:lnTo>
                      <a:pt x="1884" y="2365"/>
                    </a:lnTo>
                    <a:lnTo>
                      <a:pt x="1884" y="2239"/>
                    </a:lnTo>
                    <a:lnTo>
                      <a:pt x="1842" y="2176"/>
                    </a:lnTo>
                    <a:lnTo>
                      <a:pt x="1800" y="2197"/>
                    </a:lnTo>
                    <a:lnTo>
                      <a:pt x="1717" y="2134"/>
                    </a:lnTo>
                    <a:lnTo>
                      <a:pt x="1675" y="2197"/>
                    </a:lnTo>
                    <a:lnTo>
                      <a:pt x="1779" y="2281"/>
                    </a:lnTo>
                    <a:lnTo>
                      <a:pt x="1738" y="2365"/>
                    </a:lnTo>
                    <a:lnTo>
                      <a:pt x="1779" y="2427"/>
                    </a:lnTo>
                    <a:lnTo>
                      <a:pt x="1696" y="2511"/>
                    </a:lnTo>
                    <a:lnTo>
                      <a:pt x="1696" y="2595"/>
                    </a:lnTo>
                    <a:lnTo>
                      <a:pt x="1779" y="2699"/>
                    </a:lnTo>
                    <a:lnTo>
                      <a:pt x="1779" y="2741"/>
                    </a:lnTo>
                    <a:lnTo>
                      <a:pt x="1675" y="2762"/>
                    </a:lnTo>
                    <a:lnTo>
                      <a:pt x="1612" y="2720"/>
                    </a:lnTo>
                    <a:lnTo>
                      <a:pt x="1591" y="2616"/>
                    </a:lnTo>
                    <a:lnTo>
                      <a:pt x="1486" y="2595"/>
                    </a:lnTo>
                    <a:lnTo>
                      <a:pt x="1486" y="2532"/>
                    </a:lnTo>
                    <a:lnTo>
                      <a:pt x="1382" y="2511"/>
                    </a:lnTo>
                    <a:lnTo>
                      <a:pt x="1319" y="2511"/>
                    </a:lnTo>
                    <a:lnTo>
                      <a:pt x="1298" y="2448"/>
                    </a:lnTo>
                    <a:lnTo>
                      <a:pt x="1403" y="2406"/>
                    </a:lnTo>
                    <a:lnTo>
                      <a:pt x="1424" y="2323"/>
                    </a:lnTo>
                    <a:lnTo>
                      <a:pt x="1319" y="2239"/>
                    </a:lnTo>
                    <a:lnTo>
                      <a:pt x="1403" y="2114"/>
                    </a:lnTo>
                    <a:lnTo>
                      <a:pt x="1486" y="2093"/>
                    </a:lnTo>
                    <a:lnTo>
                      <a:pt x="1507" y="1988"/>
                    </a:lnTo>
                    <a:lnTo>
                      <a:pt x="1486" y="1904"/>
                    </a:lnTo>
                    <a:lnTo>
                      <a:pt x="1507" y="1821"/>
                    </a:lnTo>
                    <a:lnTo>
                      <a:pt x="1466" y="1758"/>
                    </a:lnTo>
                    <a:lnTo>
                      <a:pt x="1486" y="1611"/>
                    </a:lnTo>
                    <a:lnTo>
                      <a:pt x="1361" y="1507"/>
                    </a:lnTo>
                    <a:lnTo>
                      <a:pt x="1361" y="1465"/>
                    </a:lnTo>
                    <a:lnTo>
                      <a:pt x="1424" y="1507"/>
                    </a:lnTo>
                    <a:lnTo>
                      <a:pt x="1528" y="1486"/>
                    </a:lnTo>
                    <a:lnTo>
                      <a:pt x="1570" y="1360"/>
                    </a:lnTo>
                    <a:lnTo>
                      <a:pt x="1591" y="1318"/>
                    </a:lnTo>
                    <a:lnTo>
                      <a:pt x="1591" y="1151"/>
                    </a:lnTo>
                    <a:lnTo>
                      <a:pt x="1570" y="1026"/>
                    </a:lnTo>
                    <a:lnTo>
                      <a:pt x="1570" y="921"/>
                    </a:lnTo>
                    <a:lnTo>
                      <a:pt x="1507" y="942"/>
                    </a:lnTo>
                    <a:lnTo>
                      <a:pt x="1382" y="984"/>
                    </a:lnTo>
                    <a:lnTo>
                      <a:pt x="1277" y="879"/>
                    </a:lnTo>
                    <a:lnTo>
                      <a:pt x="1361" y="837"/>
                    </a:lnTo>
                    <a:lnTo>
                      <a:pt x="1277" y="774"/>
                    </a:lnTo>
                    <a:lnTo>
                      <a:pt x="1214" y="754"/>
                    </a:lnTo>
                    <a:lnTo>
                      <a:pt x="1277" y="712"/>
                    </a:lnTo>
                    <a:lnTo>
                      <a:pt x="1361" y="649"/>
                    </a:lnTo>
                    <a:lnTo>
                      <a:pt x="1361" y="607"/>
                    </a:lnTo>
                    <a:lnTo>
                      <a:pt x="1256" y="565"/>
                    </a:lnTo>
                    <a:lnTo>
                      <a:pt x="1173" y="502"/>
                    </a:lnTo>
                    <a:lnTo>
                      <a:pt x="1089" y="544"/>
                    </a:lnTo>
                    <a:lnTo>
                      <a:pt x="1089" y="440"/>
                    </a:lnTo>
                    <a:lnTo>
                      <a:pt x="1110" y="440"/>
                    </a:lnTo>
                    <a:lnTo>
                      <a:pt x="1173" y="356"/>
                    </a:lnTo>
                    <a:lnTo>
                      <a:pt x="1110" y="356"/>
                    </a:lnTo>
                    <a:lnTo>
                      <a:pt x="1047" y="398"/>
                    </a:lnTo>
                    <a:lnTo>
                      <a:pt x="1047" y="461"/>
                    </a:lnTo>
                    <a:lnTo>
                      <a:pt x="1005" y="544"/>
                    </a:lnTo>
                    <a:lnTo>
                      <a:pt x="942" y="523"/>
                    </a:lnTo>
                    <a:lnTo>
                      <a:pt x="963" y="419"/>
                    </a:lnTo>
                    <a:lnTo>
                      <a:pt x="901" y="335"/>
                    </a:lnTo>
                    <a:lnTo>
                      <a:pt x="880" y="209"/>
                    </a:lnTo>
                    <a:lnTo>
                      <a:pt x="880" y="105"/>
                    </a:lnTo>
                    <a:lnTo>
                      <a:pt x="880" y="42"/>
                    </a:lnTo>
                    <a:lnTo>
                      <a:pt x="942" y="42"/>
                    </a:lnTo>
                    <a:lnTo>
                      <a:pt x="88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0" name="Google Shape;920;p31"/>
            <p:cNvSpPr/>
            <p:nvPr/>
          </p:nvSpPr>
          <p:spPr>
            <a:xfrm>
              <a:off x="3399625" y="2088800"/>
              <a:ext cx="127125" cy="77450"/>
            </a:xfrm>
            <a:custGeom>
              <a:avLst/>
              <a:gdLst/>
              <a:ahLst/>
              <a:cxnLst/>
              <a:rect l="l" t="t" r="r" b="b"/>
              <a:pathLst>
                <a:path w="5085" h="3098" extrusionOk="0">
                  <a:moveTo>
                    <a:pt x="900" y="1"/>
                  </a:moveTo>
                  <a:lnTo>
                    <a:pt x="733" y="22"/>
                  </a:lnTo>
                  <a:lnTo>
                    <a:pt x="733" y="64"/>
                  </a:lnTo>
                  <a:lnTo>
                    <a:pt x="775" y="126"/>
                  </a:lnTo>
                  <a:lnTo>
                    <a:pt x="837" y="126"/>
                  </a:lnTo>
                  <a:lnTo>
                    <a:pt x="858" y="64"/>
                  </a:lnTo>
                  <a:lnTo>
                    <a:pt x="942" y="64"/>
                  </a:lnTo>
                  <a:lnTo>
                    <a:pt x="984" y="126"/>
                  </a:lnTo>
                  <a:lnTo>
                    <a:pt x="1088" y="147"/>
                  </a:lnTo>
                  <a:lnTo>
                    <a:pt x="1047" y="210"/>
                  </a:lnTo>
                  <a:lnTo>
                    <a:pt x="942" y="168"/>
                  </a:lnTo>
                  <a:lnTo>
                    <a:pt x="837" y="168"/>
                  </a:lnTo>
                  <a:lnTo>
                    <a:pt x="858" y="231"/>
                  </a:lnTo>
                  <a:lnTo>
                    <a:pt x="1005" y="315"/>
                  </a:lnTo>
                  <a:lnTo>
                    <a:pt x="1109" y="440"/>
                  </a:lnTo>
                  <a:lnTo>
                    <a:pt x="1088" y="524"/>
                  </a:lnTo>
                  <a:lnTo>
                    <a:pt x="1047" y="545"/>
                  </a:lnTo>
                  <a:lnTo>
                    <a:pt x="1047" y="461"/>
                  </a:lnTo>
                  <a:lnTo>
                    <a:pt x="900" y="377"/>
                  </a:lnTo>
                  <a:lnTo>
                    <a:pt x="837" y="461"/>
                  </a:lnTo>
                  <a:lnTo>
                    <a:pt x="775" y="440"/>
                  </a:lnTo>
                  <a:lnTo>
                    <a:pt x="796" y="356"/>
                  </a:lnTo>
                  <a:lnTo>
                    <a:pt x="691" y="252"/>
                  </a:lnTo>
                  <a:lnTo>
                    <a:pt x="586" y="210"/>
                  </a:lnTo>
                  <a:lnTo>
                    <a:pt x="524" y="252"/>
                  </a:lnTo>
                  <a:lnTo>
                    <a:pt x="586" y="356"/>
                  </a:lnTo>
                  <a:lnTo>
                    <a:pt x="565" y="419"/>
                  </a:lnTo>
                  <a:lnTo>
                    <a:pt x="524" y="315"/>
                  </a:lnTo>
                  <a:lnTo>
                    <a:pt x="419" y="273"/>
                  </a:lnTo>
                  <a:lnTo>
                    <a:pt x="377" y="356"/>
                  </a:lnTo>
                  <a:lnTo>
                    <a:pt x="461" y="440"/>
                  </a:lnTo>
                  <a:lnTo>
                    <a:pt x="524" y="482"/>
                  </a:lnTo>
                  <a:lnTo>
                    <a:pt x="565" y="545"/>
                  </a:lnTo>
                  <a:lnTo>
                    <a:pt x="461" y="482"/>
                  </a:lnTo>
                  <a:lnTo>
                    <a:pt x="356" y="545"/>
                  </a:lnTo>
                  <a:lnTo>
                    <a:pt x="419" y="608"/>
                  </a:lnTo>
                  <a:lnTo>
                    <a:pt x="565" y="670"/>
                  </a:lnTo>
                  <a:lnTo>
                    <a:pt x="482" y="670"/>
                  </a:lnTo>
                  <a:lnTo>
                    <a:pt x="461" y="733"/>
                  </a:lnTo>
                  <a:lnTo>
                    <a:pt x="482" y="775"/>
                  </a:lnTo>
                  <a:lnTo>
                    <a:pt x="461" y="775"/>
                  </a:lnTo>
                  <a:lnTo>
                    <a:pt x="272" y="649"/>
                  </a:lnTo>
                  <a:lnTo>
                    <a:pt x="231" y="608"/>
                  </a:lnTo>
                  <a:lnTo>
                    <a:pt x="168" y="670"/>
                  </a:lnTo>
                  <a:lnTo>
                    <a:pt x="252" y="796"/>
                  </a:lnTo>
                  <a:lnTo>
                    <a:pt x="314" y="880"/>
                  </a:lnTo>
                  <a:lnTo>
                    <a:pt x="252" y="900"/>
                  </a:lnTo>
                  <a:lnTo>
                    <a:pt x="147" y="775"/>
                  </a:lnTo>
                  <a:lnTo>
                    <a:pt x="63" y="754"/>
                  </a:lnTo>
                  <a:lnTo>
                    <a:pt x="0" y="859"/>
                  </a:lnTo>
                  <a:lnTo>
                    <a:pt x="126" y="900"/>
                  </a:lnTo>
                  <a:lnTo>
                    <a:pt x="231" y="1005"/>
                  </a:lnTo>
                  <a:lnTo>
                    <a:pt x="356" y="1047"/>
                  </a:lnTo>
                  <a:lnTo>
                    <a:pt x="440" y="942"/>
                  </a:lnTo>
                  <a:lnTo>
                    <a:pt x="565" y="900"/>
                  </a:lnTo>
                  <a:lnTo>
                    <a:pt x="628" y="796"/>
                  </a:lnTo>
                  <a:lnTo>
                    <a:pt x="649" y="859"/>
                  </a:lnTo>
                  <a:lnTo>
                    <a:pt x="649" y="900"/>
                  </a:lnTo>
                  <a:lnTo>
                    <a:pt x="691" y="900"/>
                  </a:lnTo>
                  <a:lnTo>
                    <a:pt x="775" y="880"/>
                  </a:lnTo>
                  <a:lnTo>
                    <a:pt x="796" y="984"/>
                  </a:lnTo>
                  <a:lnTo>
                    <a:pt x="858" y="984"/>
                  </a:lnTo>
                  <a:lnTo>
                    <a:pt x="942" y="900"/>
                  </a:lnTo>
                  <a:lnTo>
                    <a:pt x="963" y="859"/>
                  </a:lnTo>
                  <a:lnTo>
                    <a:pt x="984" y="963"/>
                  </a:lnTo>
                  <a:lnTo>
                    <a:pt x="1005" y="963"/>
                  </a:lnTo>
                  <a:lnTo>
                    <a:pt x="1151" y="859"/>
                  </a:lnTo>
                  <a:lnTo>
                    <a:pt x="1109" y="900"/>
                  </a:lnTo>
                  <a:lnTo>
                    <a:pt x="1088" y="1005"/>
                  </a:lnTo>
                  <a:lnTo>
                    <a:pt x="1151" y="1047"/>
                  </a:lnTo>
                  <a:lnTo>
                    <a:pt x="1214" y="984"/>
                  </a:lnTo>
                  <a:lnTo>
                    <a:pt x="1360" y="1068"/>
                  </a:lnTo>
                  <a:lnTo>
                    <a:pt x="1277" y="1089"/>
                  </a:lnTo>
                  <a:lnTo>
                    <a:pt x="1193" y="1089"/>
                  </a:lnTo>
                  <a:lnTo>
                    <a:pt x="1109" y="1131"/>
                  </a:lnTo>
                  <a:lnTo>
                    <a:pt x="1047" y="1131"/>
                  </a:lnTo>
                  <a:lnTo>
                    <a:pt x="879" y="1214"/>
                  </a:lnTo>
                  <a:lnTo>
                    <a:pt x="879" y="1256"/>
                  </a:lnTo>
                  <a:lnTo>
                    <a:pt x="1068" y="1298"/>
                  </a:lnTo>
                  <a:lnTo>
                    <a:pt x="1172" y="1298"/>
                  </a:lnTo>
                  <a:lnTo>
                    <a:pt x="1214" y="1214"/>
                  </a:lnTo>
                  <a:lnTo>
                    <a:pt x="1277" y="1193"/>
                  </a:lnTo>
                  <a:lnTo>
                    <a:pt x="1277" y="1298"/>
                  </a:lnTo>
                  <a:lnTo>
                    <a:pt x="1193" y="1382"/>
                  </a:lnTo>
                  <a:lnTo>
                    <a:pt x="1005" y="1403"/>
                  </a:lnTo>
                  <a:lnTo>
                    <a:pt x="942" y="1382"/>
                  </a:lnTo>
                  <a:lnTo>
                    <a:pt x="858" y="1486"/>
                  </a:lnTo>
                  <a:lnTo>
                    <a:pt x="796" y="1403"/>
                  </a:lnTo>
                  <a:lnTo>
                    <a:pt x="775" y="1382"/>
                  </a:lnTo>
                  <a:lnTo>
                    <a:pt x="775" y="1319"/>
                  </a:lnTo>
                  <a:lnTo>
                    <a:pt x="691" y="1319"/>
                  </a:lnTo>
                  <a:lnTo>
                    <a:pt x="691" y="1361"/>
                  </a:lnTo>
                  <a:lnTo>
                    <a:pt x="691" y="1382"/>
                  </a:lnTo>
                  <a:lnTo>
                    <a:pt x="628" y="1465"/>
                  </a:lnTo>
                  <a:lnTo>
                    <a:pt x="544" y="1403"/>
                  </a:lnTo>
                  <a:lnTo>
                    <a:pt x="461" y="1424"/>
                  </a:lnTo>
                  <a:lnTo>
                    <a:pt x="356" y="1486"/>
                  </a:lnTo>
                  <a:lnTo>
                    <a:pt x="252" y="1424"/>
                  </a:lnTo>
                  <a:lnTo>
                    <a:pt x="168" y="1465"/>
                  </a:lnTo>
                  <a:lnTo>
                    <a:pt x="126" y="1465"/>
                  </a:lnTo>
                  <a:lnTo>
                    <a:pt x="168" y="1591"/>
                  </a:lnTo>
                  <a:lnTo>
                    <a:pt x="231" y="1654"/>
                  </a:lnTo>
                  <a:lnTo>
                    <a:pt x="377" y="1696"/>
                  </a:lnTo>
                  <a:lnTo>
                    <a:pt x="377" y="1633"/>
                  </a:lnTo>
                  <a:lnTo>
                    <a:pt x="565" y="1696"/>
                  </a:lnTo>
                  <a:lnTo>
                    <a:pt x="900" y="1696"/>
                  </a:lnTo>
                  <a:lnTo>
                    <a:pt x="900" y="1737"/>
                  </a:lnTo>
                  <a:lnTo>
                    <a:pt x="837" y="1800"/>
                  </a:lnTo>
                  <a:lnTo>
                    <a:pt x="837" y="1842"/>
                  </a:lnTo>
                  <a:lnTo>
                    <a:pt x="942" y="1926"/>
                  </a:lnTo>
                  <a:lnTo>
                    <a:pt x="963" y="2009"/>
                  </a:lnTo>
                  <a:lnTo>
                    <a:pt x="1005" y="2009"/>
                  </a:lnTo>
                  <a:lnTo>
                    <a:pt x="1172" y="1905"/>
                  </a:lnTo>
                  <a:lnTo>
                    <a:pt x="1151" y="1988"/>
                  </a:lnTo>
                  <a:lnTo>
                    <a:pt x="1047" y="2030"/>
                  </a:lnTo>
                  <a:lnTo>
                    <a:pt x="984" y="2135"/>
                  </a:lnTo>
                  <a:lnTo>
                    <a:pt x="1068" y="2177"/>
                  </a:lnTo>
                  <a:lnTo>
                    <a:pt x="1214" y="2051"/>
                  </a:lnTo>
                  <a:lnTo>
                    <a:pt x="1360" y="2114"/>
                  </a:lnTo>
                  <a:lnTo>
                    <a:pt x="1381" y="2156"/>
                  </a:lnTo>
                  <a:lnTo>
                    <a:pt x="1298" y="2114"/>
                  </a:lnTo>
                  <a:lnTo>
                    <a:pt x="1193" y="2156"/>
                  </a:lnTo>
                  <a:lnTo>
                    <a:pt x="1109" y="2240"/>
                  </a:lnTo>
                  <a:lnTo>
                    <a:pt x="984" y="2240"/>
                  </a:lnTo>
                  <a:lnTo>
                    <a:pt x="984" y="2323"/>
                  </a:lnTo>
                  <a:lnTo>
                    <a:pt x="942" y="2365"/>
                  </a:lnTo>
                  <a:lnTo>
                    <a:pt x="879" y="2365"/>
                  </a:lnTo>
                  <a:lnTo>
                    <a:pt x="796" y="2407"/>
                  </a:lnTo>
                  <a:lnTo>
                    <a:pt x="775" y="2344"/>
                  </a:lnTo>
                  <a:lnTo>
                    <a:pt x="670" y="2261"/>
                  </a:lnTo>
                  <a:lnTo>
                    <a:pt x="670" y="2323"/>
                  </a:lnTo>
                  <a:lnTo>
                    <a:pt x="628" y="2323"/>
                  </a:lnTo>
                  <a:lnTo>
                    <a:pt x="649" y="2449"/>
                  </a:lnTo>
                  <a:lnTo>
                    <a:pt x="691" y="2470"/>
                  </a:lnTo>
                  <a:lnTo>
                    <a:pt x="670" y="2512"/>
                  </a:lnTo>
                  <a:lnTo>
                    <a:pt x="649" y="2700"/>
                  </a:lnTo>
                  <a:lnTo>
                    <a:pt x="775" y="2679"/>
                  </a:lnTo>
                  <a:lnTo>
                    <a:pt x="837" y="2658"/>
                  </a:lnTo>
                  <a:lnTo>
                    <a:pt x="900" y="2700"/>
                  </a:lnTo>
                  <a:lnTo>
                    <a:pt x="1088" y="2742"/>
                  </a:lnTo>
                  <a:lnTo>
                    <a:pt x="1214" y="2637"/>
                  </a:lnTo>
                  <a:lnTo>
                    <a:pt x="1360" y="2679"/>
                  </a:lnTo>
                  <a:lnTo>
                    <a:pt x="1423" y="2637"/>
                  </a:lnTo>
                  <a:lnTo>
                    <a:pt x="1465" y="2679"/>
                  </a:lnTo>
                  <a:lnTo>
                    <a:pt x="1528" y="2700"/>
                  </a:lnTo>
                  <a:lnTo>
                    <a:pt x="1632" y="2679"/>
                  </a:lnTo>
                  <a:lnTo>
                    <a:pt x="1632" y="2784"/>
                  </a:lnTo>
                  <a:lnTo>
                    <a:pt x="1779" y="2930"/>
                  </a:lnTo>
                  <a:lnTo>
                    <a:pt x="1842" y="2972"/>
                  </a:lnTo>
                  <a:lnTo>
                    <a:pt x="1946" y="2888"/>
                  </a:lnTo>
                  <a:lnTo>
                    <a:pt x="2051" y="2888"/>
                  </a:lnTo>
                  <a:lnTo>
                    <a:pt x="2239" y="3077"/>
                  </a:lnTo>
                  <a:lnTo>
                    <a:pt x="2469" y="3077"/>
                  </a:lnTo>
                  <a:lnTo>
                    <a:pt x="2574" y="3097"/>
                  </a:lnTo>
                  <a:lnTo>
                    <a:pt x="2741" y="3056"/>
                  </a:lnTo>
                  <a:lnTo>
                    <a:pt x="2721" y="2951"/>
                  </a:lnTo>
                  <a:lnTo>
                    <a:pt x="2741" y="2867"/>
                  </a:lnTo>
                  <a:lnTo>
                    <a:pt x="2762" y="2951"/>
                  </a:lnTo>
                  <a:lnTo>
                    <a:pt x="2888" y="2972"/>
                  </a:lnTo>
                  <a:lnTo>
                    <a:pt x="3034" y="2867"/>
                  </a:lnTo>
                  <a:lnTo>
                    <a:pt x="3034" y="2700"/>
                  </a:lnTo>
                  <a:lnTo>
                    <a:pt x="3181" y="2700"/>
                  </a:lnTo>
                  <a:lnTo>
                    <a:pt x="3139" y="2763"/>
                  </a:lnTo>
                  <a:lnTo>
                    <a:pt x="3181" y="2846"/>
                  </a:lnTo>
                  <a:lnTo>
                    <a:pt x="3202" y="2763"/>
                  </a:lnTo>
                  <a:lnTo>
                    <a:pt x="3306" y="2763"/>
                  </a:lnTo>
                  <a:lnTo>
                    <a:pt x="3411" y="2637"/>
                  </a:lnTo>
                  <a:lnTo>
                    <a:pt x="3474" y="2658"/>
                  </a:lnTo>
                  <a:lnTo>
                    <a:pt x="3495" y="2637"/>
                  </a:lnTo>
                  <a:lnTo>
                    <a:pt x="3599" y="2658"/>
                  </a:lnTo>
                  <a:lnTo>
                    <a:pt x="3599" y="2679"/>
                  </a:lnTo>
                  <a:lnTo>
                    <a:pt x="3662" y="2658"/>
                  </a:lnTo>
                  <a:lnTo>
                    <a:pt x="3892" y="2449"/>
                  </a:lnTo>
                  <a:lnTo>
                    <a:pt x="3976" y="2323"/>
                  </a:lnTo>
                  <a:lnTo>
                    <a:pt x="4248" y="2261"/>
                  </a:lnTo>
                  <a:lnTo>
                    <a:pt x="4332" y="2177"/>
                  </a:lnTo>
                  <a:lnTo>
                    <a:pt x="4290" y="2135"/>
                  </a:lnTo>
                  <a:lnTo>
                    <a:pt x="4311" y="2051"/>
                  </a:lnTo>
                  <a:lnTo>
                    <a:pt x="4353" y="2051"/>
                  </a:lnTo>
                  <a:lnTo>
                    <a:pt x="4394" y="2156"/>
                  </a:lnTo>
                  <a:lnTo>
                    <a:pt x="4541" y="2177"/>
                  </a:lnTo>
                  <a:lnTo>
                    <a:pt x="4625" y="2114"/>
                  </a:lnTo>
                  <a:lnTo>
                    <a:pt x="4625" y="2030"/>
                  </a:lnTo>
                  <a:lnTo>
                    <a:pt x="4604" y="2009"/>
                  </a:lnTo>
                  <a:lnTo>
                    <a:pt x="4604" y="1926"/>
                  </a:lnTo>
                  <a:lnTo>
                    <a:pt x="4666" y="1905"/>
                  </a:lnTo>
                  <a:lnTo>
                    <a:pt x="4625" y="1779"/>
                  </a:lnTo>
                  <a:lnTo>
                    <a:pt x="4666" y="1716"/>
                  </a:lnTo>
                  <a:lnTo>
                    <a:pt x="4771" y="1779"/>
                  </a:lnTo>
                  <a:lnTo>
                    <a:pt x="4771" y="1884"/>
                  </a:lnTo>
                  <a:lnTo>
                    <a:pt x="4876" y="1842"/>
                  </a:lnTo>
                  <a:lnTo>
                    <a:pt x="4938" y="1716"/>
                  </a:lnTo>
                  <a:lnTo>
                    <a:pt x="4917" y="1612"/>
                  </a:lnTo>
                  <a:lnTo>
                    <a:pt x="4813" y="1507"/>
                  </a:lnTo>
                  <a:lnTo>
                    <a:pt x="4813" y="1403"/>
                  </a:lnTo>
                  <a:lnTo>
                    <a:pt x="4855" y="1361"/>
                  </a:lnTo>
                  <a:lnTo>
                    <a:pt x="4855" y="1256"/>
                  </a:lnTo>
                  <a:lnTo>
                    <a:pt x="4959" y="1193"/>
                  </a:lnTo>
                  <a:lnTo>
                    <a:pt x="5043" y="1193"/>
                  </a:lnTo>
                  <a:lnTo>
                    <a:pt x="5085" y="1110"/>
                  </a:lnTo>
                  <a:lnTo>
                    <a:pt x="5022" y="1005"/>
                  </a:lnTo>
                  <a:lnTo>
                    <a:pt x="4771" y="984"/>
                  </a:lnTo>
                  <a:lnTo>
                    <a:pt x="4708" y="1068"/>
                  </a:lnTo>
                  <a:lnTo>
                    <a:pt x="4750" y="963"/>
                  </a:lnTo>
                  <a:lnTo>
                    <a:pt x="4750" y="859"/>
                  </a:lnTo>
                  <a:lnTo>
                    <a:pt x="4625" y="859"/>
                  </a:lnTo>
                  <a:lnTo>
                    <a:pt x="4604" y="880"/>
                  </a:lnTo>
                  <a:lnTo>
                    <a:pt x="4541" y="775"/>
                  </a:lnTo>
                  <a:lnTo>
                    <a:pt x="4625" y="670"/>
                  </a:lnTo>
                  <a:lnTo>
                    <a:pt x="4708" y="649"/>
                  </a:lnTo>
                  <a:lnTo>
                    <a:pt x="4708" y="482"/>
                  </a:lnTo>
                  <a:lnTo>
                    <a:pt x="4645" y="461"/>
                  </a:lnTo>
                  <a:lnTo>
                    <a:pt x="4562" y="545"/>
                  </a:lnTo>
                  <a:lnTo>
                    <a:pt x="4457" y="482"/>
                  </a:lnTo>
                  <a:lnTo>
                    <a:pt x="4415" y="377"/>
                  </a:lnTo>
                  <a:lnTo>
                    <a:pt x="4520" y="336"/>
                  </a:lnTo>
                  <a:lnTo>
                    <a:pt x="4541" y="252"/>
                  </a:lnTo>
                  <a:lnTo>
                    <a:pt x="4604" y="210"/>
                  </a:lnTo>
                  <a:lnTo>
                    <a:pt x="4708" y="168"/>
                  </a:lnTo>
                  <a:lnTo>
                    <a:pt x="4562" y="126"/>
                  </a:lnTo>
                  <a:lnTo>
                    <a:pt x="4499" y="147"/>
                  </a:lnTo>
                  <a:lnTo>
                    <a:pt x="4311" y="336"/>
                  </a:lnTo>
                  <a:lnTo>
                    <a:pt x="4290" y="419"/>
                  </a:lnTo>
                  <a:lnTo>
                    <a:pt x="4206" y="440"/>
                  </a:lnTo>
                  <a:lnTo>
                    <a:pt x="4122" y="315"/>
                  </a:lnTo>
                  <a:lnTo>
                    <a:pt x="4185" y="252"/>
                  </a:lnTo>
                  <a:lnTo>
                    <a:pt x="4122" y="210"/>
                  </a:lnTo>
                  <a:lnTo>
                    <a:pt x="4101" y="84"/>
                  </a:lnTo>
                  <a:lnTo>
                    <a:pt x="3997" y="64"/>
                  </a:lnTo>
                  <a:lnTo>
                    <a:pt x="3913" y="126"/>
                  </a:lnTo>
                  <a:lnTo>
                    <a:pt x="3829" y="84"/>
                  </a:lnTo>
                  <a:lnTo>
                    <a:pt x="3788" y="168"/>
                  </a:lnTo>
                  <a:lnTo>
                    <a:pt x="3829" y="315"/>
                  </a:lnTo>
                  <a:lnTo>
                    <a:pt x="3788" y="377"/>
                  </a:lnTo>
                  <a:lnTo>
                    <a:pt x="3683" y="377"/>
                  </a:lnTo>
                  <a:lnTo>
                    <a:pt x="3578" y="440"/>
                  </a:lnTo>
                  <a:lnTo>
                    <a:pt x="3557" y="336"/>
                  </a:lnTo>
                  <a:lnTo>
                    <a:pt x="3495" y="315"/>
                  </a:lnTo>
                  <a:lnTo>
                    <a:pt x="3453" y="377"/>
                  </a:lnTo>
                  <a:lnTo>
                    <a:pt x="3369" y="545"/>
                  </a:lnTo>
                  <a:lnTo>
                    <a:pt x="3265" y="545"/>
                  </a:lnTo>
                  <a:lnTo>
                    <a:pt x="3160" y="356"/>
                  </a:lnTo>
                  <a:lnTo>
                    <a:pt x="3076" y="356"/>
                  </a:lnTo>
                  <a:lnTo>
                    <a:pt x="3034" y="336"/>
                  </a:lnTo>
                  <a:lnTo>
                    <a:pt x="2951" y="356"/>
                  </a:lnTo>
                  <a:lnTo>
                    <a:pt x="2888" y="545"/>
                  </a:lnTo>
                  <a:lnTo>
                    <a:pt x="2993" y="754"/>
                  </a:lnTo>
                  <a:lnTo>
                    <a:pt x="2888" y="1047"/>
                  </a:lnTo>
                  <a:lnTo>
                    <a:pt x="2930" y="775"/>
                  </a:lnTo>
                  <a:lnTo>
                    <a:pt x="2825" y="608"/>
                  </a:lnTo>
                  <a:lnTo>
                    <a:pt x="2825" y="524"/>
                  </a:lnTo>
                  <a:lnTo>
                    <a:pt x="2762" y="482"/>
                  </a:lnTo>
                  <a:lnTo>
                    <a:pt x="2783" y="356"/>
                  </a:lnTo>
                  <a:lnTo>
                    <a:pt x="2658" y="273"/>
                  </a:lnTo>
                  <a:lnTo>
                    <a:pt x="2448" y="440"/>
                  </a:lnTo>
                  <a:lnTo>
                    <a:pt x="2428" y="566"/>
                  </a:lnTo>
                  <a:lnTo>
                    <a:pt x="2448" y="649"/>
                  </a:lnTo>
                  <a:lnTo>
                    <a:pt x="2344" y="796"/>
                  </a:lnTo>
                  <a:lnTo>
                    <a:pt x="2260" y="796"/>
                  </a:lnTo>
                  <a:lnTo>
                    <a:pt x="2260" y="649"/>
                  </a:lnTo>
                  <a:lnTo>
                    <a:pt x="2156" y="587"/>
                  </a:lnTo>
                  <a:lnTo>
                    <a:pt x="2156" y="356"/>
                  </a:lnTo>
                  <a:lnTo>
                    <a:pt x="2093" y="315"/>
                  </a:lnTo>
                  <a:lnTo>
                    <a:pt x="1925" y="440"/>
                  </a:lnTo>
                  <a:lnTo>
                    <a:pt x="1946" y="691"/>
                  </a:lnTo>
                  <a:lnTo>
                    <a:pt x="2009" y="775"/>
                  </a:lnTo>
                  <a:lnTo>
                    <a:pt x="2009" y="963"/>
                  </a:lnTo>
                  <a:lnTo>
                    <a:pt x="1925" y="1047"/>
                  </a:lnTo>
                  <a:lnTo>
                    <a:pt x="1842" y="1047"/>
                  </a:lnTo>
                  <a:lnTo>
                    <a:pt x="1821" y="900"/>
                  </a:lnTo>
                  <a:lnTo>
                    <a:pt x="1716" y="963"/>
                  </a:lnTo>
                  <a:lnTo>
                    <a:pt x="1674" y="1110"/>
                  </a:lnTo>
                  <a:lnTo>
                    <a:pt x="1612" y="1131"/>
                  </a:lnTo>
                  <a:lnTo>
                    <a:pt x="1591" y="1319"/>
                  </a:lnTo>
                  <a:lnTo>
                    <a:pt x="1507" y="1131"/>
                  </a:lnTo>
                  <a:lnTo>
                    <a:pt x="1423" y="1131"/>
                  </a:lnTo>
                  <a:lnTo>
                    <a:pt x="1465" y="1068"/>
                  </a:lnTo>
                  <a:lnTo>
                    <a:pt x="1528" y="963"/>
                  </a:lnTo>
                  <a:lnTo>
                    <a:pt x="1528" y="859"/>
                  </a:lnTo>
                  <a:lnTo>
                    <a:pt x="1402" y="859"/>
                  </a:lnTo>
                  <a:lnTo>
                    <a:pt x="1465" y="775"/>
                  </a:lnTo>
                  <a:lnTo>
                    <a:pt x="1402" y="649"/>
                  </a:lnTo>
                  <a:lnTo>
                    <a:pt x="1486" y="691"/>
                  </a:lnTo>
                  <a:lnTo>
                    <a:pt x="1570" y="608"/>
                  </a:lnTo>
                  <a:lnTo>
                    <a:pt x="1528" y="545"/>
                  </a:lnTo>
                  <a:lnTo>
                    <a:pt x="1423" y="482"/>
                  </a:lnTo>
                  <a:lnTo>
                    <a:pt x="1528" y="440"/>
                  </a:lnTo>
                  <a:lnTo>
                    <a:pt x="1465" y="336"/>
                  </a:lnTo>
                  <a:lnTo>
                    <a:pt x="1381" y="377"/>
                  </a:lnTo>
                  <a:lnTo>
                    <a:pt x="1319" y="315"/>
                  </a:lnTo>
                  <a:lnTo>
                    <a:pt x="1193" y="231"/>
                  </a:lnTo>
                  <a:lnTo>
                    <a:pt x="1193" y="126"/>
                  </a:lnTo>
                  <a:lnTo>
                    <a:pt x="1109" y="22"/>
                  </a:lnTo>
                  <a:lnTo>
                    <a:pt x="1005" y="43"/>
                  </a:lnTo>
                  <a:lnTo>
                    <a:pt x="90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1"/>
            <p:cNvSpPr/>
            <p:nvPr/>
          </p:nvSpPr>
          <p:spPr>
            <a:xfrm>
              <a:off x="4616850" y="2275025"/>
              <a:ext cx="885625" cy="661225"/>
            </a:xfrm>
            <a:custGeom>
              <a:avLst/>
              <a:gdLst/>
              <a:ahLst/>
              <a:cxnLst/>
              <a:rect l="l" t="t" r="r" b="b"/>
              <a:pathLst>
                <a:path w="35425" h="26449" extrusionOk="0">
                  <a:moveTo>
                    <a:pt x="27390" y="1"/>
                  </a:moveTo>
                  <a:lnTo>
                    <a:pt x="27369" y="21"/>
                  </a:lnTo>
                  <a:lnTo>
                    <a:pt x="27180" y="42"/>
                  </a:lnTo>
                  <a:lnTo>
                    <a:pt x="27139" y="126"/>
                  </a:lnTo>
                  <a:lnTo>
                    <a:pt x="27097" y="126"/>
                  </a:lnTo>
                  <a:lnTo>
                    <a:pt x="27055" y="189"/>
                  </a:lnTo>
                  <a:lnTo>
                    <a:pt x="26867" y="189"/>
                  </a:lnTo>
                  <a:lnTo>
                    <a:pt x="26741" y="147"/>
                  </a:lnTo>
                  <a:lnTo>
                    <a:pt x="26678" y="231"/>
                  </a:lnTo>
                  <a:lnTo>
                    <a:pt x="26574" y="231"/>
                  </a:lnTo>
                  <a:lnTo>
                    <a:pt x="26532" y="335"/>
                  </a:lnTo>
                  <a:lnTo>
                    <a:pt x="26448" y="356"/>
                  </a:lnTo>
                  <a:lnTo>
                    <a:pt x="26344" y="356"/>
                  </a:lnTo>
                  <a:lnTo>
                    <a:pt x="26260" y="398"/>
                  </a:lnTo>
                  <a:lnTo>
                    <a:pt x="26176" y="419"/>
                  </a:lnTo>
                  <a:lnTo>
                    <a:pt x="26051" y="419"/>
                  </a:lnTo>
                  <a:lnTo>
                    <a:pt x="25967" y="461"/>
                  </a:lnTo>
                  <a:lnTo>
                    <a:pt x="25967" y="545"/>
                  </a:lnTo>
                  <a:lnTo>
                    <a:pt x="25904" y="649"/>
                  </a:lnTo>
                  <a:lnTo>
                    <a:pt x="25862" y="754"/>
                  </a:lnTo>
                  <a:lnTo>
                    <a:pt x="25820" y="817"/>
                  </a:lnTo>
                  <a:lnTo>
                    <a:pt x="25820" y="858"/>
                  </a:lnTo>
                  <a:lnTo>
                    <a:pt x="25800" y="921"/>
                  </a:lnTo>
                  <a:lnTo>
                    <a:pt x="25800" y="1068"/>
                  </a:lnTo>
                  <a:lnTo>
                    <a:pt x="25820" y="1089"/>
                  </a:lnTo>
                  <a:lnTo>
                    <a:pt x="25862" y="1130"/>
                  </a:lnTo>
                  <a:lnTo>
                    <a:pt x="26009" y="1047"/>
                  </a:lnTo>
                  <a:lnTo>
                    <a:pt x="26072" y="984"/>
                  </a:lnTo>
                  <a:lnTo>
                    <a:pt x="26155" y="1005"/>
                  </a:lnTo>
                  <a:lnTo>
                    <a:pt x="26239" y="1151"/>
                  </a:lnTo>
                  <a:lnTo>
                    <a:pt x="26281" y="1256"/>
                  </a:lnTo>
                  <a:lnTo>
                    <a:pt x="26364" y="1340"/>
                  </a:lnTo>
                  <a:lnTo>
                    <a:pt x="26364" y="1402"/>
                  </a:lnTo>
                  <a:lnTo>
                    <a:pt x="26385" y="1486"/>
                  </a:lnTo>
                  <a:lnTo>
                    <a:pt x="26385" y="1612"/>
                  </a:lnTo>
                  <a:lnTo>
                    <a:pt x="26323" y="1674"/>
                  </a:lnTo>
                  <a:lnTo>
                    <a:pt x="26239" y="1779"/>
                  </a:lnTo>
                  <a:lnTo>
                    <a:pt x="26218" y="1926"/>
                  </a:lnTo>
                  <a:lnTo>
                    <a:pt x="26134" y="1988"/>
                  </a:lnTo>
                  <a:lnTo>
                    <a:pt x="26072" y="2093"/>
                  </a:lnTo>
                  <a:lnTo>
                    <a:pt x="26051" y="2198"/>
                  </a:lnTo>
                  <a:lnTo>
                    <a:pt x="26134" y="2281"/>
                  </a:lnTo>
                  <a:lnTo>
                    <a:pt x="26092" y="2344"/>
                  </a:lnTo>
                  <a:lnTo>
                    <a:pt x="26134" y="2490"/>
                  </a:lnTo>
                  <a:lnTo>
                    <a:pt x="26176" y="2532"/>
                  </a:lnTo>
                  <a:lnTo>
                    <a:pt x="26176" y="2658"/>
                  </a:lnTo>
                  <a:lnTo>
                    <a:pt x="26092" y="2700"/>
                  </a:lnTo>
                  <a:lnTo>
                    <a:pt x="26072" y="2742"/>
                  </a:lnTo>
                  <a:lnTo>
                    <a:pt x="26134" y="2846"/>
                  </a:lnTo>
                  <a:lnTo>
                    <a:pt x="26134" y="3034"/>
                  </a:lnTo>
                  <a:lnTo>
                    <a:pt x="26092" y="3076"/>
                  </a:lnTo>
                  <a:lnTo>
                    <a:pt x="26092" y="3244"/>
                  </a:lnTo>
                  <a:lnTo>
                    <a:pt x="26155" y="3244"/>
                  </a:lnTo>
                  <a:lnTo>
                    <a:pt x="26218" y="3265"/>
                  </a:lnTo>
                  <a:lnTo>
                    <a:pt x="26260" y="3244"/>
                  </a:lnTo>
                  <a:lnTo>
                    <a:pt x="26281" y="3265"/>
                  </a:lnTo>
                  <a:lnTo>
                    <a:pt x="26323" y="3390"/>
                  </a:lnTo>
                  <a:lnTo>
                    <a:pt x="26281" y="3495"/>
                  </a:lnTo>
                  <a:lnTo>
                    <a:pt x="26218" y="3578"/>
                  </a:lnTo>
                  <a:lnTo>
                    <a:pt x="26009" y="3620"/>
                  </a:lnTo>
                  <a:lnTo>
                    <a:pt x="25862" y="3704"/>
                  </a:lnTo>
                  <a:lnTo>
                    <a:pt x="25569" y="3976"/>
                  </a:lnTo>
                  <a:lnTo>
                    <a:pt x="25527" y="3997"/>
                  </a:lnTo>
                  <a:lnTo>
                    <a:pt x="25444" y="3913"/>
                  </a:lnTo>
                  <a:lnTo>
                    <a:pt x="25276" y="3892"/>
                  </a:lnTo>
                  <a:lnTo>
                    <a:pt x="25172" y="3913"/>
                  </a:lnTo>
                  <a:lnTo>
                    <a:pt x="25130" y="3871"/>
                  </a:lnTo>
                  <a:lnTo>
                    <a:pt x="25004" y="3871"/>
                  </a:lnTo>
                  <a:lnTo>
                    <a:pt x="25004" y="3892"/>
                  </a:lnTo>
                  <a:lnTo>
                    <a:pt x="24879" y="4792"/>
                  </a:lnTo>
                  <a:lnTo>
                    <a:pt x="24900" y="4959"/>
                  </a:lnTo>
                  <a:lnTo>
                    <a:pt x="24858" y="5148"/>
                  </a:lnTo>
                  <a:lnTo>
                    <a:pt x="24879" y="5252"/>
                  </a:lnTo>
                  <a:lnTo>
                    <a:pt x="24795" y="5524"/>
                  </a:lnTo>
                  <a:lnTo>
                    <a:pt x="24900" y="5692"/>
                  </a:lnTo>
                  <a:lnTo>
                    <a:pt x="25172" y="5838"/>
                  </a:lnTo>
                  <a:lnTo>
                    <a:pt x="25339" y="5671"/>
                  </a:lnTo>
                  <a:lnTo>
                    <a:pt x="25569" y="5671"/>
                  </a:lnTo>
                  <a:lnTo>
                    <a:pt x="25841" y="5734"/>
                  </a:lnTo>
                  <a:lnTo>
                    <a:pt x="25946" y="5838"/>
                  </a:lnTo>
                  <a:lnTo>
                    <a:pt x="26072" y="5629"/>
                  </a:lnTo>
                  <a:lnTo>
                    <a:pt x="26072" y="5483"/>
                  </a:lnTo>
                  <a:lnTo>
                    <a:pt x="26072" y="5378"/>
                  </a:lnTo>
                  <a:lnTo>
                    <a:pt x="26239" y="5336"/>
                  </a:lnTo>
                  <a:lnTo>
                    <a:pt x="26281" y="5273"/>
                  </a:lnTo>
                  <a:lnTo>
                    <a:pt x="26553" y="5357"/>
                  </a:lnTo>
                  <a:lnTo>
                    <a:pt x="26699" y="5545"/>
                  </a:lnTo>
                  <a:lnTo>
                    <a:pt x="26908" y="5734"/>
                  </a:lnTo>
                  <a:lnTo>
                    <a:pt x="27076" y="5943"/>
                  </a:lnTo>
                  <a:lnTo>
                    <a:pt x="27285" y="6089"/>
                  </a:lnTo>
                  <a:lnTo>
                    <a:pt x="27306" y="6194"/>
                  </a:lnTo>
                  <a:lnTo>
                    <a:pt x="27327" y="6278"/>
                  </a:lnTo>
                  <a:lnTo>
                    <a:pt x="27327" y="6382"/>
                  </a:lnTo>
                  <a:lnTo>
                    <a:pt x="27285" y="6424"/>
                  </a:lnTo>
                  <a:lnTo>
                    <a:pt x="27285" y="6508"/>
                  </a:lnTo>
                  <a:lnTo>
                    <a:pt x="27264" y="6591"/>
                  </a:lnTo>
                  <a:lnTo>
                    <a:pt x="27139" y="6571"/>
                  </a:lnTo>
                  <a:lnTo>
                    <a:pt x="27097" y="6508"/>
                  </a:lnTo>
                  <a:lnTo>
                    <a:pt x="26992" y="6529"/>
                  </a:lnTo>
                  <a:lnTo>
                    <a:pt x="26908" y="6591"/>
                  </a:lnTo>
                  <a:lnTo>
                    <a:pt x="26762" y="6508"/>
                  </a:lnTo>
                  <a:lnTo>
                    <a:pt x="26657" y="6529"/>
                  </a:lnTo>
                  <a:lnTo>
                    <a:pt x="26553" y="6675"/>
                  </a:lnTo>
                  <a:lnTo>
                    <a:pt x="26385" y="6801"/>
                  </a:lnTo>
                  <a:lnTo>
                    <a:pt x="26323" y="6843"/>
                  </a:lnTo>
                  <a:lnTo>
                    <a:pt x="26218" y="6780"/>
                  </a:lnTo>
                  <a:lnTo>
                    <a:pt x="26155" y="6801"/>
                  </a:lnTo>
                  <a:lnTo>
                    <a:pt x="26155" y="6905"/>
                  </a:lnTo>
                  <a:lnTo>
                    <a:pt x="26092" y="6947"/>
                  </a:lnTo>
                  <a:lnTo>
                    <a:pt x="26030" y="6989"/>
                  </a:lnTo>
                  <a:lnTo>
                    <a:pt x="25967" y="6947"/>
                  </a:lnTo>
                  <a:lnTo>
                    <a:pt x="25925" y="7031"/>
                  </a:lnTo>
                  <a:lnTo>
                    <a:pt x="25820" y="7198"/>
                  </a:lnTo>
                  <a:lnTo>
                    <a:pt x="25800" y="7366"/>
                  </a:lnTo>
                  <a:lnTo>
                    <a:pt x="25800" y="7470"/>
                  </a:lnTo>
                  <a:lnTo>
                    <a:pt x="25737" y="7554"/>
                  </a:lnTo>
                  <a:lnTo>
                    <a:pt x="25611" y="7575"/>
                  </a:lnTo>
                  <a:lnTo>
                    <a:pt x="25381" y="7763"/>
                  </a:lnTo>
                  <a:lnTo>
                    <a:pt x="25214" y="7763"/>
                  </a:lnTo>
                  <a:lnTo>
                    <a:pt x="25088" y="7742"/>
                  </a:lnTo>
                  <a:lnTo>
                    <a:pt x="25004" y="7784"/>
                  </a:lnTo>
                  <a:lnTo>
                    <a:pt x="24900" y="7993"/>
                  </a:lnTo>
                  <a:lnTo>
                    <a:pt x="24795" y="8077"/>
                  </a:lnTo>
                  <a:lnTo>
                    <a:pt x="24670" y="8182"/>
                  </a:lnTo>
                  <a:lnTo>
                    <a:pt x="24586" y="8265"/>
                  </a:lnTo>
                  <a:lnTo>
                    <a:pt x="24565" y="8370"/>
                  </a:lnTo>
                  <a:lnTo>
                    <a:pt x="24502" y="8370"/>
                  </a:lnTo>
                  <a:lnTo>
                    <a:pt x="24377" y="8307"/>
                  </a:lnTo>
                  <a:lnTo>
                    <a:pt x="24251" y="8286"/>
                  </a:lnTo>
                  <a:lnTo>
                    <a:pt x="24063" y="8203"/>
                  </a:lnTo>
                  <a:lnTo>
                    <a:pt x="23937" y="8140"/>
                  </a:lnTo>
                  <a:lnTo>
                    <a:pt x="23770" y="8098"/>
                  </a:lnTo>
                  <a:lnTo>
                    <a:pt x="23561" y="8161"/>
                  </a:lnTo>
                  <a:lnTo>
                    <a:pt x="23435" y="8265"/>
                  </a:lnTo>
                  <a:lnTo>
                    <a:pt x="23331" y="8391"/>
                  </a:lnTo>
                  <a:lnTo>
                    <a:pt x="23331" y="8621"/>
                  </a:lnTo>
                  <a:lnTo>
                    <a:pt x="23351" y="8768"/>
                  </a:lnTo>
                  <a:lnTo>
                    <a:pt x="23331" y="8830"/>
                  </a:lnTo>
                  <a:lnTo>
                    <a:pt x="23603" y="9019"/>
                  </a:lnTo>
                  <a:lnTo>
                    <a:pt x="23833" y="9144"/>
                  </a:lnTo>
                  <a:lnTo>
                    <a:pt x="23833" y="9228"/>
                  </a:lnTo>
                  <a:lnTo>
                    <a:pt x="23770" y="9332"/>
                  </a:lnTo>
                  <a:lnTo>
                    <a:pt x="23707" y="9437"/>
                  </a:lnTo>
                  <a:lnTo>
                    <a:pt x="23435" y="9730"/>
                  </a:lnTo>
                  <a:lnTo>
                    <a:pt x="23310" y="9960"/>
                  </a:lnTo>
                  <a:lnTo>
                    <a:pt x="23226" y="10169"/>
                  </a:lnTo>
                  <a:lnTo>
                    <a:pt x="23121" y="10169"/>
                  </a:lnTo>
                  <a:lnTo>
                    <a:pt x="22933" y="10232"/>
                  </a:lnTo>
                  <a:lnTo>
                    <a:pt x="22807" y="10232"/>
                  </a:lnTo>
                  <a:lnTo>
                    <a:pt x="22661" y="10337"/>
                  </a:lnTo>
                  <a:lnTo>
                    <a:pt x="22494" y="10462"/>
                  </a:lnTo>
                  <a:lnTo>
                    <a:pt x="22347" y="10462"/>
                  </a:lnTo>
                  <a:lnTo>
                    <a:pt x="22096" y="10483"/>
                  </a:lnTo>
                  <a:lnTo>
                    <a:pt x="21908" y="10546"/>
                  </a:lnTo>
                  <a:lnTo>
                    <a:pt x="21740" y="10588"/>
                  </a:lnTo>
                  <a:lnTo>
                    <a:pt x="21322" y="10755"/>
                  </a:lnTo>
                  <a:lnTo>
                    <a:pt x="21008" y="10860"/>
                  </a:lnTo>
                  <a:lnTo>
                    <a:pt x="20841" y="11027"/>
                  </a:lnTo>
                  <a:lnTo>
                    <a:pt x="20590" y="11216"/>
                  </a:lnTo>
                  <a:lnTo>
                    <a:pt x="20485" y="11320"/>
                  </a:lnTo>
                  <a:lnTo>
                    <a:pt x="20338" y="11320"/>
                  </a:lnTo>
                  <a:lnTo>
                    <a:pt x="20192" y="11278"/>
                  </a:lnTo>
                  <a:lnTo>
                    <a:pt x="20192" y="11216"/>
                  </a:lnTo>
                  <a:lnTo>
                    <a:pt x="20171" y="11111"/>
                  </a:lnTo>
                  <a:lnTo>
                    <a:pt x="19899" y="11195"/>
                  </a:lnTo>
                  <a:lnTo>
                    <a:pt x="19732" y="11216"/>
                  </a:lnTo>
                  <a:lnTo>
                    <a:pt x="19522" y="11111"/>
                  </a:lnTo>
                  <a:lnTo>
                    <a:pt x="19355" y="11090"/>
                  </a:lnTo>
                  <a:lnTo>
                    <a:pt x="18999" y="10965"/>
                  </a:lnTo>
                  <a:lnTo>
                    <a:pt x="18623" y="10797"/>
                  </a:lnTo>
                  <a:lnTo>
                    <a:pt x="18413" y="10609"/>
                  </a:lnTo>
                  <a:lnTo>
                    <a:pt x="18288" y="10588"/>
                  </a:lnTo>
                  <a:lnTo>
                    <a:pt x="17869" y="10567"/>
                  </a:lnTo>
                  <a:lnTo>
                    <a:pt x="17493" y="10567"/>
                  </a:lnTo>
                  <a:lnTo>
                    <a:pt x="17430" y="10546"/>
                  </a:lnTo>
                  <a:lnTo>
                    <a:pt x="17367" y="10588"/>
                  </a:lnTo>
                  <a:lnTo>
                    <a:pt x="17325" y="10651"/>
                  </a:lnTo>
                  <a:lnTo>
                    <a:pt x="17137" y="10713"/>
                  </a:lnTo>
                  <a:lnTo>
                    <a:pt x="16865" y="10755"/>
                  </a:lnTo>
                  <a:lnTo>
                    <a:pt x="16384" y="10693"/>
                  </a:lnTo>
                  <a:lnTo>
                    <a:pt x="16028" y="10713"/>
                  </a:lnTo>
                  <a:lnTo>
                    <a:pt x="15777" y="10693"/>
                  </a:lnTo>
                  <a:lnTo>
                    <a:pt x="15547" y="10713"/>
                  </a:lnTo>
                  <a:lnTo>
                    <a:pt x="15442" y="10755"/>
                  </a:lnTo>
                  <a:lnTo>
                    <a:pt x="15338" y="10713"/>
                  </a:lnTo>
                  <a:lnTo>
                    <a:pt x="15191" y="10462"/>
                  </a:lnTo>
                  <a:lnTo>
                    <a:pt x="15149" y="10337"/>
                  </a:lnTo>
                  <a:lnTo>
                    <a:pt x="15024" y="10169"/>
                  </a:lnTo>
                  <a:lnTo>
                    <a:pt x="14919" y="10044"/>
                  </a:lnTo>
                  <a:lnTo>
                    <a:pt x="14856" y="9877"/>
                  </a:lnTo>
                  <a:lnTo>
                    <a:pt x="14856" y="9814"/>
                  </a:lnTo>
                  <a:lnTo>
                    <a:pt x="14752" y="9709"/>
                  </a:lnTo>
                  <a:lnTo>
                    <a:pt x="14668" y="9667"/>
                  </a:lnTo>
                  <a:lnTo>
                    <a:pt x="14626" y="9667"/>
                  </a:lnTo>
                  <a:lnTo>
                    <a:pt x="14584" y="9604"/>
                  </a:lnTo>
                  <a:lnTo>
                    <a:pt x="14564" y="9500"/>
                  </a:lnTo>
                  <a:lnTo>
                    <a:pt x="14333" y="9500"/>
                  </a:lnTo>
                  <a:lnTo>
                    <a:pt x="14187" y="9416"/>
                  </a:lnTo>
                  <a:lnTo>
                    <a:pt x="13978" y="9249"/>
                  </a:lnTo>
                  <a:lnTo>
                    <a:pt x="13873" y="9249"/>
                  </a:lnTo>
                  <a:lnTo>
                    <a:pt x="13768" y="9228"/>
                  </a:lnTo>
                  <a:lnTo>
                    <a:pt x="13706" y="9186"/>
                  </a:lnTo>
                  <a:lnTo>
                    <a:pt x="13517" y="9040"/>
                  </a:lnTo>
                  <a:lnTo>
                    <a:pt x="13141" y="8977"/>
                  </a:lnTo>
                  <a:lnTo>
                    <a:pt x="13099" y="8977"/>
                  </a:lnTo>
                  <a:lnTo>
                    <a:pt x="13057" y="9019"/>
                  </a:lnTo>
                  <a:lnTo>
                    <a:pt x="12890" y="9019"/>
                  </a:lnTo>
                  <a:lnTo>
                    <a:pt x="12639" y="9040"/>
                  </a:lnTo>
                  <a:lnTo>
                    <a:pt x="12053" y="8914"/>
                  </a:lnTo>
                  <a:lnTo>
                    <a:pt x="11948" y="8830"/>
                  </a:lnTo>
                  <a:lnTo>
                    <a:pt x="11823" y="8663"/>
                  </a:lnTo>
                  <a:lnTo>
                    <a:pt x="11802" y="8558"/>
                  </a:lnTo>
                  <a:lnTo>
                    <a:pt x="11802" y="8475"/>
                  </a:lnTo>
                  <a:lnTo>
                    <a:pt x="11823" y="8412"/>
                  </a:lnTo>
                  <a:lnTo>
                    <a:pt x="11906" y="8349"/>
                  </a:lnTo>
                  <a:lnTo>
                    <a:pt x="11948" y="8244"/>
                  </a:lnTo>
                  <a:lnTo>
                    <a:pt x="11885" y="8161"/>
                  </a:lnTo>
                  <a:lnTo>
                    <a:pt x="11843" y="8035"/>
                  </a:lnTo>
                  <a:lnTo>
                    <a:pt x="11885" y="7952"/>
                  </a:lnTo>
                  <a:lnTo>
                    <a:pt x="11885" y="7826"/>
                  </a:lnTo>
                  <a:lnTo>
                    <a:pt x="11823" y="7763"/>
                  </a:lnTo>
                  <a:lnTo>
                    <a:pt x="11739" y="7638"/>
                  </a:lnTo>
                  <a:lnTo>
                    <a:pt x="11676" y="7575"/>
                  </a:lnTo>
                  <a:lnTo>
                    <a:pt x="11592" y="7533"/>
                  </a:lnTo>
                  <a:lnTo>
                    <a:pt x="11530" y="7428"/>
                  </a:lnTo>
                  <a:lnTo>
                    <a:pt x="11488" y="7345"/>
                  </a:lnTo>
                  <a:lnTo>
                    <a:pt x="11446" y="7240"/>
                  </a:lnTo>
                  <a:lnTo>
                    <a:pt x="11425" y="7136"/>
                  </a:lnTo>
                  <a:lnTo>
                    <a:pt x="11383" y="7052"/>
                  </a:lnTo>
                  <a:lnTo>
                    <a:pt x="11279" y="6989"/>
                  </a:lnTo>
                  <a:lnTo>
                    <a:pt x="11195" y="6947"/>
                  </a:lnTo>
                  <a:lnTo>
                    <a:pt x="11153" y="6884"/>
                  </a:lnTo>
                  <a:lnTo>
                    <a:pt x="11069" y="6843"/>
                  </a:lnTo>
                  <a:lnTo>
                    <a:pt x="10965" y="6843"/>
                  </a:lnTo>
                  <a:lnTo>
                    <a:pt x="10902" y="6905"/>
                  </a:lnTo>
                  <a:lnTo>
                    <a:pt x="10860" y="6926"/>
                  </a:lnTo>
                  <a:lnTo>
                    <a:pt x="10776" y="6905"/>
                  </a:lnTo>
                  <a:lnTo>
                    <a:pt x="10693" y="6801"/>
                  </a:lnTo>
                  <a:lnTo>
                    <a:pt x="10672" y="6738"/>
                  </a:lnTo>
                  <a:lnTo>
                    <a:pt x="10567" y="6738"/>
                  </a:lnTo>
                  <a:lnTo>
                    <a:pt x="10442" y="6801"/>
                  </a:lnTo>
                  <a:lnTo>
                    <a:pt x="10400" y="6843"/>
                  </a:lnTo>
                  <a:lnTo>
                    <a:pt x="10379" y="6926"/>
                  </a:lnTo>
                  <a:lnTo>
                    <a:pt x="10337" y="6926"/>
                  </a:lnTo>
                  <a:lnTo>
                    <a:pt x="10211" y="6843"/>
                  </a:lnTo>
                  <a:lnTo>
                    <a:pt x="10170" y="6780"/>
                  </a:lnTo>
                  <a:lnTo>
                    <a:pt x="10170" y="6717"/>
                  </a:lnTo>
                  <a:lnTo>
                    <a:pt x="10107" y="6633"/>
                  </a:lnTo>
                  <a:lnTo>
                    <a:pt x="10002" y="6571"/>
                  </a:lnTo>
                  <a:lnTo>
                    <a:pt x="9877" y="6466"/>
                  </a:lnTo>
                  <a:lnTo>
                    <a:pt x="9835" y="6424"/>
                  </a:lnTo>
                  <a:lnTo>
                    <a:pt x="9751" y="6382"/>
                  </a:lnTo>
                  <a:lnTo>
                    <a:pt x="9730" y="6299"/>
                  </a:lnTo>
                  <a:lnTo>
                    <a:pt x="9730" y="6215"/>
                  </a:lnTo>
                  <a:lnTo>
                    <a:pt x="9709" y="6173"/>
                  </a:lnTo>
                  <a:lnTo>
                    <a:pt x="9688" y="6173"/>
                  </a:lnTo>
                  <a:lnTo>
                    <a:pt x="9688" y="6215"/>
                  </a:lnTo>
                  <a:lnTo>
                    <a:pt x="9646" y="6215"/>
                  </a:lnTo>
                  <a:lnTo>
                    <a:pt x="9605" y="6152"/>
                  </a:lnTo>
                  <a:lnTo>
                    <a:pt x="9584" y="6110"/>
                  </a:lnTo>
                  <a:lnTo>
                    <a:pt x="9584" y="5985"/>
                  </a:lnTo>
                  <a:lnTo>
                    <a:pt x="9542" y="5943"/>
                  </a:lnTo>
                  <a:lnTo>
                    <a:pt x="9521" y="5943"/>
                  </a:lnTo>
                  <a:lnTo>
                    <a:pt x="9395" y="5880"/>
                  </a:lnTo>
                  <a:lnTo>
                    <a:pt x="9312" y="5880"/>
                  </a:lnTo>
                  <a:lnTo>
                    <a:pt x="9333" y="5901"/>
                  </a:lnTo>
                  <a:lnTo>
                    <a:pt x="9228" y="6006"/>
                  </a:lnTo>
                  <a:lnTo>
                    <a:pt x="9123" y="6068"/>
                  </a:lnTo>
                  <a:lnTo>
                    <a:pt x="8998" y="6215"/>
                  </a:lnTo>
                  <a:lnTo>
                    <a:pt x="8977" y="6319"/>
                  </a:lnTo>
                  <a:lnTo>
                    <a:pt x="9019" y="6382"/>
                  </a:lnTo>
                  <a:lnTo>
                    <a:pt x="8956" y="6508"/>
                  </a:lnTo>
                  <a:lnTo>
                    <a:pt x="8768" y="6571"/>
                  </a:lnTo>
                  <a:lnTo>
                    <a:pt x="8684" y="6633"/>
                  </a:lnTo>
                  <a:lnTo>
                    <a:pt x="8663" y="6780"/>
                  </a:lnTo>
                  <a:lnTo>
                    <a:pt x="8663" y="7010"/>
                  </a:lnTo>
                  <a:lnTo>
                    <a:pt x="8768" y="7240"/>
                  </a:lnTo>
                  <a:lnTo>
                    <a:pt x="8872" y="7408"/>
                  </a:lnTo>
                  <a:lnTo>
                    <a:pt x="8872" y="7470"/>
                  </a:lnTo>
                  <a:lnTo>
                    <a:pt x="8705" y="7638"/>
                  </a:lnTo>
                  <a:lnTo>
                    <a:pt x="8579" y="7680"/>
                  </a:lnTo>
                  <a:lnTo>
                    <a:pt x="8496" y="7784"/>
                  </a:lnTo>
                  <a:lnTo>
                    <a:pt x="8433" y="7826"/>
                  </a:lnTo>
                  <a:lnTo>
                    <a:pt x="8349" y="7826"/>
                  </a:lnTo>
                  <a:lnTo>
                    <a:pt x="8307" y="7742"/>
                  </a:lnTo>
                  <a:lnTo>
                    <a:pt x="8245" y="7742"/>
                  </a:lnTo>
                  <a:lnTo>
                    <a:pt x="8014" y="7784"/>
                  </a:lnTo>
                  <a:lnTo>
                    <a:pt x="7847" y="7763"/>
                  </a:lnTo>
                  <a:lnTo>
                    <a:pt x="7638" y="7680"/>
                  </a:lnTo>
                  <a:lnTo>
                    <a:pt x="7429" y="7680"/>
                  </a:lnTo>
                  <a:lnTo>
                    <a:pt x="7387" y="7952"/>
                  </a:lnTo>
                  <a:lnTo>
                    <a:pt x="7324" y="8098"/>
                  </a:lnTo>
                  <a:lnTo>
                    <a:pt x="7324" y="8244"/>
                  </a:lnTo>
                  <a:lnTo>
                    <a:pt x="7261" y="8579"/>
                  </a:lnTo>
                  <a:lnTo>
                    <a:pt x="7261" y="8830"/>
                  </a:lnTo>
                  <a:lnTo>
                    <a:pt x="7240" y="8914"/>
                  </a:lnTo>
                  <a:lnTo>
                    <a:pt x="7303" y="8977"/>
                  </a:lnTo>
                  <a:lnTo>
                    <a:pt x="7429" y="9019"/>
                  </a:lnTo>
                  <a:lnTo>
                    <a:pt x="7387" y="9144"/>
                  </a:lnTo>
                  <a:lnTo>
                    <a:pt x="7387" y="9228"/>
                  </a:lnTo>
                  <a:lnTo>
                    <a:pt x="7303" y="9228"/>
                  </a:lnTo>
                  <a:lnTo>
                    <a:pt x="7219" y="9291"/>
                  </a:lnTo>
                  <a:lnTo>
                    <a:pt x="7136" y="9291"/>
                  </a:lnTo>
                  <a:lnTo>
                    <a:pt x="7073" y="9228"/>
                  </a:lnTo>
                  <a:lnTo>
                    <a:pt x="6989" y="9249"/>
                  </a:lnTo>
                  <a:lnTo>
                    <a:pt x="6864" y="9291"/>
                  </a:lnTo>
                  <a:lnTo>
                    <a:pt x="6592" y="9332"/>
                  </a:lnTo>
                  <a:lnTo>
                    <a:pt x="6445" y="9416"/>
                  </a:lnTo>
                  <a:lnTo>
                    <a:pt x="6341" y="9416"/>
                  </a:lnTo>
                  <a:lnTo>
                    <a:pt x="6278" y="9353"/>
                  </a:lnTo>
                  <a:lnTo>
                    <a:pt x="6173" y="9416"/>
                  </a:lnTo>
                  <a:lnTo>
                    <a:pt x="6069" y="9521"/>
                  </a:lnTo>
                  <a:lnTo>
                    <a:pt x="6069" y="9604"/>
                  </a:lnTo>
                  <a:lnTo>
                    <a:pt x="6173" y="9667"/>
                  </a:lnTo>
                  <a:lnTo>
                    <a:pt x="6341" y="9646"/>
                  </a:lnTo>
                  <a:lnTo>
                    <a:pt x="6466" y="9667"/>
                  </a:lnTo>
                  <a:lnTo>
                    <a:pt x="6466" y="9730"/>
                  </a:lnTo>
                  <a:lnTo>
                    <a:pt x="6382" y="9814"/>
                  </a:lnTo>
                  <a:lnTo>
                    <a:pt x="6445" y="9981"/>
                  </a:lnTo>
                  <a:lnTo>
                    <a:pt x="6445" y="10065"/>
                  </a:lnTo>
                  <a:lnTo>
                    <a:pt x="6487" y="10149"/>
                  </a:lnTo>
                  <a:lnTo>
                    <a:pt x="6508" y="10253"/>
                  </a:lnTo>
                  <a:lnTo>
                    <a:pt x="6613" y="10441"/>
                  </a:lnTo>
                  <a:lnTo>
                    <a:pt x="6654" y="10546"/>
                  </a:lnTo>
                  <a:lnTo>
                    <a:pt x="6780" y="10609"/>
                  </a:lnTo>
                  <a:lnTo>
                    <a:pt x="6822" y="10860"/>
                  </a:lnTo>
                  <a:lnTo>
                    <a:pt x="6738" y="10923"/>
                  </a:lnTo>
                  <a:lnTo>
                    <a:pt x="6696" y="11027"/>
                  </a:lnTo>
                  <a:lnTo>
                    <a:pt x="6801" y="11132"/>
                  </a:lnTo>
                  <a:lnTo>
                    <a:pt x="6738" y="11174"/>
                  </a:lnTo>
                  <a:lnTo>
                    <a:pt x="6738" y="11216"/>
                  </a:lnTo>
                  <a:lnTo>
                    <a:pt x="6613" y="11299"/>
                  </a:lnTo>
                  <a:lnTo>
                    <a:pt x="6654" y="11446"/>
                  </a:lnTo>
                  <a:lnTo>
                    <a:pt x="6508" y="11509"/>
                  </a:lnTo>
                  <a:lnTo>
                    <a:pt x="6278" y="11446"/>
                  </a:lnTo>
                  <a:lnTo>
                    <a:pt x="6027" y="11174"/>
                  </a:lnTo>
                  <a:lnTo>
                    <a:pt x="5922" y="11195"/>
                  </a:lnTo>
                  <a:lnTo>
                    <a:pt x="5671" y="11090"/>
                  </a:lnTo>
                  <a:lnTo>
                    <a:pt x="5336" y="11090"/>
                  </a:lnTo>
                  <a:lnTo>
                    <a:pt x="5148" y="11132"/>
                  </a:lnTo>
                  <a:lnTo>
                    <a:pt x="4876" y="11069"/>
                  </a:lnTo>
                  <a:lnTo>
                    <a:pt x="4583" y="11132"/>
                  </a:lnTo>
                  <a:lnTo>
                    <a:pt x="4457" y="11132"/>
                  </a:lnTo>
                  <a:lnTo>
                    <a:pt x="4311" y="11111"/>
                  </a:lnTo>
                  <a:lnTo>
                    <a:pt x="4206" y="11195"/>
                  </a:lnTo>
                  <a:lnTo>
                    <a:pt x="4102" y="11237"/>
                  </a:lnTo>
                  <a:lnTo>
                    <a:pt x="3767" y="11195"/>
                  </a:lnTo>
                  <a:lnTo>
                    <a:pt x="3558" y="11132"/>
                  </a:lnTo>
                  <a:lnTo>
                    <a:pt x="3432" y="11069"/>
                  </a:lnTo>
                  <a:lnTo>
                    <a:pt x="3244" y="11069"/>
                  </a:lnTo>
                  <a:lnTo>
                    <a:pt x="3202" y="11111"/>
                  </a:lnTo>
                  <a:lnTo>
                    <a:pt x="3035" y="11090"/>
                  </a:lnTo>
                  <a:lnTo>
                    <a:pt x="2930" y="11069"/>
                  </a:lnTo>
                  <a:lnTo>
                    <a:pt x="2888" y="11111"/>
                  </a:lnTo>
                  <a:lnTo>
                    <a:pt x="2888" y="11237"/>
                  </a:lnTo>
                  <a:lnTo>
                    <a:pt x="2909" y="11383"/>
                  </a:lnTo>
                  <a:lnTo>
                    <a:pt x="2930" y="11509"/>
                  </a:lnTo>
                  <a:lnTo>
                    <a:pt x="2742" y="11550"/>
                  </a:lnTo>
                  <a:lnTo>
                    <a:pt x="2386" y="11550"/>
                  </a:lnTo>
                  <a:lnTo>
                    <a:pt x="1968" y="11509"/>
                  </a:lnTo>
                  <a:lnTo>
                    <a:pt x="1863" y="11446"/>
                  </a:lnTo>
                  <a:lnTo>
                    <a:pt x="1675" y="11425"/>
                  </a:lnTo>
                  <a:lnTo>
                    <a:pt x="1570" y="11550"/>
                  </a:lnTo>
                  <a:lnTo>
                    <a:pt x="1591" y="11613"/>
                  </a:lnTo>
                  <a:lnTo>
                    <a:pt x="1465" y="11697"/>
                  </a:lnTo>
                  <a:lnTo>
                    <a:pt x="1465" y="11739"/>
                  </a:lnTo>
                  <a:lnTo>
                    <a:pt x="1507" y="11739"/>
                  </a:lnTo>
                  <a:lnTo>
                    <a:pt x="1507" y="11864"/>
                  </a:lnTo>
                  <a:lnTo>
                    <a:pt x="1340" y="12157"/>
                  </a:lnTo>
                  <a:lnTo>
                    <a:pt x="1256" y="12283"/>
                  </a:lnTo>
                  <a:lnTo>
                    <a:pt x="1361" y="12366"/>
                  </a:lnTo>
                  <a:lnTo>
                    <a:pt x="1633" y="12450"/>
                  </a:lnTo>
                  <a:lnTo>
                    <a:pt x="1737" y="12555"/>
                  </a:lnTo>
                  <a:lnTo>
                    <a:pt x="1842" y="12576"/>
                  </a:lnTo>
                  <a:lnTo>
                    <a:pt x="1947" y="12471"/>
                  </a:lnTo>
                  <a:lnTo>
                    <a:pt x="1947" y="12325"/>
                  </a:lnTo>
                  <a:lnTo>
                    <a:pt x="2009" y="12325"/>
                  </a:lnTo>
                  <a:lnTo>
                    <a:pt x="2302" y="12555"/>
                  </a:lnTo>
                  <a:lnTo>
                    <a:pt x="2323" y="12659"/>
                  </a:lnTo>
                  <a:lnTo>
                    <a:pt x="2177" y="12848"/>
                  </a:lnTo>
                  <a:lnTo>
                    <a:pt x="1968" y="12848"/>
                  </a:lnTo>
                  <a:lnTo>
                    <a:pt x="1675" y="12890"/>
                  </a:lnTo>
                  <a:lnTo>
                    <a:pt x="1654" y="12785"/>
                  </a:lnTo>
                  <a:lnTo>
                    <a:pt x="1507" y="12659"/>
                  </a:lnTo>
                  <a:lnTo>
                    <a:pt x="1340" y="12869"/>
                  </a:lnTo>
                  <a:lnTo>
                    <a:pt x="1235" y="12848"/>
                  </a:lnTo>
                  <a:lnTo>
                    <a:pt x="1068" y="12973"/>
                  </a:lnTo>
                  <a:lnTo>
                    <a:pt x="921" y="13015"/>
                  </a:lnTo>
                  <a:lnTo>
                    <a:pt x="921" y="13162"/>
                  </a:lnTo>
                  <a:lnTo>
                    <a:pt x="1110" y="13224"/>
                  </a:lnTo>
                  <a:lnTo>
                    <a:pt x="1068" y="13371"/>
                  </a:lnTo>
                  <a:lnTo>
                    <a:pt x="900" y="13434"/>
                  </a:lnTo>
                  <a:lnTo>
                    <a:pt x="628" y="13496"/>
                  </a:lnTo>
                  <a:lnTo>
                    <a:pt x="691" y="13538"/>
                  </a:lnTo>
                  <a:lnTo>
                    <a:pt x="733" y="13622"/>
                  </a:lnTo>
                  <a:lnTo>
                    <a:pt x="503" y="13706"/>
                  </a:lnTo>
                  <a:lnTo>
                    <a:pt x="503" y="13831"/>
                  </a:lnTo>
                  <a:lnTo>
                    <a:pt x="398" y="13852"/>
                  </a:lnTo>
                  <a:lnTo>
                    <a:pt x="126" y="13831"/>
                  </a:lnTo>
                  <a:lnTo>
                    <a:pt x="1" y="13936"/>
                  </a:lnTo>
                  <a:lnTo>
                    <a:pt x="1" y="14103"/>
                  </a:lnTo>
                  <a:lnTo>
                    <a:pt x="168" y="14333"/>
                  </a:lnTo>
                  <a:lnTo>
                    <a:pt x="273" y="14270"/>
                  </a:lnTo>
                  <a:lnTo>
                    <a:pt x="419" y="14250"/>
                  </a:lnTo>
                  <a:lnTo>
                    <a:pt x="440" y="14375"/>
                  </a:lnTo>
                  <a:lnTo>
                    <a:pt x="398" y="14522"/>
                  </a:lnTo>
                  <a:lnTo>
                    <a:pt x="461" y="14668"/>
                  </a:lnTo>
                  <a:lnTo>
                    <a:pt x="587" y="14731"/>
                  </a:lnTo>
                  <a:lnTo>
                    <a:pt x="607" y="14877"/>
                  </a:lnTo>
                  <a:lnTo>
                    <a:pt x="545" y="14940"/>
                  </a:lnTo>
                  <a:lnTo>
                    <a:pt x="419" y="15212"/>
                  </a:lnTo>
                  <a:lnTo>
                    <a:pt x="377" y="15589"/>
                  </a:lnTo>
                  <a:lnTo>
                    <a:pt x="335" y="15526"/>
                  </a:lnTo>
                  <a:lnTo>
                    <a:pt x="440" y="15693"/>
                  </a:lnTo>
                  <a:lnTo>
                    <a:pt x="545" y="15714"/>
                  </a:lnTo>
                  <a:lnTo>
                    <a:pt x="733" y="15693"/>
                  </a:lnTo>
                  <a:lnTo>
                    <a:pt x="859" y="15610"/>
                  </a:lnTo>
                  <a:lnTo>
                    <a:pt x="921" y="15526"/>
                  </a:lnTo>
                  <a:lnTo>
                    <a:pt x="984" y="15505"/>
                  </a:lnTo>
                  <a:lnTo>
                    <a:pt x="1047" y="15463"/>
                  </a:lnTo>
                  <a:lnTo>
                    <a:pt x="1110" y="15484"/>
                  </a:lnTo>
                  <a:lnTo>
                    <a:pt x="1172" y="15568"/>
                  </a:lnTo>
                  <a:lnTo>
                    <a:pt x="1361" y="15589"/>
                  </a:lnTo>
                  <a:lnTo>
                    <a:pt x="1361" y="15505"/>
                  </a:lnTo>
                  <a:lnTo>
                    <a:pt x="1319" y="15463"/>
                  </a:lnTo>
                  <a:lnTo>
                    <a:pt x="1319" y="15358"/>
                  </a:lnTo>
                  <a:lnTo>
                    <a:pt x="1444" y="15317"/>
                  </a:lnTo>
                  <a:lnTo>
                    <a:pt x="1486" y="15275"/>
                  </a:lnTo>
                  <a:lnTo>
                    <a:pt x="1549" y="15275"/>
                  </a:lnTo>
                  <a:lnTo>
                    <a:pt x="1570" y="15317"/>
                  </a:lnTo>
                  <a:lnTo>
                    <a:pt x="1695" y="15317"/>
                  </a:lnTo>
                  <a:lnTo>
                    <a:pt x="1779" y="15191"/>
                  </a:lnTo>
                  <a:lnTo>
                    <a:pt x="1758" y="15045"/>
                  </a:lnTo>
                  <a:lnTo>
                    <a:pt x="1779" y="14961"/>
                  </a:lnTo>
                  <a:lnTo>
                    <a:pt x="1863" y="14898"/>
                  </a:lnTo>
                  <a:lnTo>
                    <a:pt x="1884" y="14731"/>
                  </a:lnTo>
                  <a:lnTo>
                    <a:pt x="1947" y="14626"/>
                  </a:lnTo>
                  <a:lnTo>
                    <a:pt x="2072" y="14626"/>
                  </a:lnTo>
                  <a:lnTo>
                    <a:pt x="2177" y="14689"/>
                  </a:lnTo>
                  <a:lnTo>
                    <a:pt x="2281" y="14752"/>
                  </a:lnTo>
                  <a:lnTo>
                    <a:pt x="2281" y="14835"/>
                  </a:lnTo>
                  <a:lnTo>
                    <a:pt x="2260" y="14982"/>
                  </a:lnTo>
                  <a:lnTo>
                    <a:pt x="2281" y="15086"/>
                  </a:lnTo>
                  <a:lnTo>
                    <a:pt x="2386" y="15086"/>
                  </a:lnTo>
                  <a:lnTo>
                    <a:pt x="2428" y="15191"/>
                  </a:lnTo>
                  <a:lnTo>
                    <a:pt x="2407" y="15317"/>
                  </a:lnTo>
                  <a:lnTo>
                    <a:pt x="2428" y="15463"/>
                  </a:lnTo>
                  <a:lnTo>
                    <a:pt x="2428" y="15672"/>
                  </a:lnTo>
                  <a:lnTo>
                    <a:pt x="2532" y="15798"/>
                  </a:lnTo>
                  <a:lnTo>
                    <a:pt x="2532" y="15882"/>
                  </a:lnTo>
                  <a:lnTo>
                    <a:pt x="2637" y="15903"/>
                  </a:lnTo>
                  <a:lnTo>
                    <a:pt x="2784" y="15903"/>
                  </a:lnTo>
                  <a:lnTo>
                    <a:pt x="2888" y="15819"/>
                  </a:lnTo>
                  <a:lnTo>
                    <a:pt x="2909" y="15777"/>
                  </a:lnTo>
                  <a:lnTo>
                    <a:pt x="3076" y="15693"/>
                  </a:lnTo>
                  <a:lnTo>
                    <a:pt x="3202" y="15610"/>
                  </a:lnTo>
                  <a:lnTo>
                    <a:pt x="3223" y="15484"/>
                  </a:lnTo>
                  <a:lnTo>
                    <a:pt x="3307" y="15421"/>
                  </a:lnTo>
                  <a:lnTo>
                    <a:pt x="3558" y="15275"/>
                  </a:lnTo>
                  <a:lnTo>
                    <a:pt x="3725" y="15212"/>
                  </a:lnTo>
                  <a:lnTo>
                    <a:pt x="3746" y="15358"/>
                  </a:lnTo>
                  <a:lnTo>
                    <a:pt x="3976" y="15317"/>
                  </a:lnTo>
                  <a:lnTo>
                    <a:pt x="4039" y="15212"/>
                  </a:lnTo>
                  <a:lnTo>
                    <a:pt x="4290" y="15212"/>
                  </a:lnTo>
                  <a:lnTo>
                    <a:pt x="4311" y="15317"/>
                  </a:lnTo>
                  <a:lnTo>
                    <a:pt x="4123" y="15484"/>
                  </a:lnTo>
                  <a:lnTo>
                    <a:pt x="4248" y="15505"/>
                  </a:lnTo>
                  <a:lnTo>
                    <a:pt x="4290" y="15463"/>
                  </a:lnTo>
                  <a:lnTo>
                    <a:pt x="4374" y="15463"/>
                  </a:lnTo>
                  <a:lnTo>
                    <a:pt x="4478" y="15526"/>
                  </a:lnTo>
                  <a:lnTo>
                    <a:pt x="4520" y="15505"/>
                  </a:lnTo>
                  <a:lnTo>
                    <a:pt x="4625" y="15505"/>
                  </a:lnTo>
                  <a:lnTo>
                    <a:pt x="4688" y="15463"/>
                  </a:lnTo>
                  <a:lnTo>
                    <a:pt x="4729" y="15400"/>
                  </a:lnTo>
                  <a:lnTo>
                    <a:pt x="4813" y="15400"/>
                  </a:lnTo>
                  <a:lnTo>
                    <a:pt x="4897" y="15484"/>
                  </a:lnTo>
                  <a:lnTo>
                    <a:pt x="4981" y="15672"/>
                  </a:lnTo>
                  <a:lnTo>
                    <a:pt x="5232" y="16049"/>
                  </a:lnTo>
                  <a:lnTo>
                    <a:pt x="5357" y="16133"/>
                  </a:lnTo>
                  <a:lnTo>
                    <a:pt x="5399" y="16300"/>
                  </a:lnTo>
                  <a:lnTo>
                    <a:pt x="5462" y="16363"/>
                  </a:lnTo>
                  <a:lnTo>
                    <a:pt x="5545" y="16447"/>
                  </a:lnTo>
                  <a:lnTo>
                    <a:pt x="5776" y="16467"/>
                  </a:lnTo>
                  <a:lnTo>
                    <a:pt x="5985" y="16467"/>
                  </a:lnTo>
                  <a:lnTo>
                    <a:pt x="6089" y="16509"/>
                  </a:lnTo>
                  <a:lnTo>
                    <a:pt x="6131" y="16635"/>
                  </a:lnTo>
                  <a:lnTo>
                    <a:pt x="6361" y="16719"/>
                  </a:lnTo>
                  <a:lnTo>
                    <a:pt x="6550" y="16823"/>
                  </a:lnTo>
                  <a:lnTo>
                    <a:pt x="6654" y="17095"/>
                  </a:lnTo>
                  <a:lnTo>
                    <a:pt x="6801" y="17263"/>
                  </a:lnTo>
                  <a:lnTo>
                    <a:pt x="6989" y="17367"/>
                  </a:lnTo>
                  <a:lnTo>
                    <a:pt x="7073" y="17514"/>
                  </a:lnTo>
                  <a:lnTo>
                    <a:pt x="7073" y="17786"/>
                  </a:lnTo>
                  <a:lnTo>
                    <a:pt x="7177" y="18037"/>
                  </a:lnTo>
                  <a:lnTo>
                    <a:pt x="7324" y="18079"/>
                  </a:lnTo>
                  <a:lnTo>
                    <a:pt x="7387" y="18330"/>
                  </a:lnTo>
                  <a:lnTo>
                    <a:pt x="7429" y="18539"/>
                  </a:lnTo>
                  <a:lnTo>
                    <a:pt x="7345" y="18664"/>
                  </a:lnTo>
                  <a:lnTo>
                    <a:pt x="7324" y="18602"/>
                  </a:lnTo>
                  <a:lnTo>
                    <a:pt x="7219" y="18539"/>
                  </a:lnTo>
                  <a:lnTo>
                    <a:pt x="7073" y="18727"/>
                  </a:lnTo>
                  <a:lnTo>
                    <a:pt x="7094" y="18811"/>
                  </a:lnTo>
                  <a:lnTo>
                    <a:pt x="7115" y="18874"/>
                  </a:lnTo>
                  <a:lnTo>
                    <a:pt x="7261" y="18957"/>
                  </a:lnTo>
                  <a:lnTo>
                    <a:pt x="7240" y="19188"/>
                  </a:lnTo>
                  <a:lnTo>
                    <a:pt x="7303" y="19292"/>
                  </a:lnTo>
                  <a:lnTo>
                    <a:pt x="7261" y="19376"/>
                  </a:lnTo>
                  <a:lnTo>
                    <a:pt x="7324" y="19397"/>
                  </a:lnTo>
                  <a:lnTo>
                    <a:pt x="7408" y="19501"/>
                  </a:lnTo>
                  <a:lnTo>
                    <a:pt x="7408" y="19606"/>
                  </a:lnTo>
                  <a:lnTo>
                    <a:pt x="7449" y="19606"/>
                  </a:lnTo>
                  <a:lnTo>
                    <a:pt x="7491" y="19752"/>
                  </a:lnTo>
                  <a:lnTo>
                    <a:pt x="7617" y="19794"/>
                  </a:lnTo>
                  <a:lnTo>
                    <a:pt x="7701" y="19690"/>
                  </a:lnTo>
                  <a:lnTo>
                    <a:pt x="7826" y="19690"/>
                  </a:lnTo>
                  <a:lnTo>
                    <a:pt x="7868" y="19773"/>
                  </a:lnTo>
                  <a:lnTo>
                    <a:pt x="8014" y="19794"/>
                  </a:lnTo>
                  <a:lnTo>
                    <a:pt x="8119" y="19899"/>
                  </a:lnTo>
                  <a:lnTo>
                    <a:pt x="8182" y="19920"/>
                  </a:lnTo>
                  <a:lnTo>
                    <a:pt x="8266" y="20087"/>
                  </a:lnTo>
                  <a:lnTo>
                    <a:pt x="8370" y="20087"/>
                  </a:lnTo>
                  <a:lnTo>
                    <a:pt x="8391" y="20192"/>
                  </a:lnTo>
                  <a:lnTo>
                    <a:pt x="8433" y="20171"/>
                  </a:lnTo>
                  <a:lnTo>
                    <a:pt x="8454" y="20129"/>
                  </a:lnTo>
                  <a:lnTo>
                    <a:pt x="8600" y="20213"/>
                  </a:lnTo>
                  <a:lnTo>
                    <a:pt x="8663" y="20296"/>
                  </a:lnTo>
                  <a:lnTo>
                    <a:pt x="8768" y="20296"/>
                  </a:lnTo>
                  <a:lnTo>
                    <a:pt x="8830" y="20317"/>
                  </a:lnTo>
                  <a:lnTo>
                    <a:pt x="8893" y="20213"/>
                  </a:lnTo>
                  <a:lnTo>
                    <a:pt x="9061" y="20192"/>
                  </a:lnTo>
                  <a:lnTo>
                    <a:pt x="9270" y="20276"/>
                  </a:lnTo>
                  <a:lnTo>
                    <a:pt x="9312" y="20338"/>
                  </a:lnTo>
                  <a:lnTo>
                    <a:pt x="9437" y="20338"/>
                  </a:lnTo>
                  <a:lnTo>
                    <a:pt x="9542" y="20401"/>
                  </a:lnTo>
                  <a:lnTo>
                    <a:pt x="9709" y="20589"/>
                  </a:lnTo>
                  <a:lnTo>
                    <a:pt x="9835" y="20589"/>
                  </a:lnTo>
                  <a:lnTo>
                    <a:pt x="9960" y="20652"/>
                  </a:lnTo>
                  <a:lnTo>
                    <a:pt x="10023" y="20715"/>
                  </a:lnTo>
                  <a:lnTo>
                    <a:pt x="10128" y="20840"/>
                  </a:lnTo>
                  <a:lnTo>
                    <a:pt x="10170" y="20966"/>
                  </a:lnTo>
                  <a:lnTo>
                    <a:pt x="10232" y="20945"/>
                  </a:lnTo>
                  <a:lnTo>
                    <a:pt x="10232" y="20757"/>
                  </a:lnTo>
                  <a:lnTo>
                    <a:pt x="10316" y="20715"/>
                  </a:lnTo>
                  <a:lnTo>
                    <a:pt x="10337" y="20757"/>
                  </a:lnTo>
                  <a:lnTo>
                    <a:pt x="10462" y="20757"/>
                  </a:lnTo>
                  <a:lnTo>
                    <a:pt x="10588" y="20840"/>
                  </a:lnTo>
                  <a:lnTo>
                    <a:pt x="10588" y="21008"/>
                  </a:lnTo>
                  <a:lnTo>
                    <a:pt x="10755" y="21133"/>
                  </a:lnTo>
                  <a:lnTo>
                    <a:pt x="10923" y="21071"/>
                  </a:lnTo>
                  <a:lnTo>
                    <a:pt x="11069" y="21071"/>
                  </a:lnTo>
                  <a:lnTo>
                    <a:pt x="11048" y="21322"/>
                  </a:lnTo>
                  <a:lnTo>
                    <a:pt x="11090" y="21468"/>
                  </a:lnTo>
                  <a:lnTo>
                    <a:pt x="11195" y="21447"/>
                  </a:lnTo>
                  <a:lnTo>
                    <a:pt x="11362" y="21531"/>
                  </a:lnTo>
                  <a:lnTo>
                    <a:pt x="11425" y="21447"/>
                  </a:lnTo>
                  <a:lnTo>
                    <a:pt x="11571" y="21426"/>
                  </a:lnTo>
                  <a:lnTo>
                    <a:pt x="11676" y="21322"/>
                  </a:lnTo>
                  <a:lnTo>
                    <a:pt x="11885" y="21322"/>
                  </a:lnTo>
                  <a:lnTo>
                    <a:pt x="12011" y="21384"/>
                  </a:lnTo>
                  <a:lnTo>
                    <a:pt x="12053" y="21531"/>
                  </a:lnTo>
                  <a:lnTo>
                    <a:pt x="12220" y="21594"/>
                  </a:lnTo>
                  <a:lnTo>
                    <a:pt x="12346" y="21761"/>
                  </a:lnTo>
                  <a:lnTo>
                    <a:pt x="12429" y="21782"/>
                  </a:lnTo>
                  <a:lnTo>
                    <a:pt x="12576" y="21740"/>
                  </a:lnTo>
                  <a:lnTo>
                    <a:pt x="12639" y="21761"/>
                  </a:lnTo>
                  <a:lnTo>
                    <a:pt x="12785" y="21698"/>
                  </a:lnTo>
                  <a:lnTo>
                    <a:pt x="12931" y="21698"/>
                  </a:lnTo>
                  <a:lnTo>
                    <a:pt x="13015" y="21594"/>
                  </a:lnTo>
                  <a:lnTo>
                    <a:pt x="13162" y="21594"/>
                  </a:lnTo>
                  <a:lnTo>
                    <a:pt x="13203" y="21698"/>
                  </a:lnTo>
                  <a:lnTo>
                    <a:pt x="13245" y="21866"/>
                  </a:lnTo>
                  <a:lnTo>
                    <a:pt x="13350" y="21949"/>
                  </a:lnTo>
                  <a:lnTo>
                    <a:pt x="13475" y="21887"/>
                  </a:lnTo>
                  <a:lnTo>
                    <a:pt x="13601" y="21636"/>
                  </a:lnTo>
                  <a:lnTo>
                    <a:pt x="13873" y="21468"/>
                  </a:lnTo>
                  <a:lnTo>
                    <a:pt x="14040" y="21447"/>
                  </a:lnTo>
                  <a:lnTo>
                    <a:pt x="14124" y="21552"/>
                  </a:lnTo>
                  <a:lnTo>
                    <a:pt x="14396" y="21573"/>
                  </a:lnTo>
                  <a:lnTo>
                    <a:pt x="14501" y="21636"/>
                  </a:lnTo>
                  <a:lnTo>
                    <a:pt x="14647" y="21552"/>
                  </a:lnTo>
                  <a:lnTo>
                    <a:pt x="14815" y="21573"/>
                  </a:lnTo>
                  <a:lnTo>
                    <a:pt x="14877" y="21677"/>
                  </a:lnTo>
                  <a:lnTo>
                    <a:pt x="14982" y="21677"/>
                  </a:lnTo>
                  <a:lnTo>
                    <a:pt x="15191" y="21636"/>
                  </a:lnTo>
                  <a:lnTo>
                    <a:pt x="15296" y="21636"/>
                  </a:lnTo>
                  <a:lnTo>
                    <a:pt x="15359" y="21468"/>
                  </a:lnTo>
                  <a:lnTo>
                    <a:pt x="15442" y="21426"/>
                  </a:lnTo>
                  <a:lnTo>
                    <a:pt x="15547" y="21447"/>
                  </a:lnTo>
                  <a:lnTo>
                    <a:pt x="15547" y="21364"/>
                  </a:lnTo>
                  <a:lnTo>
                    <a:pt x="15631" y="21343"/>
                  </a:lnTo>
                  <a:lnTo>
                    <a:pt x="15693" y="21217"/>
                  </a:lnTo>
                  <a:lnTo>
                    <a:pt x="15798" y="21112"/>
                  </a:lnTo>
                  <a:lnTo>
                    <a:pt x="15903" y="21071"/>
                  </a:lnTo>
                  <a:lnTo>
                    <a:pt x="16133" y="21029"/>
                  </a:lnTo>
                  <a:lnTo>
                    <a:pt x="16237" y="20861"/>
                  </a:lnTo>
                  <a:lnTo>
                    <a:pt x="16237" y="20736"/>
                  </a:lnTo>
                  <a:lnTo>
                    <a:pt x="16321" y="20736"/>
                  </a:lnTo>
                  <a:lnTo>
                    <a:pt x="16447" y="20631"/>
                  </a:lnTo>
                  <a:lnTo>
                    <a:pt x="16551" y="20799"/>
                  </a:lnTo>
                  <a:lnTo>
                    <a:pt x="16719" y="20736"/>
                  </a:lnTo>
                  <a:lnTo>
                    <a:pt x="16928" y="20820"/>
                  </a:lnTo>
                  <a:lnTo>
                    <a:pt x="17012" y="20757"/>
                  </a:lnTo>
                  <a:lnTo>
                    <a:pt x="16970" y="20652"/>
                  </a:lnTo>
                  <a:lnTo>
                    <a:pt x="17242" y="20506"/>
                  </a:lnTo>
                  <a:lnTo>
                    <a:pt x="17325" y="20527"/>
                  </a:lnTo>
                  <a:lnTo>
                    <a:pt x="17367" y="20610"/>
                  </a:lnTo>
                  <a:lnTo>
                    <a:pt x="17451" y="20610"/>
                  </a:lnTo>
                  <a:lnTo>
                    <a:pt x="17472" y="20652"/>
                  </a:lnTo>
                  <a:lnTo>
                    <a:pt x="17388" y="20820"/>
                  </a:lnTo>
                  <a:lnTo>
                    <a:pt x="17451" y="20903"/>
                  </a:lnTo>
                  <a:lnTo>
                    <a:pt x="17535" y="20903"/>
                  </a:lnTo>
                  <a:lnTo>
                    <a:pt x="17597" y="20861"/>
                  </a:lnTo>
                  <a:lnTo>
                    <a:pt x="17639" y="20945"/>
                  </a:lnTo>
                  <a:lnTo>
                    <a:pt x="17702" y="21050"/>
                  </a:lnTo>
                  <a:lnTo>
                    <a:pt x="17702" y="21133"/>
                  </a:lnTo>
                  <a:lnTo>
                    <a:pt x="17597" y="21238"/>
                  </a:lnTo>
                  <a:lnTo>
                    <a:pt x="17639" y="21343"/>
                  </a:lnTo>
                  <a:lnTo>
                    <a:pt x="17765" y="21364"/>
                  </a:lnTo>
                  <a:lnTo>
                    <a:pt x="17849" y="21322"/>
                  </a:lnTo>
                  <a:lnTo>
                    <a:pt x="17953" y="21364"/>
                  </a:lnTo>
                  <a:lnTo>
                    <a:pt x="18016" y="21468"/>
                  </a:lnTo>
                  <a:lnTo>
                    <a:pt x="18121" y="21426"/>
                  </a:lnTo>
                  <a:lnTo>
                    <a:pt x="18246" y="21468"/>
                  </a:lnTo>
                  <a:lnTo>
                    <a:pt x="18330" y="21426"/>
                  </a:lnTo>
                  <a:lnTo>
                    <a:pt x="18497" y="21426"/>
                  </a:lnTo>
                  <a:lnTo>
                    <a:pt x="18539" y="21573"/>
                  </a:lnTo>
                  <a:lnTo>
                    <a:pt x="18685" y="21677"/>
                  </a:lnTo>
                  <a:lnTo>
                    <a:pt x="18706" y="21845"/>
                  </a:lnTo>
                  <a:lnTo>
                    <a:pt x="18811" y="21845"/>
                  </a:lnTo>
                  <a:lnTo>
                    <a:pt x="18916" y="21970"/>
                  </a:lnTo>
                  <a:lnTo>
                    <a:pt x="18916" y="22117"/>
                  </a:lnTo>
                  <a:lnTo>
                    <a:pt x="18999" y="22326"/>
                  </a:lnTo>
                  <a:lnTo>
                    <a:pt x="19020" y="22493"/>
                  </a:lnTo>
                  <a:lnTo>
                    <a:pt x="18999" y="22745"/>
                  </a:lnTo>
                  <a:lnTo>
                    <a:pt x="18999" y="22849"/>
                  </a:lnTo>
                  <a:lnTo>
                    <a:pt x="18957" y="22933"/>
                  </a:lnTo>
                  <a:lnTo>
                    <a:pt x="18853" y="22996"/>
                  </a:lnTo>
                  <a:lnTo>
                    <a:pt x="18832" y="23100"/>
                  </a:lnTo>
                  <a:lnTo>
                    <a:pt x="18769" y="23121"/>
                  </a:lnTo>
                  <a:lnTo>
                    <a:pt x="18748" y="23205"/>
                  </a:lnTo>
                  <a:lnTo>
                    <a:pt x="18811" y="23309"/>
                  </a:lnTo>
                  <a:lnTo>
                    <a:pt x="18748" y="23351"/>
                  </a:lnTo>
                  <a:lnTo>
                    <a:pt x="18685" y="23330"/>
                  </a:lnTo>
                  <a:lnTo>
                    <a:pt x="18602" y="23435"/>
                  </a:lnTo>
                  <a:lnTo>
                    <a:pt x="18539" y="23519"/>
                  </a:lnTo>
                  <a:lnTo>
                    <a:pt x="18602" y="23581"/>
                  </a:lnTo>
                  <a:lnTo>
                    <a:pt x="18539" y="23665"/>
                  </a:lnTo>
                  <a:lnTo>
                    <a:pt x="18539" y="23770"/>
                  </a:lnTo>
                  <a:lnTo>
                    <a:pt x="18644" y="23833"/>
                  </a:lnTo>
                  <a:lnTo>
                    <a:pt x="18706" y="23895"/>
                  </a:lnTo>
                  <a:lnTo>
                    <a:pt x="18769" y="23958"/>
                  </a:lnTo>
                  <a:lnTo>
                    <a:pt x="18748" y="24105"/>
                  </a:lnTo>
                  <a:lnTo>
                    <a:pt x="18811" y="24251"/>
                  </a:lnTo>
                  <a:lnTo>
                    <a:pt x="18937" y="24146"/>
                  </a:lnTo>
                  <a:lnTo>
                    <a:pt x="19209" y="24084"/>
                  </a:lnTo>
                  <a:lnTo>
                    <a:pt x="19229" y="24167"/>
                  </a:lnTo>
                  <a:lnTo>
                    <a:pt x="19209" y="24251"/>
                  </a:lnTo>
                  <a:lnTo>
                    <a:pt x="19271" y="24293"/>
                  </a:lnTo>
                  <a:lnTo>
                    <a:pt x="19418" y="24272"/>
                  </a:lnTo>
                  <a:lnTo>
                    <a:pt x="19439" y="24377"/>
                  </a:lnTo>
                  <a:lnTo>
                    <a:pt x="19418" y="24481"/>
                  </a:lnTo>
                  <a:lnTo>
                    <a:pt x="19481" y="24565"/>
                  </a:lnTo>
                  <a:lnTo>
                    <a:pt x="19627" y="24586"/>
                  </a:lnTo>
                  <a:lnTo>
                    <a:pt x="19585" y="24628"/>
                  </a:lnTo>
                  <a:lnTo>
                    <a:pt x="19648" y="24711"/>
                  </a:lnTo>
                  <a:lnTo>
                    <a:pt x="19669" y="24670"/>
                  </a:lnTo>
                  <a:lnTo>
                    <a:pt x="19815" y="24670"/>
                  </a:lnTo>
                  <a:lnTo>
                    <a:pt x="19941" y="24732"/>
                  </a:lnTo>
                  <a:lnTo>
                    <a:pt x="19941" y="24816"/>
                  </a:lnTo>
                  <a:lnTo>
                    <a:pt x="19878" y="24921"/>
                  </a:lnTo>
                  <a:lnTo>
                    <a:pt x="19899" y="25004"/>
                  </a:lnTo>
                  <a:lnTo>
                    <a:pt x="19753" y="25193"/>
                  </a:lnTo>
                  <a:lnTo>
                    <a:pt x="19648" y="25297"/>
                  </a:lnTo>
                  <a:lnTo>
                    <a:pt x="19669" y="25360"/>
                  </a:lnTo>
                  <a:lnTo>
                    <a:pt x="19753" y="25339"/>
                  </a:lnTo>
                  <a:lnTo>
                    <a:pt x="19941" y="25339"/>
                  </a:lnTo>
                  <a:lnTo>
                    <a:pt x="19983" y="25402"/>
                  </a:lnTo>
                  <a:lnTo>
                    <a:pt x="20066" y="25318"/>
                  </a:lnTo>
                  <a:lnTo>
                    <a:pt x="20150" y="25423"/>
                  </a:lnTo>
                  <a:lnTo>
                    <a:pt x="20108" y="25548"/>
                  </a:lnTo>
                  <a:lnTo>
                    <a:pt x="20150" y="25674"/>
                  </a:lnTo>
                  <a:lnTo>
                    <a:pt x="20276" y="25737"/>
                  </a:lnTo>
                  <a:lnTo>
                    <a:pt x="20338" y="25653"/>
                  </a:lnTo>
                  <a:lnTo>
                    <a:pt x="20485" y="25653"/>
                  </a:lnTo>
                  <a:lnTo>
                    <a:pt x="20736" y="25548"/>
                  </a:lnTo>
                  <a:lnTo>
                    <a:pt x="20841" y="25569"/>
                  </a:lnTo>
                  <a:lnTo>
                    <a:pt x="20841" y="25716"/>
                  </a:lnTo>
                  <a:lnTo>
                    <a:pt x="20799" y="25737"/>
                  </a:lnTo>
                  <a:lnTo>
                    <a:pt x="20862" y="25778"/>
                  </a:lnTo>
                  <a:lnTo>
                    <a:pt x="20924" y="25883"/>
                  </a:lnTo>
                  <a:lnTo>
                    <a:pt x="21050" y="25841"/>
                  </a:lnTo>
                  <a:lnTo>
                    <a:pt x="21154" y="25862"/>
                  </a:lnTo>
                  <a:lnTo>
                    <a:pt x="21134" y="25716"/>
                  </a:lnTo>
                  <a:lnTo>
                    <a:pt x="21134" y="25569"/>
                  </a:lnTo>
                  <a:lnTo>
                    <a:pt x="21092" y="25465"/>
                  </a:lnTo>
                  <a:lnTo>
                    <a:pt x="21092" y="25255"/>
                  </a:lnTo>
                  <a:lnTo>
                    <a:pt x="21154" y="25214"/>
                  </a:lnTo>
                  <a:lnTo>
                    <a:pt x="21154" y="25130"/>
                  </a:lnTo>
                  <a:lnTo>
                    <a:pt x="21364" y="25130"/>
                  </a:lnTo>
                  <a:lnTo>
                    <a:pt x="21426" y="25109"/>
                  </a:lnTo>
                  <a:lnTo>
                    <a:pt x="21468" y="25088"/>
                  </a:lnTo>
                  <a:lnTo>
                    <a:pt x="21510" y="25025"/>
                  </a:lnTo>
                  <a:lnTo>
                    <a:pt x="21552" y="24983"/>
                  </a:lnTo>
                  <a:lnTo>
                    <a:pt x="21678" y="24921"/>
                  </a:lnTo>
                  <a:lnTo>
                    <a:pt x="21761" y="24942"/>
                  </a:lnTo>
                  <a:lnTo>
                    <a:pt x="21740" y="25025"/>
                  </a:lnTo>
                  <a:lnTo>
                    <a:pt x="21782" y="25046"/>
                  </a:lnTo>
                  <a:lnTo>
                    <a:pt x="21866" y="25046"/>
                  </a:lnTo>
                  <a:lnTo>
                    <a:pt x="21887" y="24942"/>
                  </a:lnTo>
                  <a:lnTo>
                    <a:pt x="21970" y="24900"/>
                  </a:lnTo>
                  <a:lnTo>
                    <a:pt x="22096" y="25004"/>
                  </a:lnTo>
                  <a:lnTo>
                    <a:pt x="22159" y="24921"/>
                  </a:lnTo>
                  <a:lnTo>
                    <a:pt x="22242" y="24921"/>
                  </a:lnTo>
                  <a:lnTo>
                    <a:pt x="22263" y="25004"/>
                  </a:lnTo>
                  <a:lnTo>
                    <a:pt x="22389" y="24942"/>
                  </a:lnTo>
                  <a:lnTo>
                    <a:pt x="22389" y="24879"/>
                  </a:lnTo>
                  <a:lnTo>
                    <a:pt x="22556" y="24816"/>
                  </a:lnTo>
                  <a:lnTo>
                    <a:pt x="22661" y="24900"/>
                  </a:lnTo>
                  <a:lnTo>
                    <a:pt x="22870" y="24816"/>
                  </a:lnTo>
                  <a:lnTo>
                    <a:pt x="22828" y="24628"/>
                  </a:lnTo>
                  <a:lnTo>
                    <a:pt x="22954" y="24586"/>
                  </a:lnTo>
                  <a:lnTo>
                    <a:pt x="23100" y="24586"/>
                  </a:lnTo>
                  <a:lnTo>
                    <a:pt x="23184" y="24502"/>
                  </a:lnTo>
                  <a:lnTo>
                    <a:pt x="23310" y="24586"/>
                  </a:lnTo>
                  <a:lnTo>
                    <a:pt x="23310" y="24670"/>
                  </a:lnTo>
                  <a:lnTo>
                    <a:pt x="23435" y="24690"/>
                  </a:lnTo>
                  <a:lnTo>
                    <a:pt x="23477" y="24774"/>
                  </a:lnTo>
                  <a:lnTo>
                    <a:pt x="23749" y="24774"/>
                  </a:lnTo>
                  <a:lnTo>
                    <a:pt x="23812" y="24816"/>
                  </a:lnTo>
                  <a:lnTo>
                    <a:pt x="23958" y="24774"/>
                  </a:lnTo>
                  <a:lnTo>
                    <a:pt x="24042" y="24837"/>
                  </a:lnTo>
                  <a:lnTo>
                    <a:pt x="24042" y="24942"/>
                  </a:lnTo>
                  <a:lnTo>
                    <a:pt x="23937" y="24983"/>
                  </a:lnTo>
                  <a:lnTo>
                    <a:pt x="23875" y="25193"/>
                  </a:lnTo>
                  <a:lnTo>
                    <a:pt x="23958" y="25214"/>
                  </a:lnTo>
                  <a:lnTo>
                    <a:pt x="23979" y="25318"/>
                  </a:lnTo>
                  <a:lnTo>
                    <a:pt x="24230" y="25402"/>
                  </a:lnTo>
                  <a:lnTo>
                    <a:pt x="24251" y="25506"/>
                  </a:lnTo>
                  <a:lnTo>
                    <a:pt x="24377" y="25527"/>
                  </a:lnTo>
                  <a:lnTo>
                    <a:pt x="24481" y="25611"/>
                  </a:lnTo>
                  <a:lnTo>
                    <a:pt x="24586" y="25548"/>
                  </a:lnTo>
                  <a:lnTo>
                    <a:pt x="24649" y="25611"/>
                  </a:lnTo>
                  <a:lnTo>
                    <a:pt x="24711" y="25569"/>
                  </a:lnTo>
                  <a:lnTo>
                    <a:pt x="24816" y="25632"/>
                  </a:lnTo>
                  <a:lnTo>
                    <a:pt x="24858" y="25632"/>
                  </a:lnTo>
                  <a:lnTo>
                    <a:pt x="24900" y="25611"/>
                  </a:lnTo>
                  <a:lnTo>
                    <a:pt x="24963" y="25653"/>
                  </a:lnTo>
                  <a:lnTo>
                    <a:pt x="25046" y="25611"/>
                  </a:lnTo>
                  <a:lnTo>
                    <a:pt x="25046" y="25548"/>
                  </a:lnTo>
                  <a:lnTo>
                    <a:pt x="25088" y="25423"/>
                  </a:lnTo>
                  <a:lnTo>
                    <a:pt x="25130" y="25527"/>
                  </a:lnTo>
                  <a:lnTo>
                    <a:pt x="25235" y="25653"/>
                  </a:lnTo>
                  <a:lnTo>
                    <a:pt x="25297" y="25632"/>
                  </a:lnTo>
                  <a:lnTo>
                    <a:pt x="25444" y="25737"/>
                  </a:lnTo>
                  <a:lnTo>
                    <a:pt x="25569" y="25737"/>
                  </a:lnTo>
                  <a:lnTo>
                    <a:pt x="25632" y="25632"/>
                  </a:lnTo>
                  <a:lnTo>
                    <a:pt x="25716" y="25716"/>
                  </a:lnTo>
                  <a:lnTo>
                    <a:pt x="25820" y="25674"/>
                  </a:lnTo>
                  <a:lnTo>
                    <a:pt x="25862" y="25716"/>
                  </a:lnTo>
                  <a:lnTo>
                    <a:pt x="25862" y="25737"/>
                  </a:lnTo>
                  <a:lnTo>
                    <a:pt x="25800" y="25758"/>
                  </a:lnTo>
                  <a:lnTo>
                    <a:pt x="25758" y="25862"/>
                  </a:lnTo>
                  <a:lnTo>
                    <a:pt x="25695" y="25967"/>
                  </a:lnTo>
                  <a:lnTo>
                    <a:pt x="25695" y="26030"/>
                  </a:lnTo>
                  <a:lnTo>
                    <a:pt x="25820" y="26197"/>
                  </a:lnTo>
                  <a:lnTo>
                    <a:pt x="25904" y="26260"/>
                  </a:lnTo>
                  <a:lnTo>
                    <a:pt x="25904" y="26302"/>
                  </a:lnTo>
                  <a:lnTo>
                    <a:pt x="25925" y="26448"/>
                  </a:lnTo>
                  <a:lnTo>
                    <a:pt x="25946" y="26406"/>
                  </a:lnTo>
                  <a:lnTo>
                    <a:pt x="26009" y="26343"/>
                  </a:lnTo>
                  <a:lnTo>
                    <a:pt x="26092" y="26364"/>
                  </a:lnTo>
                  <a:lnTo>
                    <a:pt x="26134" y="26385"/>
                  </a:lnTo>
                  <a:lnTo>
                    <a:pt x="26176" y="26385"/>
                  </a:lnTo>
                  <a:lnTo>
                    <a:pt x="26281" y="26281"/>
                  </a:lnTo>
                  <a:lnTo>
                    <a:pt x="26260" y="26239"/>
                  </a:lnTo>
                  <a:lnTo>
                    <a:pt x="26218" y="26197"/>
                  </a:lnTo>
                  <a:lnTo>
                    <a:pt x="26218" y="26176"/>
                  </a:lnTo>
                  <a:lnTo>
                    <a:pt x="26155" y="26071"/>
                  </a:lnTo>
                  <a:lnTo>
                    <a:pt x="26072" y="26071"/>
                  </a:lnTo>
                  <a:lnTo>
                    <a:pt x="26030" y="25967"/>
                  </a:lnTo>
                  <a:lnTo>
                    <a:pt x="26051" y="25925"/>
                  </a:lnTo>
                  <a:lnTo>
                    <a:pt x="26155" y="25841"/>
                  </a:lnTo>
                  <a:lnTo>
                    <a:pt x="26155" y="25758"/>
                  </a:lnTo>
                  <a:lnTo>
                    <a:pt x="26155" y="25716"/>
                  </a:lnTo>
                  <a:lnTo>
                    <a:pt x="26176" y="25716"/>
                  </a:lnTo>
                  <a:lnTo>
                    <a:pt x="26218" y="25653"/>
                  </a:lnTo>
                  <a:lnTo>
                    <a:pt x="26239" y="25716"/>
                  </a:lnTo>
                  <a:lnTo>
                    <a:pt x="26260" y="25737"/>
                  </a:lnTo>
                  <a:lnTo>
                    <a:pt x="26281" y="25737"/>
                  </a:lnTo>
                  <a:lnTo>
                    <a:pt x="26260" y="25758"/>
                  </a:lnTo>
                  <a:lnTo>
                    <a:pt x="26260" y="25778"/>
                  </a:lnTo>
                  <a:lnTo>
                    <a:pt x="26323" y="25778"/>
                  </a:lnTo>
                  <a:lnTo>
                    <a:pt x="26281" y="25820"/>
                  </a:lnTo>
                  <a:lnTo>
                    <a:pt x="26344" y="25841"/>
                  </a:lnTo>
                  <a:lnTo>
                    <a:pt x="26385" y="25758"/>
                  </a:lnTo>
                  <a:lnTo>
                    <a:pt x="26490" y="25737"/>
                  </a:lnTo>
                  <a:lnTo>
                    <a:pt x="26553" y="25653"/>
                  </a:lnTo>
                  <a:lnTo>
                    <a:pt x="26616" y="25716"/>
                  </a:lnTo>
                  <a:lnTo>
                    <a:pt x="26741" y="25653"/>
                  </a:lnTo>
                  <a:lnTo>
                    <a:pt x="26867" y="25611"/>
                  </a:lnTo>
                  <a:lnTo>
                    <a:pt x="26804" y="25527"/>
                  </a:lnTo>
                  <a:lnTo>
                    <a:pt x="26908" y="25527"/>
                  </a:lnTo>
                  <a:lnTo>
                    <a:pt x="27013" y="25465"/>
                  </a:lnTo>
                  <a:lnTo>
                    <a:pt x="27139" y="25527"/>
                  </a:lnTo>
                  <a:lnTo>
                    <a:pt x="27201" y="25506"/>
                  </a:lnTo>
                  <a:lnTo>
                    <a:pt x="27327" y="25444"/>
                  </a:lnTo>
                  <a:lnTo>
                    <a:pt x="27432" y="25339"/>
                  </a:lnTo>
                  <a:lnTo>
                    <a:pt x="27515" y="25234"/>
                  </a:lnTo>
                  <a:lnTo>
                    <a:pt x="27536" y="25193"/>
                  </a:lnTo>
                  <a:lnTo>
                    <a:pt x="27578" y="25214"/>
                  </a:lnTo>
                  <a:lnTo>
                    <a:pt x="27620" y="25255"/>
                  </a:lnTo>
                  <a:lnTo>
                    <a:pt x="27662" y="25214"/>
                  </a:lnTo>
                  <a:lnTo>
                    <a:pt x="27724" y="25130"/>
                  </a:lnTo>
                  <a:lnTo>
                    <a:pt x="27808" y="25088"/>
                  </a:lnTo>
                  <a:lnTo>
                    <a:pt x="27787" y="24942"/>
                  </a:lnTo>
                  <a:lnTo>
                    <a:pt x="27745" y="24837"/>
                  </a:lnTo>
                  <a:lnTo>
                    <a:pt x="27787" y="24774"/>
                  </a:lnTo>
                  <a:lnTo>
                    <a:pt x="27745" y="24690"/>
                  </a:lnTo>
                  <a:lnTo>
                    <a:pt x="27808" y="24732"/>
                  </a:lnTo>
                  <a:lnTo>
                    <a:pt x="27934" y="24816"/>
                  </a:lnTo>
                  <a:lnTo>
                    <a:pt x="27955" y="24900"/>
                  </a:lnTo>
                  <a:lnTo>
                    <a:pt x="28059" y="25004"/>
                  </a:lnTo>
                  <a:lnTo>
                    <a:pt x="28143" y="24983"/>
                  </a:lnTo>
                  <a:lnTo>
                    <a:pt x="28143" y="24983"/>
                  </a:lnTo>
                  <a:lnTo>
                    <a:pt x="28101" y="25046"/>
                  </a:lnTo>
                  <a:lnTo>
                    <a:pt x="28017" y="25109"/>
                  </a:lnTo>
                  <a:lnTo>
                    <a:pt x="28038" y="25151"/>
                  </a:lnTo>
                  <a:lnTo>
                    <a:pt x="28248" y="25046"/>
                  </a:lnTo>
                  <a:lnTo>
                    <a:pt x="28248" y="24921"/>
                  </a:lnTo>
                  <a:lnTo>
                    <a:pt x="28352" y="24900"/>
                  </a:lnTo>
                  <a:lnTo>
                    <a:pt x="28415" y="24837"/>
                  </a:lnTo>
                  <a:lnTo>
                    <a:pt x="28520" y="24900"/>
                  </a:lnTo>
                  <a:lnTo>
                    <a:pt x="28582" y="24879"/>
                  </a:lnTo>
                  <a:lnTo>
                    <a:pt x="28624" y="24795"/>
                  </a:lnTo>
                  <a:lnTo>
                    <a:pt x="28687" y="24795"/>
                  </a:lnTo>
                  <a:lnTo>
                    <a:pt x="28708" y="24711"/>
                  </a:lnTo>
                  <a:lnTo>
                    <a:pt x="28771" y="24795"/>
                  </a:lnTo>
                  <a:lnTo>
                    <a:pt x="28854" y="24900"/>
                  </a:lnTo>
                  <a:lnTo>
                    <a:pt x="28896" y="24837"/>
                  </a:lnTo>
                  <a:lnTo>
                    <a:pt x="28938" y="24732"/>
                  </a:lnTo>
                  <a:lnTo>
                    <a:pt x="28980" y="24732"/>
                  </a:lnTo>
                  <a:lnTo>
                    <a:pt x="29001" y="24774"/>
                  </a:lnTo>
                  <a:lnTo>
                    <a:pt x="29085" y="24774"/>
                  </a:lnTo>
                  <a:lnTo>
                    <a:pt x="29105" y="24711"/>
                  </a:lnTo>
                  <a:lnTo>
                    <a:pt x="29231" y="24711"/>
                  </a:lnTo>
                  <a:lnTo>
                    <a:pt x="29294" y="24628"/>
                  </a:lnTo>
                  <a:lnTo>
                    <a:pt x="29357" y="24586"/>
                  </a:lnTo>
                  <a:lnTo>
                    <a:pt x="29377" y="24670"/>
                  </a:lnTo>
                  <a:lnTo>
                    <a:pt x="29398" y="24607"/>
                  </a:lnTo>
                  <a:lnTo>
                    <a:pt x="29482" y="24607"/>
                  </a:lnTo>
                  <a:lnTo>
                    <a:pt x="29566" y="24586"/>
                  </a:lnTo>
                  <a:lnTo>
                    <a:pt x="29524" y="24502"/>
                  </a:lnTo>
                  <a:lnTo>
                    <a:pt x="29587" y="24418"/>
                  </a:lnTo>
                  <a:lnTo>
                    <a:pt x="29608" y="24293"/>
                  </a:lnTo>
                  <a:lnTo>
                    <a:pt x="29566" y="24188"/>
                  </a:lnTo>
                  <a:lnTo>
                    <a:pt x="29566" y="24188"/>
                  </a:lnTo>
                  <a:lnTo>
                    <a:pt x="29608" y="24209"/>
                  </a:lnTo>
                  <a:lnTo>
                    <a:pt x="29670" y="24146"/>
                  </a:lnTo>
                  <a:lnTo>
                    <a:pt x="29796" y="24105"/>
                  </a:lnTo>
                  <a:lnTo>
                    <a:pt x="29817" y="24167"/>
                  </a:lnTo>
                  <a:lnTo>
                    <a:pt x="29921" y="24167"/>
                  </a:lnTo>
                  <a:lnTo>
                    <a:pt x="29942" y="24042"/>
                  </a:lnTo>
                  <a:lnTo>
                    <a:pt x="30005" y="24042"/>
                  </a:lnTo>
                  <a:lnTo>
                    <a:pt x="30026" y="23958"/>
                  </a:lnTo>
                  <a:lnTo>
                    <a:pt x="30089" y="23958"/>
                  </a:lnTo>
                  <a:lnTo>
                    <a:pt x="30089" y="23979"/>
                  </a:lnTo>
                  <a:lnTo>
                    <a:pt x="30110" y="23979"/>
                  </a:lnTo>
                  <a:lnTo>
                    <a:pt x="30193" y="23874"/>
                  </a:lnTo>
                  <a:lnTo>
                    <a:pt x="30256" y="23958"/>
                  </a:lnTo>
                  <a:lnTo>
                    <a:pt x="30256" y="23833"/>
                  </a:lnTo>
                  <a:lnTo>
                    <a:pt x="30340" y="23833"/>
                  </a:lnTo>
                  <a:lnTo>
                    <a:pt x="30361" y="23728"/>
                  </a:lnTo>
                  <a:lnTo>
                    <a:pt x="30277" y="23686"/>
                  </a:lnTo>
                  <a:lnTo>
                    <a:pt x="30193" y="23749"/>
                  </a:lnTo>
                  <a:lnTo>
                    <a:pt x="30047" y="23623"/>
                  </a:lnTo>
                  <a:lnTo>
                    <a:pt x="30235" y="23623"/>
                  </a:lnTo>
                  <a:lnTo>
                    <a:pt x="30340" y="23477"/>
                  </a:lnTo>
                  <a:lnTo>
                    <a:pt x="30361" y="23540"/>
                  </a:lnTo>
                  <a:lnTo>
                    <a:pt x="30445" y="23477"/>
                  </a:lnTo>
                  <a:lnTo>
                    <a:pt x="30612" y="23581"/>
                  </a:lnTo>
                  <a:lnTo>
                    <a:pt x="30633" y="23456"/>
                  </a:lnTo>
                  <a:lnTo>
                    <a:pt x="30549" y="23435"/>
                  </a:lnTo>
                  <a:lnTo>
                    <a:pt x="30507" y="23372"/>
                  </a:lnTo>
                  <a:lnTo>
                    <a:pt x="30528" y="23309"/>
                  </a:lnTo>
                  <a:lnTo>
                    <a:pt x="30633" y="23372"/>
                  </a:lnTo>
                  <a:lnTo>
                    <a:pt x="30717" y="23309"/>
                  </a:lnTo>
                  <a:lnTo>
                    <a:pt x="30675" y="23268"/>
                  </a:lnTo>
                  <a:lnTo>
                    <a:pt x="30612" y="23268"/>
                  </a:lnTo>
                  <a:lnTo>
                    <a:pt x="30612" y="23163"/>
                  </a:lnTo>
                  <a:lnTo>
                    <a:pt x="30528" y="23121"/>
                  </a:lnTo>
                  <a:lnTo>
                    <a:pt x="30612" y="23100"/>
                  </a:lnTo>
                  <a:lnTo>
                    <a:pt x="30654" y="23142"/>
                  </a:lnTo>
                  <a:lnTo>
                    <a:pt x="30717" y="23142"/>
                  </a:lnTo>
                  <a:lnTo>
                    <a:pt x="30758" y="23205"/>
                  </a:lnTo>
                  <a:lnTo>
                    <a:pt x="30758" y="23121"/>
                  </a:lnTo>
                  <a:lnTo>
                    <a:pt x="30654" y="23037"/>
                  </a:lnTo>
                  <a:lnTo>
                    <a:pt x="30654" y="22933"/>
                  </a:lnTo>
                  <a:lnTo>
                    <a:pt x="30737" y="22933"/>
                  </a:lnTo>
                  <a:lnTo>
                    <a:pt x="30758" y="22891"/>
                  </a:lnTo>
                  <a:lnTo>
                    <a:pt x="30863" y="22954"/>
                  </a:lnTo>
                  <a:lnTo>
                    <a:pt x="30863" y="23037"/>
                  </a:lnTo>
                  <a:lnTo>
                    <a:pt x="30926" y="23037"/>
                  </a:lnTo>
                  <a:lnTo>
                    <a:pt x="30968" y="23121"/>
                  </a:lnTo>
                  <a:lnTo>
                    <a:pt x="30989" y="22996"/>
                  </a:lnTo>
                  <a:lnTo>
                    <a:pt x="30947" y="22912"/>
                  </a:lnTo>
                  <a:lnTo>
                    <a:pt x="30884" y="22912"/>
                  </a:lnTo>
                  <a:lnTo>
                    <a:pt x="30863" y="22828"/>
                  </a:lnTo>
                  <a:lnTo>
                    <a:pt x="30947" y="22828"/>
                  </a:lnTo>
                  <a:lnTo>
                    <a:pt x="30947" y="22745"/>
                  </a:lnTo>
                  <a:lnTo>
                    <a:pt x="30863" y="22724"/>
                  </a:lnTo>
                  <a:lnTo>
                    <a:pt x="30989" y="22598"/>
                  </a:lnTo>
                  <a:lnTo>
                    <a:pt x="30926" y="22535"/>
                  </a:lnTo>
                  <a:lnTo>
                    <a:pt x="30842" y="22535"/>
                  </a:lnTo>
                  <a:lnTo>
                    <a:pt x="30779" y="22598"/>
                  </a:lnTo>
                  <a:lnTo>
                    <a:pt x="30800" y="22493"/>
                  </a:lnTo>
                  <a:lnTo>
                    <a:pt x="30947" y="22410"/>
                  </a:lnTo>
                  <a:lnTo>
                    <a:pt x="31135" y="22326"/>
                  </a:lnTo>
                  <a:lnTo>
                    <a:pt x="31072" y="22263"/>
                  </a:lnTo>
                  <a:lnTo>
                    <a:pt x="30989" y="22326"/>
                  </a:lnTo>
                  <a:lnTo>
                    <a:pt x="30863" y="22201"/>
                  </a:lnTo>
                  <a:lnTo>
                    <a:pt x="30968" y="22201"/>
                  </a:lnTo>
                  <a:lnTo>
                    <a:pt x="30884" y="22096"/>
                  </a:lnTo>
                  <a:lnTo>
                    <a:pt x="30800" y="22096"/>
                  </a:lnTo>
                  <a:lnTo>
                    <a:pt x="30863" y="22054"/>
                  </a:lnTo>
                  <a:lnTo>
                    <a:pt x="30800" y="21991"/>
                  </a:lnTo>
                  <a:lnTo>
                    <a:pt x="30884" y="21991"/>
                  </a:lnTo>
                  <a:lnTo>
                    <a:pt x="30926" y="21908"/>
                  </a:lnTo>
                  <a:lnTo>
                    <a:pt x="31030" y="21908"/>
                  </a:lnTo>
                  <a:lnTo>
                    <a:pt x="30989" y="22012"/>
                  </a:lnTo>
                  <a:lnTo>
                    <a:pt x="31072" y="22012"/>
                  </a:lnTo>
                  <a:lnTo>
                    <a:pt x="31240" y="21866"/>
                  </a:lnTo>
                  <a:lnTo>
                    <a:pt x="31240" y="21782"/>
                  </a:lnTo>
                  <a:lnTo>
                    <a:pt x="31365" y="21803"/>
                  </a:lnTo>
                  <a:lnTo>
                    <a:pt x="31281" y="21698"/>
                  </a:lnTo>
                  <a:lnTo>
                    <a:pt x="31198" y="21698"/>
                  </a:lnTo>
                  <a:lnTo>
                    <a:pt x="31240" y="21594"/>
                  </a:lnTo>
                  <a:lnTo>
                    <a:pt x="31302" y="21677"/>
                  </a:lnTo>
                  <a:lnTo>
                    <a:pt x="31386" y="21636"/>
                  </a:lnTo>
                  <a:lnTo>
                    <a:pt x="31386" y="21531"/>
                  </a:lnTo>
                  <a:lnTo>
                    <a:pt x="31449" y="21489"/>
                  </a:lnTo>
                  <a:lnTo>
                    <a:pt x="31386" y="21426"/>
                  </a:lnTo>
                  <a:lnTo>
                    <a:pt x="31386" y="21343"/>
                  </a:lnTo>
                  <a:lnTo>
                    <a:pt x="31470" y="21322"/>
                  </a:lnTo>
                  <a:lnTo>
                    <a:pt x="31407" y="21238"/>
                  </a:lnTo>
                  <a:lnTo>
                    <a:pt x="31407" y="21175"/>
                  </a:lnTo>
                  <a:lnTo>
                    <a:pt x="31302" y="21112"/>
                  </a:lnTo>
                  <a:lnTo>
                    <a:pt x="31470" y="21154"/>
                  </a:lnTo>
                  <a:lnTo>
                    <a:pt x="31512" y="21112"/>
                  </a:lnTo>
                  <a:lnTo>
                    <a:pt x="31616" y="20903"/>
                  </a:lnTo>
                  <a:lnTo>
                    <a:pt x="31700" y="20903"/>
                  </a:lnTo>
                  <a:lnTo>
                    <a:pt x="31721" y="20966"/>
                  </a:lnTo>
                  <a:lnTo>
                    <a:pt x="31763" y="21029"/>
                  </a:lnTo>
                  <a:lnTo>
                    <a:pt x="31784" y="20924"/>
                  </a:lnTo>
                  <a:lnTo>
                    <a:pt x="31846" y="20861"/>
                  </a:lnTo>
                  <a:lnTo>
                    <a:pt x="31805" y="20736"/>
                  </a:lnTo>
                  <a:lnTo>
                    <a:pt x="31679" y="20736"/>
                  </a:lnTo>
                  <a:lnTo>
                    <a:pt x="31616" y="20694"/>
                  </a:lnTo>
                  <a:lnTo>
                    <a:pt x="31679" y="20652"/>
                  </a:lnTo>
                  <a:lnTo>
                    <a:pt x="31763" y="20652"/>
                  </a:lnTo>
                  <a:lnTo>
                    <a:pt x="31826" y="20610"/>
                  </a:lnTo>
                  <a:lnTo>
                    <a:pt x="31784" y="20548"/>
                  </a:lnTo>
                  <a:lnTo>
                    <a:pt x="31700" y="20506"/>
                  </a:lnTo>
                  <a:lnTo>
                    <a:pt x="31784" y="20443"/>
                  </a:lnTo>
                  <a:lnTo>
                    <a:pt x="31826" y="20443"/>
                  </a:lnTo>
                  <a:lnTo>
                    <a:pt x="31826" y="20401"/>
                  </a:lnTo>
                  <a:lnTo>
                    <a:pt x="31784" y="20338"/>
                  </a:lnTo>
                  <a:lnTo>
                    <a:pt x="31574" y="20338"/>
                  </a:lnTo>
                  <a:lnTo>
                    <a:pt x="31595" y="20296"/>
                  </a:lnTo>
                  <a:lnTo>
                    <a:pt x="31721" y="20192"/>
                  </a:lnTo>
                  <a:lnTo>
                    <a:pt x="31826" y="20213"/>
                  </a:lnTo>
                  <a:lnTo>
                    <a:pt x="31846" y="20192"/>
                  </a:lnTo>
                  <a:lnTo>
                    <a:pt x="31888" y="20129"/>
                  </a:lnTo>
                  <a:lnTo>
                    <a:pt x="31930" y="20192"/>
                  </a:lnTo>
                  <a:lnTo>
                    <a:pt x="31972" y="20213"/>
                  </a:lnTo>
                  <a:lnTo>
                    <a:pt x="32014" y="20171"/>
                  </a:lnTo>
                  <a:lnTo>
                    <a:pt x="31993" y="20087"/>
                  </a:lnTo>
                  <a:lnTo>
                    <a:pt x="31972" y="19920"/>
                  </a:lnTo>
                  <a:lnTo>
                    <a:pt x="31909" y="19878"/>
                  </a:lnTo>
                  <a:lnTo>
                    <a:pt x="31826" y="19962"/>
                  </a:lnTo>
                  <a:lnTo>
                    <a:pt x="31846" y="19983"/>
                  </a:lnTo>
                  <a:lnTo>
                    <a:pt x="31846" y="20024"/>
                  </a:lnTo>
                  <a:lnTo>
                    <a:pt x="31763" y="20004"/>
                  </a:lnTo>
                  <a:lnTo>
                    <a:pt x="31595" y="20129"/>
                  </a:lnTo>
                  <a:lnTo>
                    <a:pt x="31512" y="20108"/>
                  </a:lnTo>
                  <a:lnTo>
                    <a:pt x="31512" y="20004"/>
                  </a:lnTo>
                  <a:lnTo>
                    <a:pt x="31679" y="19983"/>
                  </a:lnTo>
                  <a:lnTo>
                    <a:pt x="31930" y="19752"/>
                  </a:lnTo>
                  <a:lnTo>
                    <a:pt x="31909" y="19711"/>
                  </a:lnTo>
                  <a:lnTo>
                    <a:pt x="31805" y="19711"/>
                  </a:lnTo>
                  <a:lnTo>
                    <a:pt x="31763" y="19648"/>
                  </a:lnTo>
                  <a:lnTo>
                    <a:pt x="31721" y="19690"/>
                  </a:lnTo>
                  <a:lnTo>
                    <a:pt x="31553" y="19460"/>
                  </a:lnTo>
                  <a:lnTo>
                    <a:pt x="31386" y="19439"/>
                  </a:lnTo>
                  <a:lnTo>
                    <a:pt x="31240" y="19585"/>
                  </a:lnTo>
                  <a:lnTo>
                    <a:pt x="31135" y="19564"/>
                  </a:lnTo>
                  <a:lnTo>
                    <a:pt x="31030" y="19397"/>
                  </a:lnTo>
                  <a:lnTo>
                    <a:pt x="30884" y="19439"/>
                  </a:lnTo>
                  <a:lnTo>
                    <a:pt x="30779" y="19501"/>
                  </a:lnTo>
                  <a:lnTo>
                    <a:pt x="30737" y="19606"/>
                  </a:lnTo>
                  <a:lnTo>
                    <a:pt x="30758" y="19480"/>
                  </a:lnTo>
                  <a:lnTo>
                    <a:pt x="30884" y="19376"/>
                  </a:lnTo>
                  <a:lnTo>
                    <a:pt x="30968" y="19376"/>
                  </a:lnTo>
                  <a:lnTo>
                    <a:pt x="31051" y="19334"/>
                  </a:lnTo>
                  <a:lnTo>
                    <a:pt x="31177" y="19376"/>
                  </a:lnTo>
                  <a:lnTo>
                    <a:pt x="31281" y="19355"/>
                  </a:lnTo>
                  <a:lnTo>
                    <a:pt x="31281" y="19250"/>
                  </a:lnTo>
                  <a:lnTo>
                    <a:pt x="31323" y="19188"/>
                  </a:lnTo>
                  <a:lnTo>
                    <a:pt x="31407" y="19188"/>
                  </a:lnTo>
                  <a:lnTo>
                    <a:pt x="31553" y="19041"/>
                  </a:lnTo>
                  <a:lnTo>
                    <a:pt x="31700" y="19020"/>
                  </a:lnTo>
                  <a:lnTo>
                    <a:pt x="31700" y="18936"/>
                  </a:lnTo>
                  <a:lnTo>
                    <a:pt x="31574" y="18727"/>
                  </a:lnTo>
                  <a:lnTo>
                    <a:pt x="31281" y="18539"/>
                  </a:lnTo>
                  <a:lnTo>
                    <a:pt x="31072" y="18413"/>
                  </a:lnTo>
                  <a:lnTo>
                    <a:pt x="30842" y="18204"/>
                  </a:lnTo>
                  <a:lnTo>
                    <a:pt x="30737" y="18204"/>
                  </a:lnTo>
                  <a:lnTo>
                    <a:pt x="30549" y="18330"/>
                  </a:lnTo>
                  <a:lnTo>
                    <a:pt x="30445" y="18309"/>
                  </a:lnTo>
                  <a:lnTo>
                    <a:pt x="30319" y="18183"/>
                  </a:lnTo>
                  <a:lnTo>
                    <a:pt x="30319" y="18099"/>
                  </a:lnTo>
                  <a:lnTo>
                    <a:pt x="30235" y="18079"/>
                  </a:lnTo>
                  <a:lnTo>
                    <a:pt x="30110" y="18120"/>
                  </a:lnTo>
                  <a:lnTo>
                    <a:pt x="29984" y="18120"/>
                  </a:lnTo>
                  <a:lnTo>
                    <a:pt x="29838" y="18141"/>
                  </a:lnTo>
                  <a:lnTo>
                    <a:pt x="29691" y="18351"/>
                  </a:lnTo>
                  <a:lnTo>
                    <a:pt x="29817" y="18099"/>
                  </a:lnTo>
                  <a:lnTo>
                    <a:pt x="29921" y="18037"/>
                  </a:lnTo>
                  <a:lnTo>
                    <a:pt x="29984" y="18079"/>
                  </a:lnTo>
                  <a:lnTo>
                    <a:pt x="30047" y="18079"/>
                  </a:lnTo>
                  <a:lnTo>
                    <a:pt x="30089" y="18016"/>
                  </a:lnTo>
                  <a:lnTo>
                    <a:pt x="30193" y="18079"/>
                  </a:lnTo>
                  <a:lnTo>
                    <a:pt x="30340" y="17995"/>
                  </a:lnTo>
                  <a:lnTo>
                    <a:pt x="30403" y="18183"/>
                  </a:lnTo>
                  <a:lnTo>
                    <a:pt x="30465" y="18225"/>
                  </a:lnTo>
                  <a:lnTo>
                    <a:pt x="30570" y="18225"/>
                  </a:lnTo>
                  <a:lnTo>
                    <a:pt x="30654" y="18120"/>
                  </a:lnTo>
                  <a:lnTo>
                    <a:pt x="30842" y="18141"/>
                  </a:lnTo>
                  <a:lnTo>
                    <a:pt x="30968" y="18246"/>
                  </a:lnTo>
                  <a:lnTo>
                    <a:pt x="31051" y="18246"/>
                  </a:lnTo>
                  <a:lnTo>
                    <a:pt x="31177" y="18351"/>
                  </a:lnTo>
                  <a:lnTo>
                    <a:pt x="31323" y="18288"/>
                  </a:lnTo>
                  <a:lnTo>
                    <a:pt x="31574" y="18351"/>
                  </a:lnTo>
                  <a:lnTo>
                    <a:pt x="31658" y="18330"/>
                  </a:lnTo>
                  <a:lnTo>
                    <a:pt x="31553" y="18141"/>
                  </a:lnTo>
                  <a:lnTo>
                    <a:pt x="31491" y="18120"/>
                  </a:lnTo>
                  <a:lnTo>
                    <a:pt x="31323" y="17974"/>
                  </a:lnTo>
                  <a:lnTo>
                    <a:pt x="31323" y="17911"/>
                  </a:lnTo>
                  <a:lnTo>
                    <a:pt x="31281" y="17869"/>
                  </a:lnTo>
                  <a:lnTo>
                    <a:pt x="31177" y="17890"/>
                  </a:lnTo>
                  <a:lnTo>
                    <a:pt x="31051" y="17827"/>
                  </a:lnTo>
                  <a:lnTo>
                    <a:pt x="30884" y="17597"/>
                  </a:lnTo>
                  <a:lnTo>
                    <a:pt x="30884" y="17451"/>
                  </a:lnTo>
                  <a:lnTo>
                    <a:pt x="30675" y="17283"/>
                  </a:lnTo>
                  <a:lnTo>
                    <a:pt x="30675" y="17095"/>
                  </a:lnTo>
                  <a:lnTo>
                    <a:pt x="30549" y="17074"/>
                  </a:lnTo>
                  <a:lnTo>
                    <a:pt x="30612" y="16949"/>
                  </a:lnTo>
                  <a:lnTo>
                    <a:pt x="30570" y="16928"/>
                  </a:lnTo>
                  <a:lnTo>
                    <a:pt x="30403" y="16572"/>
                  </a:lnTo>
                  <a:lnTo>
                    <a:pt x="30089" y="16405"/>
                  </a:lnTo>
                  <a:lnTo>
                    <a:pt x="30005" y="16447"/>
                  </a:lnTo>
                  <a:lnTo>
                    <a:pt x="30005" y="16363"/>
                  </a:lnTo>
                  <a:lnTo>
                    <a:pt x="29712" y="16237"/>
                  </a:lnTo>
                  <a:lnTo>
                    <a:pt x="29670" y="16237"/>
                  </a:lnTo>
                  <a:lnTo>
                    <a:pt x="29670" y="15944"/>
                  </a:lnTo>
                  <a:lnTo>
                    <a:pt x="29712" y="15735"/>
                  </a:lnTo>
                  <a:lnTo>
                    <a:pt x="29670" y="15610"/>
                  </a:lnTo>
                  <a:lnTo>
                    <a:pt x="29691" y="15463"/>
                  </a:lnTo>
                  <a:lnTo>
                    <a:pt x="29712" y="15484"/>
                  </a:lnTo>
                  <a:lnTo>
                    <a:pt x="29817" y="15463"/>
                  </a:lnTo>
                  <a:lnTo>
                    <a:pt x="29921" y="15296"/>
                  </a:lnTo>
                  <a:lnTo>
                    <a:pt x="29984" y="15317"/>
                  </a:lnTo>
                  <a:lnTo>
                    <a:pt x="30089" y="15191"/>
                  </a:lnTo>
                  <a:lnTo>
                    <a:pt x="29984" y="15149"/>
                  </a:lnTo>
                  <a:lnTo>
                    <a:pt x="29921" y="15066"/>
                  </a:lnTo>
                  <a:lnTo>
                    <a:pt x="30005" y="14961"/>
                  </a:lnTo>
                  <a:lnTo>
                    <a:pt x="30193" y="14982"/>
                  </a:lnTo>
                  <a:lnTo>
                    <a:pt x="30193" y="14856"/>
                  </a:lnTo>
                  <a:lnTo>
                    <a:pt x="30319" y="14835"/>
                  </a:lnTo>
                  <a:lnTo>
                    <a:pt x="30319" y="14731"/>
                  </a:lnTo>
                  <a:lnTo>
                    <a:pt x="30193" y="14647"/>
                  </a:lnTo>
                  <a:lnTo>
                    <a:pt x="30319" y="14647"/>
                  </a:lnTo>
                  <a:lnTo>
                    <a:pt x="30424" y="14689"/>
                  </a:lnTo>
                  <a:lnTo>
                    <a:pt x="30445" y="14647"/>
                  </a:lnTo>
                  <a:lnTo>
                    <a:pt x="30549" y="14647"/>
                  </a:lnTo>
                  <a:lnTo>
                    <a:pt x="30654" y="14563"/>
                  </a:lnTo>
                  <a:lnTo>
                    <a:pt x="30717" y="14563"/>
                  </a:lnTo>
                  <a:lnTo>
                    <a:pt x="30842" y="14375"/>
                  </a:lnTo>
                  <a:lnTo>
                    <a:pt x="30884" y="14459"/>
                  </a:lnTo>
                  <a:lnTo>
                    <a:pt x="30947" y="14417"/>
                  </a:lnTo>
                  <a:lnTo>
                    <a:pt x="30947" y="14459"/>
                  </a:lnTo>
                  <a:lnTo>
                    <a:pt x="31093" y="14563"/>
                  </a:lnTo>
                  <a:lnTo>
                    <a:pt x="31240" y="14438"/>
                  </a:lnTo>
                  <a:lnTo>
                    <a:pt x="31240" y="14375"/>
                  </a:lnTo>
                  <a:lnTo>
                    <a:pt x="31156" y="14354"/>
                  </a:lnTo>
                  <a:lnTo>
                    <a:pt x="31135" y="14250"/>
                  </a:lnTo>
                  <a:lnTo>
                    <a:pt x="31198" y="14208"/>
                  </a:lnTo>
                  <a:lnTo>
                    <a:pt x="31261" y="14208"/>
                  </a:lnTo>
                  <a:lnTo>
                    <a:pt x="31177" y="14061"/>
                  </a:lnTo>
                  <a:lnTo>
                    <a:pt x="31177" y="13998"/>
                  </a:lnTo>
                  <a:lnTo>
                    <a:pt x="31302" y="13957"/>
                  </a:lnTo>
                  <a:lnTo>
                    <a:pt x="31240" y="13936"/>
                  </a:lnTo>
                  <a:lnTo>
                    <a:pt x="31093" y="13957"/>
                  </a:lnTo>
                  <a:lnTo>
                    <a:pt x="30947" y="13957"/>
                  </a:lnTo>
                  <a:lnTo>
                    <a:pt x="30947" y="13915"/>
                  </a:lnTo>
                  <a:lnTo>
                    <a:pt x="30800" y="13915"/>
                  </a:lnTo>
                  <a:lnTo>
                    <a:pt x="30758" y="13957"/>
                  </a:lnTo>
                  <a:lnTo>
                    <a:pt x="30403" y="13998"/>
                  </a:lnTo>
                  <a:lnTo>
                    <a:pt x="30319" y="13915"/>
                  </a:lnTo>
                  <a:lnTo>
                    <a:pt x="30256" y="13894"/>
                  </a:lnTo>
                  <a:lnTo>
                    <a:pt x="30193" y="13789"/>
                  </a:lnTo>
                  <a:lnTo>
                    <a:pt x="30131" y="13747"/>
                  </a:lnTo>
                  <a:lnTo>
                    <a:pt x="30089" y="13706"/>
                  </a:lnTo>
                  <a:lnTo>
                    <a:pt x="29817" y="13831"/>
                  </a:lnTo>
                  <a:lnTo>
                    <a:pt x="29691" y="13831"/>
                  </a:lnTo>
                  <a:lnTo>
                    <a:pt x="29733" y="13894"/>
                  </a:lnTo>
                  <a:lnTo>
                    <a:pt x="29733" y="13998"/>
                  </a:lnTo>
                  <a:lnTo>
                    <a:pt x="29670" y="14040"/>
                  </a:lnTo>
                  <a:lnTo>
                    <a:pt x="29503" y="14103"/>
                  </a:lnTo>
                  <a:lnTo>
                    <a:pt x="29524" y="14124"/>
                  </a:lnTo>
                  <a:lnTo>
                    <a:pt x="29587" y="14208"/>
                  </a:lnTo>
                  <a:lnTo>
                    <a:pt x="29524" y="14312"/>
                  </a:lnTo>
                  <a:lnTo>
                    <a:pt x="29482" y="14354"/>
                  </a:lnTo>
                  <a:lnTo>
                    <a:pt x="29357" y="14312"/>
                  </a:lnTo>
                  <a:lnTo>
                    <a:pt x="29231" y="14375"/>
                  </a:lnTo>
                  <a:lnTo>
                    <a:pt x="29085" y="14354"/>
                  </a:lnTo>
                  <a:lnTo>
                    <a:pt x="28938" y="14061"/>
                  </a:lnTo>
                  <a:lnTo>
                    <a:pt x="28938" y="13915"/>
                  </a:lnTo>
                  <a:lnTo>
                    <a:pt x="28896" y="13810"/>
                  </a:lnTo>
                  <a:lnTo>
                    <a:pt x="28750" y="13810"/>
                  </a:lnTo>
                  <a:lnTo>
                    <a:pt x="28687" y="13831"/>
                  </a:lnTo>
                  <a:lnTo>
                    <a:pt x="28687" y="13789"/>
                  </a:lnTo>
                  <a:lnTo>
                    <a:pt x="28624" y="13789"/>
                  </a:lnTo>
                  <a:lnTo>
                    <a:pt x="28561" y="13852"/>
                  </a:lnTo>
                  <a:lnTo>
                    <a:pt x="28540" y="13789"/>
                  </a:lnTo>
                  <a:lnTo>
                    <a:pt x="28540" y="13831"/>
                  </a:lnTo>
                  <a:lnTo>
                    <a:pt x="28436" y="13706"/>
                  </a:lnTo>
                  <a:lnTo>
                    <a:pt x="28436" y="13622"/>
                  </a:lnTo>
                  <a:lnTo>
                    <a:pt x="28227" y="13496"/>
                  </a:lnTo>
                  <a:lnTo>
                    <a:pt x="28122" y="13413"/>
                  </a:lnTo>
                  <a:lnTo>
                    <a:pt x="28101" y="13287"/>
                  </a:lnTo>
                  <a:lnTo>
                    <a:pt x="28038" y="13162"/>
                  </a:lnTo>
                  <a:lnTo>
                    <a:pt x="28101" y="13099"/>
                  </a:lnTo>
                  <a:lnTo>
                    <a:pt x="28101" y="13057"/>
                  </a:lnTo>
                  <a:lnTo>
                    <a:pt x="28101" y="12994"/>
                  </a:lnTo>
                  <a:lnTo>
                    <a:pt x="28122" y="12869"/>
                  </a:lnTo>
                  <a:lnTo>
                    <a:pt x="28164" y="12806"/>
                  </a:lnTo>
                  <a:lnTo>
                    <a:pt x="28185" y="12764"/>
                  </a:lnTo>
                  <a:lnTo>
                    <a:pt x="28415" y="12848"/>
                  </a:lnTo>
                  <a:lnTo>
                    <a:pt x="28750" y="12848"/>
                  </a:lnTo>
                  <a:lnTo>
                    <a:pt x="28792" y="12701"/>
                  </a:lnTo>
                  <a:lnTo>
                    <a:pt x="28771" y="12659"/>
                  </a:lnTo>
                  <a:lnTo>
                    <a:pt x="28854" y="12659"/>
                  </a:lnTo>
                  <a:lnTo>
                    <a:pt x="28833" y="12492"/>
                  </a:lnTo>
                  <a:lnTo>
                    <a:pt x="28792" y="12471"/>
                  </a:lnTo>
                  <a:lnTo>
                    <a:pt x="28854" y="12429"/>
                  </a:lnTo>
                  <a:lnTo>
                    <a:pt x="28896" y="12136"/>
                  </a:lnTo>
                  <a:lnTo>
                    <a:pt x="29105" y="12011"/>
                  </a:lnTo>
                  <a:lnTo>
                    <a:pt x="29210" y="12011"/>
                  </a:lnTo>
                  <a:lnTo>
                    <a:pt x="29315" y="11843"/>
                  </a:lnTo>
                  <a:lnTo>
                    <a:pt x="29377" y="11843"/>
                  </a:lnTo>
                  <a:lnTo>
                    <a:pt x="29398" y="11613"/>
                  </a:lnTo>
                  <a:lnTo>
                    <a:pt x="29503" y="11488"/>
                  </a:lnTo>
                  <a:lnTo>
                    <a:pt x="29524" y="11341"/>
                  </a:lnTo>
                  <a:lnTo>
                    <a:pt x="29587" y="11320"/>
                  </a:lnTo>
                  <a:lnTo>
                    <a:pt x="29670" y="11195"/>
                  </a:lnTo>
                  <a:lnTo>
                    <a:pt x="29796" y="11195"/>
                  </a:lnTo>
                  <a:lnTo>
                    <a:pt x="29838" y="11216"/>
                  </a:lnTo>
                  <a:lnTo>
                    <a:pt x="29942" y="11216"/>
                  </a:lnTo>
                  <a:lnTo>
                    <a:pt x="29984" y="11111"/>
                  </a:lnTo>
                  <a:lnTo>
                    <a:pt x="30152" y="11320"/>
                  </a:lnTo>
                  <a:lnTo>
                    <a:pt x="30424" y="11488"/>
                  </a:lnTo>
                  <a:lnTo>
                    <a:pt x="30424" y="11592"/>
                  </a:lnTo>
                  <a:lnTo>
                    <a:pt x="30361" y="11613"/>
                  </a:lnTo>
                  <a:lnTo>
                    <a:pt x="30340" y="11697"/>
                  </a:lnTo>
                  <a:lnTo>
                    <a:pt x="30214" y="11843"/>
                  </a:lnTo>
                  <a:lnTo>
                    <a:pt x="30193" y="12011"/>
                  </a:lnTo>
                  <a:lnTo>
                    <a:pt x="30089" y="12011"/>
                  </a:lnTo>
                  <a:lnTo>
                    <a:pt x="30110" y="12032"/>
                  </a:lnTo>
                  <a:lnTo>
                    <a:pt x="30089" y="12178"/>
                  </a:lnTo>
                  <a:lnTo>
                    <a:pt x="30214" y="12325"/>
                  </a:lnTo>
                  <a:lnTo>
                    <a:pt x="30193" y="12387"/>
                  </a:lnTo>
                  <a:lnTo>
                    <a:pt x="30131" y="12429"/>
                  </a:lnTo>
                  <a:lnTo>
                    <a:pt x="30131" y="12471"/>
                  </a:lnTo>
                  <a:lnTo>
                    <a:pt x="30193" y="12555"/>
                  </a:lnTo>
                  <a:lnTo>
                    <a:pt x="30319" y="12492"/>
                  </a:lnTo>
                  <a:lnTo>
                    <a:pt x="30445" y="12387"/>
                  </a:lnTo>
                  <a:lnTo>
                    <a:pt x="30403" y="12492"/>
                  </a:lnTo>
                  <a:lnTo>
                    <a:pt x="30277" y="12576"/>
                  </a:lnTo>
                  <a:lnTo>
                    <a:pt x="30319" y="12638"/>
                  </a:lnTo>
                  <a:lnTo>
                    <a:pt x="30361" y="12659"/>
                  </a:lnTo>
                  <a:lnTo>
                    <a:pt x="30361" y="12701"/>
                  </a:lnTo>
                  <a:lnTo>
                    <a:pt x="30319" y="12743"/>
                  </a:lnTo>
                  <a:lnTo>
                    <a:pt x="30193" y="12743"/>
                  </a:lnTo>
                  <a:lnTo>
                    <a:pt x="30131" y="12806"/>
                  </a:lnTo>
                  <a:lnTo>
                    <a:pt x="30026" y="12806"/>
                  </a:lnTo>
                  <a:lnTo>
                    <a:pt x="29984" y="12890"/>
                  </a:lnTo>
                  <a:lnTo>
                    <a:pt x="30089" y="12973"/>
                  </a:lnTo>
                  <a:lnTo>
                    <a:pt x="30089" y="13057"/>
                  </a:lnTo>
                  <a:lnTo>
                    <a:pt x="30152" y="13057"/>
                  </a:lnTo>
                  <a:lnTo>
                    <a:pt x="30235" y="12952"/>
                  </a:lnTo>
                  <a:lnTo>
                    <a:pt x="30277" y="12952"/>
                  </a:lnTo>
                  <a:lnTo>
                    <a:pt x="30403" y="12806"/>
                  </a:lnTo>
                  <a:lnTo>
                    <a:pt x="30549" y="12743"/>
                  </a:lnTo>
                  <a:lnTo>
                    <a:pt x="30570" y="12701"/>
                  </a:lnTo>
                  <a:lnTo>
                    <a:pt x="30528" y="12576"/>
                  </a:lnTo>
                  <a:lnTo>
                    <a:pt x="30654" y="12471"/>
                  </a:lnTo>
                  <a:lnTo>
                    <a:pt x="30926" y="12283"/>
                  </a:lnTo>
                  <a:lnTo>
                    <a:pt x="30989" y="12283"/>
                  </a:lnTo>
                  <a:lnTo>
                    <a:pt x="31030" y="12178"/>
                  </a:lnTo>
                  <a:lnTo>
                    <a:pt x="31156" y="12178"/>
                  </a:lnTo>
                  <a:lnTo>
                    <a:pt x="31302" y="12053"/>
                  </a:lnTo>
                  <a:lnTo>
                    <a:pt x="31365" y="12115"/>
                  </a:lnTo>
                  <a:lnTo>
                    <a:pt x="31407" y="12115"/>
                  </a:lnTo>
                  <a:lnTo>
                    <a:pt x="31553" y="12073"/>
                  </a:lnTo>
                  <a:lnTo>
                    <a:pt x="31721" y="11906"/>
                  </a:lnTo>
                  <a:lnTo>
                    <a:pt x="31763" y="12011"/>
                  </a:lnTo>
                  <a:lnTo>
                    <a:pt x="31763" y="11655"/>
                  </a:lnTo>
                  <a:lnTo>
                    <a:pt x="31909" y="11550"/>
                  </a:lnTo>
                  <a:lnTo>
                    <a:pt x="31972" y="11404"/>
                  </a:lnTo>
                  <a:lnTo>
                    <a:pt x="31972" y="11299"/>
                  </a:lnTo>
                  <a:lnTo>
                    <a:pt x="32118" y="11195"/>
                  </a:lnTo>
                  <a:lnTo>
                    <a:pt x="32223" y="11006"/>
                  </a:lnTo>
                  <a:lnTo>
                    <a:pt x="32328" y="10965"/>
                  </a:lnTo>
                  <a:lnTo>
                    <a:pt x="32411" y="10672"/>
                  </a:lnTo>
                  <a:lnTo>
                    <a:pt x="32453" y="10567"/>
                  </a:lnTo>
                  <a:lnTo>
                    <a:pt x="32453" y="10504"/>
                  </a:lnTo>
                  <a:lnTo>
                    <a:pt x="32453" y="10337"/>
                  </a:lnTo>
                  <a:lnTo>
                    <a:pt x="32600" y="10190"/>
                  </a:lnTo>
                  <a:lnTo>
                    <a:pt x="32704" y="10358"/>
                  </a:lnTo>
                  <a:lnTo>
                    <a:pt x="32767" y="10400"/>
                  </a:lnTo>
                  <a:lnTo>
                    <a:pt x="32851" y="10483"/>
                  </a:lnTo>
                  <a:lnTo>
                    <a:pt x="32955" y="10441"/>
                  </a:lnTo>
                  <a:lnTo>
                    <a:pt x="33081" y="10483"/>
                  </a:lnTo>
                  <a:lnTo>
                    <a:pt x="33332" y="10462"/>
                  </a:lnTo>
                  <a:lnTo>
                    <a:pt x="33478" y="10483"/>
                  </a:lnTo>
                  <a:lnTo>
                    <a:pt x="33541" y="10337"/>
                  </a:lnTo>
                  <a:lnTo>
                    <a:pt x="33541" y="10253"/>
                  </a:lnTo>
                  <a:lnTo>
                    <a:pt x="33395" y="10128"/>
                  </a:lnTo>
                  <a:lnTo>
                    <a:pt x="33290" y="10044"/>
                  </a:lnTo>
                  <a:lnTo>
                    <a:pt x="33374" y="9960"/>
                  </a:lnTo>
                  <a:lnTo>
                    <a:pt x="33499" y="9960"/>
                  </a:lnTo>
                  <a:lnTo>
                    <a:pt x="33750" y="9772"/>
                  </a:lnTo>
                  <a:lnTo>
                    <a:pt x="33750" y="9646"/>
                  </a:lnTo>
                  <a:lnTo>
                    <a:pt x="33855" y="9521"/>
                  </a:lnTo>
                  <a:lnTo>
                    <a:pt x="33939" y="9521"/>
                  </a:lnTo>
                  <a:lnTo>
                    <a:pt x="34002" y="9416"/>
                  </a:lnTo>
                  <a:lnTo>
                    <a:pt x="33939" y="9312"/>
                  </a:lnTo>
                  <a:lnTo>
                    <a:pt x="33939" y="9207"/>
                  </a:lnTo>
                  <a:lnTo>
                    <a:pt x="33939" y="9081"/>
                  </a:lnTo>
                  <a:lnTo>
                    <a:pt x="34022" y="9040"/>
                  </a:lnTo>
                  <a:lnTo>
                    <a:pt x="34127" y="9123"/>
                  </a:lnTo>
                  <a:lnTo>
                    <a:pt x="34127" y="9228"/>
                  </a:lnTo>
                  <a:lnTo>
                    <a:pt x="34190" y="9312"/>
                  </a:lnTo>
                  <a:lnTo>
                    <a:pt x="34378" y="9332"/>
                  </a:lnTo>
                  <a:lnTo>
                    <a:pt x="34399" y="9395"/>
                  </a:lnTo>
                  <a:lnTo>
                    <a:pt x="34399" y="9353"/>
                  </a:lnTo>
                  <a:lnTo>
                    <a:pt x="34399" y="9291"/>
                  </a:lnTo>
                  <a:lnTo>
                    <a:pt x="34378" y="9249"/>
                  </a:lnTo>
                  <a:lnTo>
                    <a:pt x="34336" y="9144"/>
                  </a:lnTo>
                  <a:lnTo>
                    <a:pt x="34336" y="9123"/>
                  </a:lnTo>
                  <a:lnTo>
                    <a:pt x="34420" y="9081"/>
                  </a:lnTo>
                  <a:lnTo>
                    <a:pt x="34546" y="9102"/>
                  </a:lnTo>
                  <a:lnTo>
                    <a:pt x="34608" y="9081"/>
                  </a:lnTo>
                  <a:lnTo>
                    <a:pt x="34608" y="8977"/>
                  </a:lnTo>
                  <a:lnTo>
                    <a:pt x="34587" y="8914"/>
                  </a:lnTo>
                  <a:lnTo>
                    <a:pt x="34587" y="8830"/>
                  </a:lnTo>
                  <a:lnTo>
                    <a:pt x="34608" y="8788"/>
                  </a:lnTo>
                  <a:lnTo>
                    <a:pt x="34608" y="8684"/>
                  </a:lnTo>
                  <a:lnTo>
                    <a:pt x="34608" y="8579"/>
                  </a:lnTo>
                  <a:lnTo>
                    <a:pt x="34525" y="8516"/>
                  </a:lnTo>
                  <a:lnTo>
                    <a:pt x="34525" y="8349"/>
                  </a:lnTo>
                  <a:lnTo>
                    <a:pt x="34525" y="8244"/>
                  </a:lnTo>
                  <a:lnTo>
                    <a:pt x="34504" y="8098"/>
                  </a:lnTo>
                  <a:lnTo>
                    <a:pt x="34504" y="7993"/>
                  </a:lnTo>
                  <a:lnTo>
                    <a:pt x="34441" y="7889"/>
                  </a:lnTo>
                  <a:lnTo>
                    <a:pt x="34399" y="7826"/>
                  </a:lnTo>
                  <a:lnTo>
                    <a:pt x="34378" y="7742"/>
                  </a:lnTo>
                  <a:lnTo>
                    <a:pt x="34232" y="7533"/>
                  </a:lnTo>
                  <a:lnTo>
                    <a:pt x="34190" y="7428"/>
                  </a:lnTo>
                  <a:lnTo>
                    <a:pt x="34211" y="7366"/>
                  </a:lnTo>
                  <a:lnTo>
                    <a:pt x="34294" y="7345"/>
                  </a:lnTo>
                  <a:lnTo>
                    <a:pt x="34378" y="7324"/>
                  </a:lnTo>
                  <a:lnTo>
                    <a:pt x="34420" y="7261"/>
                  </a:lnTo>
                  <a:lnTo>
                    <a:pt x="34441" y="7198"/>
                  </a:lnTo>
                  <a:lnTo>
                    <a:pt x="34546" y="7010"/>
                  </a:lnTo>
                  <a:lnTo>
                    <a:pt x="34587" y="7010"/>
                  </a:lnTo>
                  <a:lnTo>
                    <a:pt x="34692" y="7031"/>
                  </a:lnTo>
                  <a:lnTo>
                    <a:pt x="34755" y="7052"/>
                  </a:lnTo>
                  <a:lnTo>
                    <a:pt x="35131" y="7115"/>
                  </a:lnTo>
                  <a:lnTo>
                    <a:pt x="35173" y="7136"/>
                  </a:lnTo>
                  <a:lnTo>
                    <a:pt x="35236" y="7136"/>
                  </a:lnTo>
                  <a:lnTo>
                    <a:pt x="35278" y="7094"/>
                  </a:lnTo>
                  <a:lnTo>
                    <a:pt x="35257" y="7010"/>
                  </a:lnTo>
                  <a:lnTo>
                    <a:pt x="35236" y="6926"/>
                  </a:lnTo>
                  <a:lnTo>
                    <a:pt x="35236" y="6884"/>
                  </a:lnTo>
                  <a:lnTo>
                    <a:pt x="35257" y="6822"/>
                  </a:lnTo>
                  <a:lnTo>
                    <a:pt x="35236" y="6780"/>
                  </a:lnTo>
                  <a:lnTo>
                    <a:pt x="35215" y="6696"/>
                  </a:lnTo>
                  <a:lnTo>
                    <a:pt x="35257" y="6591"/>
                  </a:lnTo>
                  <a:lnTo>
                    <a:pt x="35320" y="6571"/>
                  </a:lnTo>
                  <a:lnTo>
                    <a:pt x="35278" y="6466"/>
                  </a:lnTo>
                  <a:lnTo>
                    <a:pt x="35257" y="6403"/>
                  </a:lnTo>
                  <a:lnTo>
                    <a:pt x="35257" y="6382"/>
                  </a:lnTo>
                  <a:lnTo>
                    <a:pt x="35341" y="6319"/>
                  </a:lnTo>
                  <a:lnTo>
                    <a:pt x="35320" y="6278"/>
                  </a:lnTo>
                  <a:lnTo>
                    <a:pt x="35320" y="6215"/>
                  </a:lnTo>
                  <a:lnTo>
                    <a:pt x="35278" y="6152"/>
                  </a:lnTo>
                  <a:lnTo>
                    <a:pt x="35320" y="6068"/>
                  </a:lnTo>
                  <a:lnTo>
                    <a:pt x="35362" y="6047"/>
                  </a:lnTo>
                  <a:lnTo>
                    <a:pt x="35362" y="5985"/>
                  </a:lnTo>
                  <a:lnTo>
                    <a:pt x="35341" y="5943"/>
                  </a:lnTo>
                  <a:lnTo>
                    <a:pt x="35278" y="5796"/>
                  </a:lnTo>
                  <a:lnTo>
                    <a:pt x="35278" y="5671"/>
                  </a:lnTo>
                  <a:lnTo>
                    <a:pt x="35320" y="5650"/>
                  </a:lnTo>
                  <a:lnTo>
                    <a:pt x="35341" y="5629"/>
                  </a:lnTo>
                  <a:lnTo>
                    <a:pt x="35341" y="5587"/>
                  </a:lnTo>
                  <a:lnTo>
                    <a:pt x="35320" y="5545"/>
                  </a:lnTo>
                  <a:lnTo>
                    <a:pt x="35320" y="5483"/>
                  </a:lnTo>
                  <a:lnTo>
                    <a:pt x="35257" y="5441"/>
                  </a:lnTo>
                  <a:lnTo>
                    <a:pt x="35236" y="5378"/>
                  </a:lnTo>
                  <a:lnTo>
                    <a:pt x="35257" y="5315"/>
                  </a:lnTo>
                  <a:lnTo>
                    <a:pt x="35257" y="5231"/>
                  </a:lnTo>
                  <a:lnTo>
                    <a:pt x="35236" y="5169"/>
                  </a:lnTo>
                  <a:lnTo>
                    <a:pt x="35173" y="5127"/>
                  </a:lnTo>
                  <a:lnTo>
                    <a:pt x="35173" y="5064"/>
                  </a:lnTo>
                  <a:lnTo>
                    <a:pt x="35257" y="4959"/>
                  </a:lnTo>
                  <a:lnTo>
                    <a:pt x="35362" y="4939"/>
                  </a:lnTo>
                  <a:lnTo>
                    <a:pt x="35383" y="4918"/>
                  </a:lnTo>
                  <a:lnTo>
                    <a:pt x="35383" y="4813"/>
                  </a:lnTo>
                  <a:lnTo>
                    <a:pt x="35424" y="4687"/>
                  </a:lnTo>
                  <a:lnTo>
                    <a:pt x="35341" y="4646"/>
                  </a:lnTo>
                  <a:lnTo>
                    <a:pt x="35278" y="4583"/>
                  </a:lnTo>
                  <a:lnTo>
                    <a:pt x="35257" y="4499"/>
                  </a:lnTo>
                  <a:lnTo>
                    <a:pt x="35173" y="4395"/>
                  </a:lnTo>
                  <a:lnTo>
                    <a:pt x="35152" y="4332"/>
                  </a:lnTo>
                  <a:lnTo>
                    <a:pt x="35215" y="4290"/>
                  </a:lnTo>
                  <a:lnTo>
                    <a:pt x="35152" y="4185"/>
                  </a:lnTo>
                  <a:lnTo>
                    <a:pt x="35131" y="4123"/>
                  </a:lnTo>
                  <a:lnTo>
                    <a:pt x="35027" y="4102"/>
                  </a:lnTo>
                  <a:lnTo>
                    <a:pt x="34964" y="4081"/>
                  </a:lnTo>
                  <a:lnTo>
                    <a:pt x="34859" y="4018"/>
                  </a:lnTo>
                  <a:lnTo>
                    <a:pt x="34797" y="4081"/>
                  </a:lnTo>
                  <a:lnTo>
                    <a:pt x="34713" y="4102"/>
                  </a:lnTo>
                  <a:lnTo>
                    <a:pt x="34629" y="4143"/>
                  </a:lnTo>
                  <a:lnTo>
                    <a:pt x="34629" y="4227"/>
                  </a:lnTo>
                  <a:lnTo>
                    <a:pt x="34587" y="4269"/>
                  </a:lnTo>
                  <a:lnTo>
                    <a:pt x="34504" y="4269"/>
                  </a:lnTo>
                  <a:lnTo>
                    <a:pt x="34483" y="4395"/>
                  </a:lnTo>
                  <a:lnTo>
                    <a:pt x="34294" y="4395"/>
                  </a:lnTo>
                  <a:lnTo>
                    <a:pt x="34232" y="4478"/>
                  </a:lnTo>
                  <a:lnTo>
                    <a:pt x="34232" y="4583"/>
                  </a:lnTo>
                  <a:lnTo>
                    <a:pt x="34190" y="4604"/>
                  </a:lnTo>
                  <a:lnTo>
                    <a:pt x="34169" y="4729"/>
                  </a:lnTo>
                  <a:lnTo>
                    <a:pt x="34169" y="4792"/>
                  </a:lnTo>
                  <a:lnTo>
                    <a:pt x="34106" y="4813"/>
                  </a:lnTo>
                  <a:lnTo>
                    <a:pt x="34022" y="4897"/>
                  </a:lnTo>
                  <a:lnTo>
                    <a:pt x="33876" y="4918"/>
                  </a:lnTo>
                  <a:lnTo>
                    <a:pt x="33709" y="4918"/>
                  </a:lnTo>
                  <a:lnTo>
                    <a:pt x="33667" y="4939"/>
                  </a:lnTo>
                  <a:lnTo>
                    <a:pt x="33604" y="5001"/>
                  </a:lnTo>
                  <a:lnTo>
                    <a:pt x="33583" y="4918"/>
                  </a:lnTo>
                  <a:lnTo>
                    <a:pt x="33541" y="4834"/>
                  </a:lnTo>
                  <a:lnTo>
                    <a:pt x="33458" y="4834"/>
                  </a:lnTo>
                  <a:lnTo>
                    <a:pt x="33374" y="4897"/>
                  </a:lnTo>
                  <a:lnTo>
                    <a:pt x="33269" y="4918"/>
                  </a:lnTo>
                  <a:lnTo>
                    <a:pt x="33248" y="4834"/>
                  </a:lnTo>
                  <a:lnTo>
                    <a:pt x="33165" y="4729"/>
                  </a:lnTo>
                  <a:lnTo>
                    <a:pt x="33123" y="4708"/>
                  </a:lnTo>
                  <a:lnTo>
                    <a:pt x="32976" y="4583"/>
                  </a:lnTo>
                  <a:lnTo>
                    <a:pt x="32976" y="4478"/>
                  </a:lnTo>
                  <a:lnTo>
                    <a:pt x="33018" y="4436"/>
                  </a:lnTo>
                  <a:lnTo>
                    <a:pt x="33039" y="4332"/>
                  </a:lnTo>
                  <a:lnTo>
                    <a:pt x="33018" y="4227"/>
                  </a:lnTo>
                  <a:lnTo>
                    <a:pt x="32976" y="4123"/>
                  </a:lnTo>
                  <a:lnTo>
                    <a:pt x="32872" y="4143"/>
                  </a:lnTo>
                  <a:lnTo>
                    <a:pt x="32872" y="4081"/>
                  </a:lnTo>
                  <a:lnTo>
                    <a:pt x="32872" y="3997"/>
                  </a:lnTo>
                  <a:lnTo>
                    <a:pt x="32934" y="3913"/>
                  </a:lnTo>
                  <a:lnTo>
                    <a:pt x="32934" y="3871"/>
                  </a:lnTo>
                  <a:lnTo>
                    <a:pt x="32872" y="3851"/>
                  </a:lnTo>
                  <a:lnTo>
                    <a:pt x="32851" y="3851"/>
                  </a:lnTo>
                  <a:lnTo>
                    <a:pt x="32767" y="3892"/>
                  </a:lnTo>
                  <a:lnTo>
                    <a:pt x="32725" y="3892"/>
                  </a:lnTo>
                  <a:lnTo>
                    <a:pt x="32642" y="3913"/>
                  </a:lnTo>
                  <a:lnTo>
                    <a:pt x="32558" y="3892"/>
                  </a:lnTo>
                  <a:lnTo>
                    <a:pt x="32516" y="3871"/>
                  </a:lnTo>
                  <a:lnTo>
                    <a:pt x="32453" y="3851"/>
                  </a:lnTo>
                  <a:lnTo>
                    <a:pt x="32432" y="3809"/>
                  </a:lnTo>
                  <a:lnTo>
                    <a:pt x="32307" y="3767"/>
                  </a:lnTo>
                  <a:lnTo>
                    <a:pt x="32307" y="3704"/>
                  </a:lnTo>
                  <a:lnTo>
                    <a:pt x="32244" y="3662"/>
                  </a:lnTo>
                  <a:lnTo>
                    <a:pt x="32202" y="3662"/>
                  </a:lnTo>
                  <a:lnTo>
                    <a:pt x="32139" y="3599"/>
                  </a:lnTo>
                  <a:lnTo>
                    <a:pt x="32139" y="3558"/>
                  </a:lnTo>
                  <a:lnTo>
                    <a:pt x="32077" y="3558"/>
                  </a:lnTo>
                  <a:lnTo>
                    <a:pt x="32014" y="3474"/>
                  </a:lnTo>
                  <a:lnTo>
                    <a:pt x="31993" y="3432"/>
                  </a:lnTo>
                  <a:lnTo>
                    <a:pt x="31930" y="3369"/>
                  </a:lnTo>
                  <a:lnTo>
                    <a:pt x="31888" y="3369"/>
                  </a:lnTo>
                  <a:lnTo>
                    <a:pt x="31846" y="3453"/>
                  </a:lnTo>
                  <a:lnTo>
                    <a:pt x="31805" y="3432"/>
                  </a:lnTo>
                  <a:lnTo>
                    <a:pt x="31763" y="3453"/>
                  </a:lnTo>
                  <a:lnTo>
                    <a:pt x="31721" y="3495"/>
                  </a:lnTo>
                  <a:lnTo>
                    <a:pt x="31658" y="3453"/>
                  </a:lnTo>
                  <a:lnTo>
                    <a:pt x="31616" y="3390"/>
                  </a:lnTo>
                  <a:lnTo>
                    <a:pt x="31574" y="3369"/>
                  </a:lnTo>
                  <a:lnTo>
                    <a:pt x="31449" y="3369"/>
                  </a:lnTo>
                  <a:lnTo>
                    <a:pt x="31386" y="3348"/>
                  </a:lnTo>
                  <a:lnTo>
                    <a:pt x="31449" y="3286"/>
                  </a:lnTo>
                  <a:lnTo>
                    <a:pt x="31449" y="3244"/>
                  </a:lnTo>
                  <a:lnTo>
                    <a:pt x="31365" y="3244"/>
                  </a:lnTo>
                  <a:lnTo>
                    <a:pt x="31302" y="3286"/>
                  </a:lnTo>
                  <a:lnTo>
                    <a:pt x="31177" y="3286"/>
                  </a:lnTo>
                  <a:lnTo>
                    <a:pt x="31135" y="3327"/>
                  </a:lnTo>
                  <a:lnTo>
                    <a:pt x="31072" y="3265"/>
                  </a:lnTo>
                  <a:lnTo>
                    <a:pt x="31030" y="3286"/>
                  </a:lnTo>
                  <a:lnTo>
                    <a:pt x="30947" y="3286"/>
                  </a:lnTo>
                  <a:lnTo>
                    <a:pt x="30884" y="3223"/>
                  </a:lnTo>
                  <a:lnTo>
                    <a:pt x="30800" y="3181"/>
                  </a:lnTo>
                  <a:lnTo>
                    <a:pt x="30675" y="3055"/>
                  </a:lnTo>
                  <a:lnTo>
                    <a:pt x="30633" y="2930"/>
                  </a:lnTo>
                  <a:lnTo>
                    <a:pt x="30633" y="2846"/>
                  </a:lnTo>
                  <a:lnTo>
                    <a:pt x="30612" y="2742"/>
                  </a:lnTo>
                  <a:lnTo>
                    <a:pt x="30549" y="2742"/>
                  </a:lnTo>
                  <a:lnTo>
                    <a:pt x="30465" y="2721"/>
                  </a:lnTo>
                  <a:lnTo>
                    <a:pt x="30465" y="2574"/>
                  </a:lnTo>
                  <a:lnTo>
                    <a:pt x="30424" y="2553"/>
                  </a:lnTo>
                  <a:lnTo>
                    <a:pt x="30403" y="2428"/>
                  </a:lnTo>
                  <a:lnTo>
                    <a:pt x="30361" y="2323"/>
                  </a:lnTo>
                  <a:lnTo>
                    <a:pt x="30152" y="2198"/>
                  </a:lnTo>
                  <a:lnTo>
                    <a:pt x="30047" y="2030"/>
                  </a:lnTo>
                  <a:lnTo>
                    <a:pt x="30026" y="1988"/>
                  </a:lnTo>
                  <a:lnTo>
                    <a:pt x="29984" y="1884"/>
                  </a:lnTo>
                  <a:lnTo>
                    <a:pt x="29921" y="1905"/>
                  </a:lnTo>
                  <a:lnTo>
                    <a:pt x="29901" y="1905"/>
                  </a:lnTo>
                  <a:lnTo>
                    <a:pt x="29901" y="1821"/>
                  </a:lnTo>
                  <a:lnTo>
                    <a:pt x="29921" y="1779"/>
                  </a:lnTo>
                  <a:lnTo>
                    <a:pt x="29838" y="1716"/>
                  </a:lnTo>
                  <a:lnTo>
                    <a:pt x="29796" y="1612"/>
                  </a:lnTo>
                  <a:lnTo>
                    <a:pt x="29733" y="1591"/>
                  </a:lnTo>
                  <a:lnTo>
                    <a:pt x="29712" y="1507"/>
                  </a:lnTo>
                  <a:lnTo>
                    <a:pt x="29670" y="1444"/>
                  </a:lnTo>
                  <a:lnTo>
                    <a:pt x="29608" y="1340"/>
                  </a:lnTo>
                  <a:lnTo>
                    <a:pt x="29482" y="1256"/>
                  </a:lnTo>
                  <a:lnTo>
                    <a:pt x="29461" y="1193"/>
                  </a:lnTo>
                  <a:lnTo>
                    <a:pt x="29503" y="1130"/>
                  </a:lnTo>
                  <a:lnTo>
                    <a:pt x="29482" y="1047"/>
                  </a:lnTo>
                  <a:lnTo>
                    <a:pt x="29315" y="1047"/>
                  </a:lnTo>
                  <a:lnTo>
                    <a:pt x="29294" y="984"/>
                  </a:lnTo>
                  <a:lnTo>
                    <a:pt x="29294" y="942"/>
                  </a:lnTo>
                  <a:lnTo>
                    <a:pt x="29273" y="879"/>
                  </a:lnTo>
                  <a:lnTo>
                    <a:pt x="29273" y="817"/>
                  </a:lnTo>
                  <a:lnTo>
                    <a:pt x="29231" y="733"/>
                  </a:lnTo>
                  <a:lnTo>
                    <a:pt x="29168" y="712"/>
                  </a:lnTo>
                  <a:lnTo>
                    <a:pt x="29168" y="649"/>
                  </a:lnTo>
                  <a:lnTo>
                    <a:pt x="29147" y="607"/>
                  </a:lnTo>
                  <a:lnTo>
                    <a:pt x="29085" y="628"/>
                  </a:lnTo>
                  <a:lnTo>
                    <a:pt x="28980" y="607"/>
                  </a:lnTo>
                  <a:lnTo>
                    <a:pt x="28959" y="545"/>
                  </a:lnTo>
                  <a:lnTo>
                    <a:pt x="28980" y="482"/>
                  </a:lnTo>
                  <a:lnTo>
                    <a:pt x="28959" y="440"/>
                  </a:lnTo>
                  <a:lnTo>
                    <a:pt x="28875" y="419"/>
                  </a:lnTo>
                  <a:lnTo>
                    <a:pt x="28833" y="461"/>
                  </a:lnTo>
                  <a:lnTo>
                    <a:pt x="28792" y="419"/>
                  </a:lnTo>
                  <a:lnTo>
                    <a:pt x="28750" y="419"/>
                  </a:lnTo>
                  <a:lnTo>
                    <a:pt x="28708" y="356"/>
                  </a:lnTo>
                  <a:lnTo>
                    <a:pt x="28750" y="293"/>
                  </a:lnTo>
                  <a:lnTo>
                    <a:pt x="28687" y="231"/>
                  </a:lnTo>
                  <a:lnTo>
                    <a:pt x="28624" y="210"/>
                  </a:lnTo>
                  <a:lnTo>
                    <a:pt x="28561" y="231"/>
                  </a:lnTo>
                  <a:lnTo>
                    <a:pt x="28520" y="147"/>
                  </a:lnTo>
                  <a:lnTo>
                    <a:pt x="28457" y="189"/>
                  </a:lnTo>
                  <a:lnTo>
                    <a:pt x="28373" y="189"/>
                  </a:lnTo>
                  <a:lnTo>
                    <a:pt x="28331" y="147"/>
                  </a:lnTo>
                  <a:lnTo>
                    <a:pt x="28268" y="189"/>
                  </a:lnTo>
                  <a:lnTo>
                    <a:pt x="28268" y="252"/>
                  </a:lnTo>
                  <a:lnTo>
                    <a:pt x="28248" y="293"/>
                  </a:lnTo>
                  <a:lnTo>
                    <a:pt x="28143" y="231"/>
                  </a:lnTo>
                  <a:lnTo>
                    <a:pt x="28101" y="189"/>
                  </a:lnTo>
                  <a:lnTo>
                    <a:pt x="28017" y="210"/>
                  </a:lnTo>
                  <a:lnTo>
                    <a:pt x="27892" y="210"/>
                  </a:lnTo>
                  <a:lnTo>
                    <a:pt x="27892" y="189"/>
                  </a:lnTo>
                  <a:lnTo>
                    <a:pt x="27808" y="105"/>
                  </a:lnTo>
                  <a:lnTo>
                    <a:pt x="27620" y="84"/>
                  </a:lnTo>
                  <a:lnTo>
                    <a:pt x="27536" y="21"/>
                  </a:lnTo>
                  <a:lnTo>
                    <a:pt x="27432" y="21"/>
                  </a:lnTo>
                  <a:lnTo>
                    <a:pt x="2739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1"/>
            <p:cNvSpPr/>
            <p:nvPr/>
          </p:nvSpPr>
          <p:spPr>
            <a:xfrm>
              <a:off x="5150925" y="2903250"/>
              <a:ext cx="1600" cy="2125"/>
            </a:xfrm>
            <a:custGeom>
              <a:avLst/>
              <a:gdLst/>
              <a:ahLst/>
              <a:cxnLst/>
              <a:rect l="l" t="t" r="r" b="b"/>
              <a:pathLst>
                <a:path w="64" h="85" extrusionOk="0">
                  <a:moveTo>
                    <a:pt x="63" y="85"/>
                  </a:moveTo>
                  <a:lnTo>
                    <a:pt x="1" y="1"/>
                  </a:lnTo>
                  <a:lnTo>
                    <a:pt x="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1"/>
            <p:cNvSpPr/>
            <p:nvPr/>
          </p:nvSpPr>
          <p:spPr>
            <a:xfrm>
              <a:off x="5134200" y="2918425"/>
              <a:ext cx="2625" cy="2650"/>
            </a:xfrm>
            <a:custGeom>
              <a:avLst/>
              <a:gdLst/>
              <a:ahLst/>
              <a:cxnLst/>
              <a:rect l="l" t="t" r="r" b="b"/>
              <a:pathLst>
                <a:path w="105" h="106" extrusionOk="0">
                  <a:moveTo>
                    <a:pt x="0" y="105"/>
                  </a:moveTo>
                  <a:lnTo>
                    <a:pt x="105" y="1"/>
                  </a:lnTo>
                  <a:lnTo>
                    <a:pt x="10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1"/>
            <p:cNvSpPr/>
            <p:nvPr/>
          </p:nvSpPr>
          <p:spPr>
            <a:xfrm>
              <a:off x="4608475" y="2660550"/>
              <a:ext cx="5275" cy="1600"/>
            </a:xfrm>
            <a:custGeom>
              <a:avLst/>
              <a:gdLst/>
              <a:ahLst/>
              <a:cxnLst/>
              <a:rect l="l" t="t" r="r" b="b"/>
              <a:pathLst>
                <a:path w="211" h="64" extrusionOk="0">
                  <a:moveTo>
                    <a:pt x="210" y="0"/>
                  </a:moveTo>
                  <a:lnTo>
                    <a:pt x="1" y="63"/>
                  </a:lnTo>
                  <a:lnTo>
                    <a:pt x="22" y="63"/>
                  </a:lnTo>
                  <a:lnTo>
                    <a:pt x="21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1"/>
            <p:cNvSpPr/>
            <p:nvPr/>
          </p:nvSpPr>
          <p:spPr>
            <a:xfrm>
              <a:off x="4302475" y="2310075"/>
              <a:ext cx="547700" cy="287725"/>
            </a:xfrm>
            <a:custGeom>
              <a:avLst/>
              <a:gdLst/>
              <a:ahLst/>
              <a:cxnLst/>
              <a:rect l="l" t="t" r="r" b="b"/>
              <a:pathLst>
                <a:path w="21908" h="11509" extrusionOk="0">
                  <a:moveTo>
                    <a:pt x="10860" y="0"/>
                  </a:moveTo>
                  <a:lnTo>
                    <a:pt x="10755" y="84"/>
                  </a:lnTo>
                  <a:lnTo>
                    <a:pt x="10713" y="189"/>
                  </a:lnTo>
                  <a:lnTo>
                    <a:pt x="10567" y="189"/>
                  </a:lnTo>
                  <a:lnTo>
                    <a:pt x="10483" y="252"/>
                  </a:lnTo>
                  <a:lnTo>
                    <a:pt x="10546" y="314"/>
                  </a:lnTo>
                  <a:lnTo>
                    <a:pt x="10546" y="398"/>
                  </a:lnTo>
                  <a:lnTo>
                    <a:pt x="10400" y="419"/>
                  </a:lnTo>
                  <a:lnTo>
                    <a:pt x="10337" y="419"/>
                  </a:lnTo>
                  <a:lnTo>
                    <a:pt x="10253" y="524"/>
                  </a:lnTo>
                  <a:lnTo>
                    <a:pt x="10128" y="524"/>
                  </a:lnTo>
                  <a:lnTo>
                    <a:pt x="10044" y="586"/>
                  </a:lnTo>
                  <a:lnTo>
                    <a:pt x="9981" y="586"/>
                  </a:lnTo>
                  <a:lnTo>
                    <a:pt x="9751" y="733"/>
                  </a:lnTo>
                  <a:lnTo>
                    <a:pt x="9625" y="796"/>
                  </a:lnTo>
                  <a:lnTo>
                    <a:pt x="9521" y="837"/>
                  </a:lnTo>
                  <a:lnTo>
                    <a:pt x="9437" y="837"/>
                  </a:lnTo>
                  <a:lnTo>
                    <a:pt x="9353" y="775"/>
                  </a:lnTo>
                  <a:lnTo>
                    <a:pt x="9312" y="837"/>
                  </a:lnTo>
                  <a:lnTo>
                    <a:pt x="9291" y="921"/>
                  </a:lnTo>
                  <a:lnTo>
                    <a:pt x="9144" y="921"/>
                  </a:lnTo>
                  <a:lnTo>
                    <a:pt x="9102" y="984"/>
                  </a:lnTo>
                  <a:lnTo>
                    <a:pt x="9102" y="1088"/>
                  </a:lnTo>
                  <a:lnTo>
                    <a:pt x="9040" y="1130"/>
                  </a:lnTo>
                  <a:lnTo>
                    <a:pt x="8977" y="1109"/>
                  </a:lnTo>
                  <a:lnTo>
                    <a:pt x="8893" y="1109"/>
                  </a:lnTo>
                  <a:lnTo>
                    <a:pt x="8789" y="1151"/>
                  </a:lnTo>
                  <a:lnTo>
                    <a:pt x="8663" y="1172"/>
                  </a:lnTo>
                  <a:lnTo>
                    <a:pt x="8496" y="1256"/>
                  </a:lnTo>
                  <a:lnTo>
                    <a:pt x="8475" y="1319"/>
                  </a:lnTo>
                  <a:lnTo>
                    <a:pt x="8307" y="1340"/>
                  </a:lnTo>
                  <a:lnTo>
                    <a:pt x="8182" y="1402"/>
                  </a:lnTo>
                  <a:lnTo>
                    <a:pt x="8035" y="1423"/>
                  </a:lnTo>
                  <a:lnTo>
                    <a:pt x="7847" y="1465"/>
                  </a:lnTo>
                  <a:lnTo>
                    <a:pt x="7826" y="1549"/>
                  </a:lnTo>
                  <a:lnTo>
                    <a:pt x="7763" y="1632"/>
                  </a:lnTo>
                  <a:lnTo>
                    <a:pt x="7721" y="1528"/>
                  </a:lnTo>
                  <a:lnTo>
                    <a:pt x="7617" y="1528"/>
                  </a:lnTo>
                  <a:lnTo>
                    <a:pt x="7512" y="1570"/>
                  </a:lnTo>
                  <a:lnTo>
                    <a:pt x="7512" y="1653"/>
                  </a:lnTo>
                  <a:lnTo>
                    <a:pt x="7449" y="1695"/>
                  </a:lnTo>
                  <a:lnTo>
                    <a:pt x="7345" y="1653"/>
                  </a:lnTo>
                  <a:lnTo>
                    <a:pt x="7219" y="1653"/>
                  </a:lnTo>
                  <a:lnTo>
                    <a:pt x="7198" y="1612"/>
                  </a:lnTo>
                  <a:lnTo>
                    <a:pt x="7115" y="1612"/>
                  </a:lnTo>
                  <a:lnTo>
                    <a:pt x="7031" y="1653"/>
                  </a:lnTo>
                  <a:lnTo>
                    <a:pt x="6926" y="1674"/>
                  </a:lnTo>
                  <a:lnTo>
                    <a:pt x="6884" y="1695"/>
                  </a:lnTo>
                  <a:lnTo>
                    <a:pt x="6926" y="1842"/>
                  </a:lnTo>
                  <a:lnTo>
                    <a:pt x="6884" y="1925"/>
                  </a:lnTo>
                  <a:lnTo>
                    <a:pt x="6989" y="1946"/>
                  </a:lnTo>
                  <a:lnTo>
                    <a:pt x="7136" y="1925"/>
                  </a:lnTo>
                  <a:lnTo>
                    <a:pt x="7198" y="2051"/>
                  </a:lnTo>
                  <a:lnTo>
                    <a:pt x="7031" y="2051"/>
                  </a:lnTo>
                  <a:lnTo>
                    <a:pt x="6989" y="2093"/>
                  </a:lnTo>
                  <a:lnTo>
                    <a:pt x="6989" y="2156"/>
                  </a:lnTo>
                  <a:lnTo>
                    <a:pt x="7136" y="2176"/>
                  </a:lnTo>
                  <a:lnTo>
                    <a:pt x="7240" y="2197"/>
                  </a:lnTo>
                  <a:lnTo>
                    <a:pt x="7324" y="2156"/>
                  </a:lnTo>
                  <a:lnTo>
                    <a:pt x="7408" y="2156"/>
                  </a:lnTo>
                  <a:lnTo>
                    <a:pt x="7512" y="2260"/>
                  </a:lnTo>
                  <a:lnTo>
                    <a:pt x="7617" y="2281"/>
                  </a:lnTo>
                  <a:lnTo>
                    <a:pt x="7617" y="2386"/>
                  </a:lnTo>
                  <a:lnTo>
                    <a:pt x="7554" y="2449"/>
                  </a:lnTo>
                  <a:lnTo>
                    <a:pt x="7449" y="2407"/>
                  </a:lnTo>
                  <a:lnTo>
                    <a:pt x="7219" y="2449"/>
                  </a:lnTo>
                  <a:lnTo>
                    <a:pt x="7094" y="2553"/>
                  </a:lnTo>
                  <a:lnTo>
                    <a:pt x="6947" y="2741"/>
                  </a:lnTo>
                  <a:lnTo>
                    <a:pt x="6947" y="2867"/>
                  </a:lnTo>
                  <a:lnTo>
                    <a:pt x="7031" y="2888"/>
                  </a:lnTo>
                  <a:lnTo>
                    <a:pt x="7052" y="3013"/>
                  </a:lnTo>
                  <a:lnTo>
                    <a:pt x="6989" y="3118"/>
                  </a:lnTo>
                  <a:lnTo>
                    <a:pt x="6947" y="3244"/>
                  </a:lnTo>
                  <a:lnTo>
                    <a:pt x="6843" y="3244"/>
                  </a:lnTo>
                  <a:lnTo>
                    <a:pt x="6843" y="3306"/>
                  </a:lnTo>
                  <a:lnTo>
                    <a:pt x="6884" y="3390"/>
                  </a:lnTo>
                  <a:lnTo>
                    <a:pt x="6884" y="3453"/>
                  </a:lnTo>
                  <a:lnTo>
                    <a:pt x="7031" y="3453"/>
                  </a:lnTo>
                  <a:lnTo>
                    <a:pt x="7115" y="3537"/>
                  </a:lnTo>
                  <a:lnTo>
                    <a:pt x="7240" y="3557"/>
                  </a:lnTo>
                  <a:lnTo>
                    <a:pt x="7240" y="3620"/>
                  </a:lnTo>
                  <a:lnTo>
                    <a:pt x="7366" y="3704"/>
                  </a:lnTo>
                  <a:lnTo>
                    <a:pt x="7533" y="3725"/>
                  </a:lnTo>
                  <a:lnTo>
                    <a:pt x="7575" y="3746"/>
                  </a:lnTo>
                  <a:lnTo>
                    <a:pt x="7617" y="4227"/>
                  </a:lnTo>
                  <a:lnTo>
                    <a:pt x="7554" y="4290"/>
                  </a:lnTo>
                  <a:lnTo>
                    <a:pt x="7366" y="4373"/>
                  </a:lnTo>
                  <a:lnTo>
                    <a:pt x="7219" y="4353"/>
                  </a:lnTo>
                  <a:lnTo>
                    <a:pt x="7031" y="4248"/>
                  </a:lnTo>
                  <a:lnTo>
                    <a:pt x="6947" y="4290"/>
                  </a:lnTo>
                  <a:lnTo>
                    <a:pt x="6947" y="4394"/>
                  </a:lnTo>
                  <a:lnTo>
                    <a:pt x="6905" y="4541"/>
                  </a:lnTo>
                  <a:lnTo>
                    <a:pt x="6780" y="4562"/>
                  </a:lnTo>
                  <a:lnTo>
                    <a:pt x="6571" y="4457"/>
                  </a:lnTo>
                  <a:lnTo>
                    <a:pt x="6403" y="4457"/>
                  </a:lnTo>
                  <a:lnTo>
                    <a:pt x="6320" y="4394"/>
                  </a:lnTo>
                  <a:lnTo>
                    <a:pt x="6278" y="4436"/>
                  </a:lnTo>
                  <a:lnTo>
                    <a:pt x="6173" y="4394"/>
                  </a:lnTo>
                  <a:lnTo>
                    <a:pt x="6048" y="4269"/>
                  </a:lnTo>
                  <a:lnTo>
                    <a:pt x="6152" y="4227"/>
                  </a:lnTo>
                  <a:lnTo>
                    <a:pt x="6173" y="4143"/>
                  </a:lnTo>
                  <a:lnTo>
                    <a:pt x="6089" y="4122"/>
                  </a:lnTo>
                  <a:lnTo>
                    <a:pt x="5964" y="4039"/>
                  </a:lnTo>
                  <a:lnTo>
                    <a:pt x="5880" y="4122"/>
                  </a:lnTo>
                  <a:lnTo>
                    <a:pt x="5755" y="4081"/>
                  </a:lnTo>
                  <a:lnTo>
                    <a:pt x="5671" y="4122"/>
                  </a:lnTo>
                  <a:lnTo>
                    <a:pt x="5692" y="4269"/>
                  </a:lnTo>
                  <a:lnTo>
                    <a:pt x="5545" y="4290"/>
                  </a:lnTo>
                  <a:lnTo>
                    <a:pt x="5483" y="4227"/>
                  </a:lnTo>
                  <a:lnTo>
                    <a:pt x="5336" y="4060"/>
                  </a:lnTo>
                  <a:lnTo>
                    <a:pt x="5211" y="4081"/>
                  </a:lnTo>
                  <a:lnTo>
                    <a:pt x="5148" y="4185"/>
                  </a:lnTo>
                  <a:lnTo>
                    <a:pt x="5064" y="4081"/>
                  </a:lnTo>
                  <a:lnTo>
                    <a:pt x="5001" y="4122"/>
                  </a:lnTo>
                  <a:lnTo>
                    <a:pt x="5001" y="4248"/>
                  </a:lnTo>
                  <a:lnTo>
                    <a:pt x="4855" y="4248"/>
                  </a:lnTo>
                  <a:lnTo>
                    <a:pt x="4834" y="4457"/>
                  </a:lnTo>
                  <a:lnTo>
                    <a:pt x="4708" y="4562"/>
                  </a:lnTo>
                  <a:lnTo>
                    <a:pt x="4625" y="4541"/>
                  </a:lnTo>
                  <a:lnTo>
                    <a:pt x="4541" y="4436"/>
                  </a:lnTo>
                  <a:lnTo>
                    <a:pt x="4332" y="4394"/>
                  </a:lnTo>
                  <a:lnTo>
                    <a:pt x="4269" y="4269"/>
                  </a:lnTo>
                  <a:lnTo>
                    <a:pt x="4123" y="4353"/>
                  </a:lnTo>
                  <a:lnTo>
                    <a:pt x="4164" y="4478"/>
                  </a:lnTo>
                  <a:lnTo>
                    <a:pt x="4081" y="4604"/>
                  </a:lnTo>
                  <a:lnTo>
                    <a:pt x="3997" y="4583"/>
                  </a:lnTo>
                  <a:lnTo>
                    <a:pt x="3997" y="4457"/>
                  </a:lnTo>
                  <a:lnTo>
                    <a:pt x="3955" y="4373"/>
                  </a:lnTo>
                  <a:lnTo>
                    <a:pt x="3871" y="4373"/>
                  </a:lnTo>
                  <a:lnTo>
                    <a:pt x="3704" y="4248"/>
                  </a:lnTo>
                  <a:lnTo>
                    <a:pt x="3599" y="4122"/>
                  </a:lnTo>
                  <a:lnTo>
                    <a:pt x="3474" y="4122"/>
                  </a:lnTo>
                  <a:lnTo>
                    <a:pt x="3369" y="3976"/>
                  </a:lnTo>
                  <a:lnTo>
                    <a:pt x="3286" y="3955"/>
                  </a:lnTo>
                  <a:lnTo>
                    <a:pt x="3244" y="3871"/>
                  </a:lnTo>
                  <a:lnTo>
                    <a:pt x="3160" y="3871"/>
                  </a:lnTo>
                  <a:lnTo>
                    <a:pt x="2951" y="3955"/>
                  </a:lnTo>
                  <a:lnTo>
                    <a:pt x="2825" y="3850"/>
                  </a:lnTo>
                  <a:lnTo>
                    <a:pt x="2742" y="3704"/>
                  </a:lnTo>
                  <a:lnTo>
                    <a:pt x="2637" y="3704"/>
                  </a:lnTo>
                  <a:lnTo>
                    <a:pt x="2532" y="3809"/>
                  </a:lnTo>
                  <a:lnTo>
                    <a:pt x="2407" y="3809"/>
                  </a:lnTo>
                  <a:lnTo>
                    <a:pt x="2407" y="3871"/>
                  </a:lnTo>
                  <a:lnTo>
                    <a:pt x="2323" y="3955"/>
                  </a:lnTo>
                  <a:lnTo>
                    <a:pt x="2323" y="3850"/>
                  </a:lnTo>
                  <a:lnTo>
                    <a:pt x="2239" y="3913"/>
                  </a:lnTo>
                  <a:lnTo>
                    <a:pt x="2218" y="3976"/>
                  </a:lnTo>
                  <a:lnTo>
                    <a:pt x="2114" y="4060"/>
                  </a:lnTo>
                  <a:lnTo>
                    <a:pt x="2030" y="3976"/>
                  </a:lnTo>
                  <a:lnTo>
                    <a:pt x="2114" y="3913"/>
                  </a:lnTo>
                  <a:lnTo>
                    <a:pt x="2135" y="3829"/>
                  </a:lnTo>
                  <a:lnTo>
                    <a:pt x="2009" y="3767"/>
                  </a:lnTo>
                  <a:lnTo>
                    <a:pt x="1821" y="3662"/>
                  </a:lnTo>
                  <a:lnTo>
                    <a:pt x="1800" y="3746"/>
                  </a:lnTo>
                  <a:lnTo>
                    <a:pt x="1821" y="3850"/>
                  </a:lnTo>
                  <a:lnTo>
                    <a:pt x="1821" y="3955"/>
                  </a:lnTo>
                  <a:lnTo>
                    <a:pt x="1695" y="3913"/>
                  </a:lnTo>
                  <a:lnTo>
                    <a:pt x="1612" y="3976"/>
                  </a:lnTo>
                  <a:lnTo>
                    <a:pt x="1570" y="4143"/>
                  </a:lnTo>
                  <a:lnTo>
                    <a:pt x="1486" y="4143"/>
                  </a:lnTo>
                  <a:lnTo>
                    <a:pt x="1298" y="4248"/>
                  </a:lnTo>
                  <a:lnTo>
                    <a:pt x="1277" y="4373"/>
                  </a:lnTo>
                  <a:lnTo>
                    <a:pt x="1361" y="4478"/>
                  </a:lnTo>
                  <a:lnTo>
                    <a:pt x="1361" y="4604"/>
                  </a:lnTo>
                  <a:lnTo>
                    <a:pt x="1172" y="4604"/>
                  </a:lnTo>
                  <a:lnTo>
                    <a:pt x="984" y="4645"/>
                  </a:lnTo>
                  <a:lnTo>
                    <a:pt x="1130" y="5106"/>
                  </a:lnTo>
                  <a:lnTo>
                    <a:pt x="1047" y="5169"/>
                  </a:lnTo>
                  <a:lnTo>
                    <a:pt x="1068" y="5336"/>
                  </a:lnTo>
                  <a:lnTo>
                    <a:pt x="879" y="5336"/>
                  </a:lnTo>
                  <a:lnTo>
                    <a:pt x="733" y="5231"/>
                  </a:lnTo>
                  <a:lnTo>
                    <a:pt x="670" y="5127"/>
                  </a:lnTo>
                  <a:lnTo>
                    <a:pt x="356" y="4876"/>
                  </a:lnTo>
                  <a:lnTo>
                    <a:pt x="294" y="4980"/>
                  </a:lnTo>
                  <a:lnTo>
                    <a:pt x="294" y="5106"/>
                  </a:lnTo>
                  <a:lnTo>
                    <a:pt x="126" y="5315"/>
                  </a:lnTo>
                  <a:lnTo>
                    <a:pt x="22" y="5378"/>
                  </a:lnTo>
                  <a:lnTo>
                    <a:pt x="42" y="5629"/>
                  </a:lnTo>
                  <a:lnTo>
                    <a:pt x="126" y="5734"/>
                  </a:lnTo>
                  <a:lnTo>
                    <a:pt x="105" y="6068"/>
                  </a:lnTo>
                  <a:lnTo>
                    <a:pt x="1" y="6278"/>
                  </a:lnTo>
                  <a:lnTo>
                    <a:pt x="231" y="6382"/>
                  </a:lnTo>
                  <a:lnTo>
                    <a:pt x="335" y="6550"/>
                  </a:lnTo>
                  <a:lnTo>
                    <a:pt x="314" y="6633"/>
                  </a:lnTo>
                  <a:lnTo>
                    <a:pt x="503" y="6780"/>
                  </a:lnTo>
                  <a:lnTo>
                    <a:pt x="545" y="6696"/>
                  </a:lnTo>
                  <a:lnTo>
                    <a:pt x="921" y="6801"/>
                  </a:lnTo>
                  <a:lnTo>
                    <a:pt x="1172" y="7052"/>
                  </a:lnTo>
                  <a:lnTo>
                    <a:pt x="1402" y="7428"/>
                  </a:lnTo>
                  <a:lnTo>
                    <a:pt x="1172" y="7428"/>
                  </a:lnTo>
                  <a:lnTo>
                    <a:pt x="1172" y="7533"/>
                  </a:lnTo>
                  <a:lnTo>
                    <a:pt x="1382" y="7679"/>
                  </a:lnTo>
                  <a:lnTo>
                    <a:pt x="1549" y="7617"/>
                  </a:lnTo>
                  <a:lnTo>
                    <a:pt x="1674" y="7721"/>
                  </a:lnTo>
                  <a:lnTo>
                    <a:pt x="1716" y="7721"/>
                  </a:lnTo>
                  <a:lnTo>
                    <a:pt x="1758" y="7784"/>
                  </a:lnTo>
                  <a:lnTo>
                    <a:pt x="1821" y="7784"/>
                  </a:lnTo>
                  <a:lnTo>
                    <a:pt x="1863" y="7721"/>
                  </a:lnTo>
                  <a:lnTo>
                    <a:pt x="1905" y="7721"/>
                  </a:lnTo>
                  <a:lnTo>
                    <a:pt x="1967" y="7784"/>
                  </a:lnTo>
                  <a:lnTo>
                    <a:pt x="2009" y="7721"/>
                  </a:lnTo>
                  <a:lnTo>
                    <a:pt x="2009" y="7638"/>
                  </a:lnTo>
                  <a:lnTo>
                    <a:pt x="2072" y="7679"/>
                  </a:lnTo>
                  <a:lnTo>
                    <a:pt x="2177" y="7596"/>
                  </a:lnTo>
                  <a:lnTo>
                    <a:pt x="2218" y="7512"/>
                  </a:lnTo>
                  <a:lnTo>
                    <a:pt x="2281" y="7512"/>
                  </a:lnTo>
                  <a:lnTo>
                    <a:pt x="2344" y="7428"/>
                  </a:lnTo>
                  <a:lnTo>
                    <a:pt x="2407" y="7428"/>
                  </a:lnTo>
                  <a:lnTo>
                    <a:pt x="2428" y="7470"/>
                  </a:lnTo>
                  <a:lnTo>
                    <a:pt x="2491" y="7428"/>
                  </a:lnTo>
                  <a:lnTo>
                    <a:pt x="2511" y="7366"/>
                  </a:lnTo>
                  <a:lnTo>
                    <a:pt x="2595" y="7282"/>
                  </a:lnTo>
                  <a:lnTo>
                    <a:pt x="2721" y="7282"/>
                  </a:lnTo>
                  <a:lnTo>
                    <a:pt x="2763" y="7303"/>
                  </a:lnTo>
                  <a:lnTo>
                    <a:pt x="2846" y="7303"/>
                  </a:lnTo>
                  <a:lnTo>
                    <a:pt x="2909" y="7282"/>
                  </a:lnTo>
                  <a:lnTo>
                    <a:pt x="2930" y="7303"/>
                  </a:lnTo>
                  <a:lnTo>
                    <a:pt x="2930" y="7386"/>
                  </a:lnTo>
                  <a:lnTo>
                    <a:pt x="2972" y="7470"/>
                  </a:lnTo>
                  <a:lnTo>
                    <a:pt x="3014" y="7407"/>
                  </a:lnTo>
                  <a:lnTo>
                    <a:pt x="3076" y="7407"/>
                  </a:lnTo>
                  <a:lnTo>
                    <a:pt x="3076" y="7470"/>
                  </a:lnTo>
                  <a:lnTo>
                    <a:pt x="3160" y="7491"/>
                  </a:lnTo>
                  <a:lnTo>
                    <a:pt x="3223" y="7470"/>
                  </a:lnTo>
                  <a:lnTo>
                    <a:pt x="3244" y="7407"/>
                  </a:lnTo>
                  <a:lnTo>
                    <a:pt x="3286" y="7386"/>
                  </a:lnTo>
                  <a:lnTo>
                    <a:pt x="3286" y="7324"/>
                  </a:lnTo>
                  <a:lnTo>
                    <a:pt x="3369" y="7303"/>
                  </a:lnTo>
                  <a:lnTo>
                    <a:pt x="3453" y="7324"/>
                  </a:lnTo>
                  <a:lnTo>
                    <a:pt x="3662" y="7324"/>
                  </a:lnTo>
                  <a:lnTo>
                    <a:pt x="3662" y="7386"/>
                  </a:lnTo>
                  <a:lnTo>
                    <a:pt x="3704" y="7470"/>
                  </a:lnTo>
                  <a:lnTo>
                    <a:pt x="3788" y="7491"/>
                  </a:lnTo>
                  <a:lnTo>
                    <a:pt x="3788" y="7512"/>
                  </a:lnTo>
                  <a:lnTo>
                    <a:pt x="3746" y="7596"/>
                  </a:lnTo>
                  <a:lnTo>
                    <a:pt x="3767" y="7638"/>
                  </a:lnTo>
                  <a:lnTo>
                    <a:pt x="3871" y="7742"/>
                  </a:lnTo>
                  <a:lnTo>
                    <a:pt x="3851" y="7826"/>
                  </a:lnTo>
                  <a:lnTo>
                    <a:pt x="3788" y="7951"/>
                  </a:lnTo>
                  <a:lnTo>
                    <a:pt x="3809" y="8014"/>
                  </a:lnTo>
                  <a:lnTo>
                    <a:pt x="3851" y="8056"/>
                  </a:lnTo>
                  <a:lnTo>
                    <a:pt x="3871" y="8098"/>
                  </a:lnTo>
                  <a:lnTo>
                    <a:pt x="3851" y="8140"/>
                  </a:lnTo>
                  <a:lnTo>
                    <a:pt x="3767" y="8161"/>
                  </a:lnTo>
                  <a:lnTo>
                    <a:pt x="3746" y="8307"/>
                  </a:lnTo>
                  <a:lnTo>
                    <a:pt x="3809" y="8454"/>
                  </a:lnTo>
                  <a:lnTo>
                    <a:pt x="3913" y="8475"/>
                  </a:lnTo>
                  <a:lnTo>
                    <a:pt x="3997" y="8516"/>
                  </a:lnTo>
                  <a:lnTo>
                    <a:pt x="3997" y="8558"/>
                  </a:lnTo>
                  <a:lnTo>
                    <a:pt x="3871" y="8621"/>
                  </a:lnTo>
                  <a:lnTo>
                    <a:pt x="3788" y="8621"/>
                  </a:lnTo>
                  <a:lnTo>
                    <a:pt x="3683" y="8516"/>
                  </a:lnTo>
                  <a:lnTo>
                    <a:pt x="3599" y="8516"/>
                  </a:lnTo>
                  <a:lnTo>
                    <a:pt x="3558" y="8558"/>
                  </a:lnTo>
                  <a:lnTo>
                    <a:pt x="3495" y="8516"/>
                  </a:lnTo>
                  <a:lnTo>
                    <a:pt x="3432" y="8516"/>
                  </a:lnTo>
                  <a:lnTo>
                    <a:pt x="3286" y="8558"/>
                  </a:lnTo>
                  <a:lnTo>
                    <a:pt x="3223" y="8516"/>
                  </a:lnTo>
                  <a:lnTo>
                    <a:pt x="3118" y="8537"/>
                  </a:lnTo>
                  <a:lnTo>
                    <a:pt x="2972" y="8579"/>
                  </a:lnTo>
                  <a:lnTo>
                    <a:pt x="2930" y="8663"/>
                  </a:lnTo>
                  <a:lnTo>
                    <a:pt x="2930" y="8726"/>
                  </a:lnTo>
                  <a:lnTo>
                    <a:pt x="2930" y="8788"/>
                  </a:lnTo>
                  <a:lnTo>
                    <a:pt x="2867" y="8830"/>
                  </a:lnTo>
                  <a:lnTo>
                    <a:pt x="2867" y="8893"/>
                  </a:lnTo>
                  <a:lnTo>
                    <a:pt x="3014" y="9039"/>
                  </a:lnTo>
                  <a:lnTo>
                    <a:pt x="3014" y="9102"/>
                  </a:lnTo>
                  <a:lnTo>
                    <a:pt x="3035" y="9144"/>
                  </a:lnTo>
                  <a:lnTo>
                    <a:pt x="3139" y="9102"/>
                  </a:lnTo>
                  <a:lnTo>
                    <a:pt x="3160" y="9186"/>
                  </a:lnTo>
                  <a:lnTo>
                    <a:pt x="3139" y="9207"/>
                  </a:lnTo>
                  <a:lnTo>
                    <a:pt x="3055" y="9165"/>
                  </a:lnTo>
                  <a:lnTo>
                    <a:pt x="3014" y="9186"/>
                  </a:lnTo>
                  <a:lnTo>
                    <a:pt x="2930" y="9249"/>
                  </a:lnTo>
                  <a:lnTo>
                    <a:pt x="2867" y="9207"/>
                  </a:lnTo>
                  <a:lnTo>
                    <a:pt x="2825" y="9207"/>
                  </a:lnTo>
                  <a:lnTo>
                    <a:pt x="2763" y="9186"/>
                  </a:lnTo>
                  <a:lnTo>
                    <a:pt x="2616" y="9207"/>
                  </a:lnTo>
                  <a:lnTo>
                    <a:pt x="2532" y="9186"/>
                  </a:lnTo>
                  <a:lnTo>
                    <a:pt x="2491" y="9249"/>
                  </a:lnTo>
                  <a:lnTo>
                    <a:pt x="2491" y="9291"/>
                  </a:lnTo>
                  <a:lnTo>
                    <a:pt x="2553" y="9395"/>
                  </a:lnTo>
                  <a:lnTo>
                    <a:pt x="2637" y="9395"/>
                  </a:lnTo>
                  <a:lnTo>
                    <a:pt x="2742" y="9416"/>
                  </a:lnTo>
                  <a:lnTo>
                    <a:pt x="2804" y="9521"/>
                  </a:lnTo>
                  <a:lnTo>
                    <a:pt x="2846" y="9563"/>
                  </a:lnTo>
                  <a:lnTo>
                    <a:pt x="2909" y="9688"/>
                  </a:lnTo>
                  <a:lnTo>
                    <a:pt x="2951" y="9709"/>
                  </a:lnTo>
                  <a:lnTo>
                    <a:pt x="2972" y="9772"/>
                  </a:lnTo>
                  <a:lnTo>
                    <a:pt x="3139" y="9939"/>
                  </a:lnTo>
                  <a:lnTo>
                    <a:pt x="3139" y="10086"/>
                  </a:lnTo>
                  <a:lnTo>
                    <a:pt x="3139" y="10211"/>
                  </a:lnTo>
                  <a:lnTo>
                    <a:pt x="3181" y="10211"/>
                  </a:lnTo>
                  <a:lnTo>
                    <a:pt x="3286" y="10190"/>
                  </a:lnTo>
                  <a:lnTo>
                    <a:pt x="3327" y="10190"/>
                  </a:lnTo>
                  <a:lnTo>
                    <a:pt x="3369" y="10211"/>
                  </a:lnTo>
                  <a:lnTo>
                    <a:pt x="3432" y="10295"/>
                  </a:lnTo>
                  <a:lnTo>
                    <a:pt x="3474" y="10337"/>
                  </a:lnTo>
                  <a:lnTo>
                    <a:pt x="3537" y="10441"/>
                  </a:lnTo>
                  <a:lnTo>
                    <a:pt x="3579" y="10441"/>
                  </a:lnTo>
                  <a:lnTo>
                    <a:pt x="3662" y="10420"/>
                  </a:lnTo>
                  <a:lnTo>
                    <a:pt x="3767" y="10441"/>
                  </a:lnTo>
                  <a:lnTo>
                    <a:pt x="3871" y="10462"/>
                  </a:lnTo>
                  <a:lnTo>
                    <a:pt x="3976" y="10462"/>
                  </a:lnTo>
                  <a:lnTo>
                    <a:pt x="4018" y="10504"/>
                  </a:lnTo>
                  <a:lnTo>
                    <a:pt x="3997" y="10546"/>
                  </a:lnTo>
                  <a:lnTo>
                    <a:pt x="3997" y="10609"/>
                  </a:lnTo>
                  <a:lnTo>
                    <a:pt x="3997" y="10755"/>
                  </a:lnTo>
                  <a:lnTo>
                    <a:pt x="3913" y="10923"/>
                  </a:lnTo>
                  <a:lnTo>
                    <a:pt x="3955" y="11048"/>
                  </a:lnTo>
                  <a:lnTo>
                    <a:pt x="3976" y="11195"/>
                  </a:lnTo>
                  <a:lnTo>
                    <a:pt x="4311" y="10881"/>
                  </a:lnTo>
                  <a:lnTo>
                    <a:pt x="4604" y="10776"/>
                  </a:lnTo>
                  <a:lnTo>
                    <a:pt x="4959" y="10839"/>
                  </a:lnTo>
                  <a:lnTo>
                    <a:pt x="5378" y="11069"/>
                  </a:lnTo>
                  <a:lnTo>
                    <a:pt x="5755" y="11508"/>
                  </a:lnTo>
                  <a:lnTo>
                    <a:pt x="5985" y="11467"/>
                  </a:lnTo>
                  <a:lnTo>
                    <a:pt x="6068" y="11446"/>
                  </a:lnTo>
                  <a:lnTo>
                    <a:pt x="5629" y="8726"/>
                  </a:lnTo>
                  <a:lnTo>
                    <a:pt x="7136" y="8433"/>
                  </a:lnTo>
                  <a:lnTo>
                    <a:pt x="8056" y="9060"/>
                  </a:lnTo>
                  <a:lnTo>
                    <a:pt x="8391" y="9186"/>
                  </a:lnTo>
                  <a:lnTo>
                    <a:pt x="8893" y="9479"/>
                  </a:lnTo>
                  <a:lnTo>
                    <a:pt x="9751" y="9395"/>
                  </a:lnTo>
                  <a:lnTo>
                    <a:pt x="10693" y="9395"/>
                  </a:lnTo>
                  <a:lnTo>
                    <a:pt x="10985" y="9604"/>
                  </a:lnTo>
                  <a:lnTo>
                    <a:pt x="11132" y="9981"/>
                  </a:lnTo>
                  <a:lnTo>
                    <a:pt x="11320" y="9897"/>
                  </a:lnTo>
                  <a:lnTo>
                    <a:pt x="11341" y="10713"/>
                  </a:lnTo>
                  <a:lnTo>
                    <a:pt x="11760" y="10755"/>
                  </a:lnTo>
                  <a:lnTo>
                    <a:pt x="11990" y="11446"/>
                  </a:lnTo>
                  <a:lnTo>
                    <a:pt x="12115" y="11446"/>
                  </a:lnTo>
                  <a:lnTo>
                    <a:pt x="12366" y="11299"/>
                  </a:lnTo>
                  <a:lnTo>
                    <a:pt x="12555" y="11278"/>
                  </a:lnTo>
                  <a:lnTo>
                    <a:pt x="12743" y="11299"/>
                  </a:lnTo>
                  <a:lnTo>
                    <a:pt x="12994" y="11446"/>
                  </a:lnTo>
                  <a:lnTo>
                    <a:pt x="13078" y="11467"/>
                  </a:lnTo>
                  <a:lnTo>
                    <a:pt x="13287" y="11257"/>
                  </a:lnTo>
                  <a:lnTo>
                    <a:pt x="13413" y="11048"/>
                  </a:lnTo>
                  <a:lnTo>
                    <a:pt x="13475" y="10964"/>
                  </a:lnTo>
                  <a:lnTo>
                    <a:pt x="13538" y="10818"/>
                  </a:lnTo>
                  <a:lnTo>
                    <a:pt x="13789" y="10525"/>
                  </a:lnTo>
                  <a:lnTo>
                    <a:pt x="13894" y="10504"/>
                  </a:lnTo>
                  <a:lnTo>
                    <a:pt x="13998" y="10337"/>
                  </a:lnTo>
                  <a:lnTo>
                    <a:pt x="14040" y="10337"/>
                  </a:lnTo>
                  <a:lnTo>
                    <a:pt x="14040" y="10295"/>
                  </a:lnTo>
                  <a:lnTo>
                    <a:pt x="14166" y="10211"/>
                  </a:lnTo>
                  <a:lnTo>
                    <a:pt x="14145" y="10148"/>
                  </a:lnTo>
                  <a:lnTo>
                    <a:pt x="14250" y="10023"/>
                  </a:lnTo>
                  <a:lnTo>
                    <a:pt x="14438" y="10044"/>
                  </a:lnTo>
                  <a:lnTo>
                    <a:pt x="14543" y="10107"/>
                  </a:lnTo>
                  <a:lnTo>
                    <a:pt x="14961" y="10148"/>
                  </a:lnTo>
                  <a:lnTo>
                    <a:pt x="15317" y="10148"/>
                  </a:lnTo>
                  <a:lnTo>
                    <a:pt x="15505" y="10107"/>
                  </a:lnTo>
                  <a:lnTo>
                    <a:pt x="15484" y="9981"/>
                  </a:lnTo>
                  <a:lnTo>
                    <a:pt x="15463" y="9835"/>
                  </a:lnTo>
                  <a:lnTo>
                    <a:pt x="15463" y="9709"/>
                  </a:lnTo>
                  <a:lnTo>
                    <a:pt x="15505" y="9667"/>
                  </a:lnTo>
                  <a:lnTo>
                    <a:pt x="15610" y="9688"/>
                  </a:lnTo>
                  <a:lnTo>
                    <a:pt x="15777" y="9709"/>
                  </a:lnTo>
                  <a:lnTo>
                    <a:pt x="15819" y="9667"/>
                  </a:lnTo>
                  <a:lnTo>
                    <a:pt x="16007" y="9667"/>
                  </a:lnTo>
                  <a:lnTo>
                    <a:pt x="16133" y="9730"/>
                  </a:lnTo>
                  <a:lnTo>
                    <a:pt x="16342" y="9793"/>
                  </a:lnTo>
                  <a:lnTo>
                    <a:pt x="16677" y="9835"/>
                  </a:lnTo>
                  <a:lnTo>
                    <a:pt x="16781" y="9793"/>
                  </a:lnTo>
                  <a:lnTo>
                    <a:pt x="16886" y="9709"/>
                  </a:lnTo>
                  <a:lnTo>
                    <a:pt x="17032" y="9730"/>
                  </a:lnTo>
                  <a:lnTo>
                    <a:pt x="17158" y="9730"/>
                  </a:lnTo>
                  <a:lnTo>
                    <a:pt x="17451" y="9667"/>
                  </a:lnTo>
                  <a:lnTo>
                    <a:pt x="17723" y="9730"/>
                  </a:lnTo>
                  <a:lnTo>
                    <a:pt x="17911" y="9688"/>
                  </a:lnTo>
                  <a:lnTo>
                    <a:pt x="18246" y="9688"/>
                  </a:lnTo>
                  <a:lnTo>
                    <a:pt x="18497" y="9793"/>
                  </a:lnTo>
                  <a:lnTo>
                    <a:pt x="18602" y="9772"/>
                  </a:lnTo>
                  <a:lnTo>
                    <a:pt x="18853" y="10044"/>
                  </a:lnTo>
                  <a:lnTo>
                    <a:pt x="19083" y="10107"/>
                  </a:lnTo>
                  <a:lnTo>
                    <a:pt x="19229" y="10044"/>
                  </a:lnTo>
                  <a:lnTo>
                    <a:pt x="19188" y="9897"/>
                  </a:lnTo>
                  <a:lnTo>
                    <a:pt x="19313" y="9814"/>
                  </a:lnTo>
                  <a:lnTo>
                    <a:pt x="19313" y="9772"/>
                  </a:lnTo>
                  <a:lnTo>
                    <a:pt x="19376" y="9730"/>
                  </a:lnTo>
                  <a:lnTo>
                    <a:pt x="19271" y="9625"/>
                  </a:lnTo>
                  <a:lnTo>
                    <a:pt x="19313" y="9521"/>
                  </a:lnTo>
                  <a:lnTo>
                    <a:pt x="19397" y="9458"/>
                  </a:lnTo>
                  <a:lnTo>
                    <a:pt x="19355" y="9207"/>
                  </a:lnTo>
                  <a:lnTo>
                    <a:pt x="19229" y="9144"/>
                  </a:lnTo>
                  <a:lnTo>
                    <a:pt x="19188" y="9039"/>
                  </a:lnTo>
                  <a:lnTo>
                    <a:pt x="19083" y="8851"/>
                  </a:lnTo>
                  <a:lnTo>
                    <a:pt x="19062" y="8747"/>
                  </a:lnTo>
                  <a:lnTo>
                    <a:pt x="19020" y="8663"/>
                  </a:lnTo>
                  <a:lnTo>
                    <a:pt x="19020" y="8579"/>
                  </a:lnTo>
                  <a:lnTo>
                    <a:pt x="18957" y="8412"/>
                  </a:lnTo>
                  <a:lnTo>
                    <a:pt x="19041" y="8328"/>
                  </a:lnTo>
                  <a:lnTo>
                    <a:pt x="19041" y="8265"/>
                  </a:lnTo>
                  <a:lnTo>
                    <a:pt x="18916" y="8244"/>
                  </a:lnTo>
                  <a:lnTo>
                    <a:pt x="18748" y="8265"/>
                  </a:lnTo>
                  <a:lnTo>
                    <a:pt x="18644" y="8202"/>
                  </a:lnTo>
                  <a:lnTo>
                    <a:pt x="18644" y="8119"/>
                  </a:lnTo>
                  <a:lnTo>
                    <a:pt x="18748" y="8014"/>
                  </a:lnTo>
                  <a:lnTo>
                    <a:pt x="18853" y="7951"/>
                  </a:lnTo>
                  <a:lnTo>
                    <a:pt x="18916" y="8014"/>
                  </a:lnTo>
                  <a:lnTo>
                    <a:pt x="19020" y="8014"/>
                  </a:lnTo>
                  <a:lnTo>
                    <a:pt x="19167" y="7930"/>
                  </a:lnTo>
                  <a:lnTo>
                    <a:pt x="19439" y="7889"/>
                  </a:lnTo>
                  <a:lnTo>
                    <a:pt x="19564" y="7847"/>
                  </a:lnTo>
                  <a:lnTo>
                    <a:pt x="19648" y="7826"/>
                  </a:lnTo>
                  <a:lnTo>
                    <a:pt x="19711" y="7889"/>
                  </a:lnTo>
                  <a:lnTo>
                    <a:pt x="19794" y="7889"/>
                  </a:lnTo>
                  <a:lnTo>
                    <a:pt x="19878" y="7826"/>
                  </a:lnTo>
                  <a:lnTo>
                    <a:pt x="19962" y="7826"/>
                  </a:lnTo>
                  <a:lnTo>
                    <a:pt x="19962" y="7742"/>
                  </a:lnTo>
                  <a:lnTo>
                    <a:pt x="20004" y="7617"/>
                  </a:lnTo>
                  <a:lnTo>
                    <a:pt x="19878" y="7575"/>
                  </a:lnTo>
                  <a:lnTo>
                    <a:pt x="19815" y="7512"/>
                  </a:lnTo>
                  <a:lnTo>
                    <a:pt x="19836" y="7428"/>
                  </a:lnTo>
                  <a:lnTo>
                    <a:pt x="19836" y="7177"/>
                  </a:lnTo>
                  <a:lnTo>
                    <a:pt x="19899" y="6842"/>
                  </a:lnTo>
                  <a:lnTo>
                    <a:pt x="19899" y="6696"/>
                  </a:lnTo>
                  <a:lnTo>
                    <a:pt x="19962" y="6550"/>
                  </a:lnTo>
                  <a:lnTo>
                    <a:pt x="20004" y="6278"/>
                  </a:lnTo>
                  <a:lnTo>
                    <a:pt x="20213" y="6278"/>
                  </a:lnTo>
                  <a:lnTo>
                    <a:pt x="20422" y="6361"/>
                  </a:lnTo>
                  <a:lnTo>
                    <a:pt x="20589" y="6382"/>
                  </a:lnTo>
                  <a:lnTo>
                    <a:pt x="20820" y="6340"/>
                  </a:lnTo>
                  <a:lnTo>
                    <a:pt x="20882" y="6340"/>
                  </a:lnTo>
                  <a:lnTo>
                    <a:pt x="20924" y="6424"/>
                  </a:lnTo>
                  <a:lnTo>
                    <a:pt x="21008" y="6424"/>
                  </a:lnTo>
                  <a:lnTo>
                    <a:pt x="21071" y="6382"/>
                  </a:lnTo>
                  <a:lnTo>
                    <a:pt x="21154" y="6278"/>
                  </a:lnTo>
                  <a:lnTo>
                    <a:pt x="21280" y="6236"/>
                  </a:lnTo>
                  <a:lnTo>
                    <a:pt x="21447" y="6068"/>
                  </a:lnTo>
                  <a:lnTo>
                    <a:pt x="21447" y="6006"/>
                  </a:lnTo>
                  <a:lnTo>
                    <a:pt x="21343" y="5838"/>
                  </a:lnTo>
                  <a:lnTo>
                    <a:pt x="21238" y="5608"/>
                  </a:lnTo>
                  <a:lnTo>
                    <a:pt x="21238" y="5378"/>
                  </a:lnTo>
                  <a:lnTo>
                    <a:pt x="21259" y="5231"/>
                  </a:lnTo>
                  <a:lnTo>
                    <a:pt x="21343" y="5169"/>
                  </a:lnTo>
                  <a:lnTo>
                    <a:pt x="21531" y="5106"/>
                  </a:lnTo>
                  <a:lnTo>
                    <a:pt x="21594" y="4980"/>
                  </a:lnTo>
                  <a:lnTo>
                    <a:pt x="21552" y="4917"/>
                  </a:lnTo>
                  <a:lnTo>
                    <a:pt x="21573" y="4813"/>
                  </a:lnTo>
                  <a:lnTo>
                    <a:pt x="21698" y="4666"/>
                  </a:lnTo>
                  <a:lnTo>
                    <a:pt x="21803" y="4604"/>
                  </a:lnTo>
                  <a:lnTo>
                    <a:pt x="21908" y="4499"/>
                  </a:lnTo>
                  <a:lnTo>
                    <a:pt x="21887" y="4478"/>
                  </a:lnTo>
                  <a:lnTo>
                    <a:pt x="21866" y="4457"/>
                  </a:lnTo>
                  <a:lnTo>
                    <a:pt x="21698" y="4394"/>
                  </a:lnTo>
                  <a:lnTo>
                    <a:pt x="21573" y="4269"/>
                  </a:lnTo>
                  <a:lnTo>
                    <a:pt x="21489" y="4269"/>
                  </a:lnTo>
                  <a:lnTo>
                    <a:pt x="21447" y="4164"/>
                  </a:lnTo>
                  <a:lnTo>
                    <a:pt x="21489" y="4039"/>
                  </a:lnTo>
                  <a:lnTo>
                    <a:pt x="21447" y="3976"/>
                  </a:lnTo>
                  <a:lnTo>
                    <a:pt x="21343" y="4060"/>
                  </a:lnTo>
                  <a:lnTo>
                    <a:pt x="21259" y="4164"/>
                  </a:lnTo>
                  <a:lnTo>
                    <a:pt x="21154" y="4185"/>
                  </a:lnTo>
                  <a:lnTo>
                    <a:pt x="20861" y="4227"/>
                  </a:lnTo>
                  <a:lnTo>
                    <a:pt x="20799" y="4269"/>
                  </a:lnTo>
                  <a:lnTo>
                    <a:pt x="20757" y="4332"/>
                  </a:lnTo>
                  <a:lnTo>
                    <a:pt x="20652" y="4269"/>
                  </a:lnTo>
                  <a:lnTo>
                    <a:pt x="20548" y="4227"/>
                  </a:lnTo>
                  <a:lnTo>
                    <a:pt x="20506" y="4227"/>
                  </a:lnTo>
                  <a:lnTo>
                    <a:pt x="20485" y="4185"/>
                  </a:lnTo>
                  <a:lnTo>
                    <a:pt x="20422" y="4143"/>
                  </a:lnTo>
                  <a:lnTo>
                    <a:pt x="20401" y="4060"/>
                  </a:lnTo>
                  <a:lnTo>
                    <a:pt x="20359" y="3976"/>
                  </a:lnTo>
                  <a:lnTo>
                    <a:pt x="20401" y="3934"/>
                  </a:lnTo>
                  <a:lnTo>
                    <a:pt x="20401" y="3850"/>
                  </a:lnTo>
                  <a:lnTo>
                    <a:pt x="20317" y="3809"/>
                  </a:lnTo>
                  <a:lnTo>
                    <a:pt x="20276" y="3809"/>
                  </a:lnTo>
                  <a:lnTo>
                    <a:pt x="20129" y="3725"/>
                  </a:lnTo>
                  <a:lnTo>
                    <a:pt x="20004" y="3704"/>
                  </a:lnTo>
                  <a:lnTo>
                    <a:pt x="19962" y="3704"/>
                  </a:lnTo>
                  <a:lnTo>
                    <a:pt x="19899" y="3557"/>
                  </a:lnTo>
                  <a:lnTo>
                    <a:pt x="19794" y="3390"/>
                  </a:lnTo>
                  <a:lnTo>
                    <a:pt x="19648" y="3244"/>
                  </a:lnTo>
                  <a:lnTo>
                    <a:pt x="19460" y="3223"/>
                  </a:lnTo>
                  <a:lnTo>
                    <a:pt x="19250" y="3223"/>
                  </a:lnTo>
                  <a:lnTo>
                    <a:pt x="19062" y="3244"/>
                  </a:lnTo>
                  <a:lnTo>
                    <a:pt x="19041" y="3306"/>
                  </a:lnTo>
                  <a:lnTo>
                    <a:pt x="19083" y="3348"/>
                  </a:lnTo>
                  <a:lnTo>
                    <a:pt x="19062" y="3411"/>
                  </a:lnTo>
                  <a:lnTo>
                    <a:pt x="18936" y="3453"/>
                  </a:lnTo>
                  <a:lnTo>
                    <a:pt x="18853" y="3432"/>
                  </a:lnTo>
                  <a:lnTo>
                    <a:pt x="18727" y="3495"/>
                  </a:lnTo>
                  <a:lnTo>
                    <a:pt x="18560" y="3411"/>
                  </a:lnTo>
                  <a:lnTo>
                    <a:pt x="18497" y="3432"/>
                  </a:lnTo>
                  <a:lnTo>
                    <a:pt x="18413" y="3495"/>
                  </a:lnTo>
                  <a:lnTo>
                    <a:pt x="18309" y="3495"/>
                  </a:lnTo>
                  <a:lnTo>
                    <a:pt x="18204" y="3411"/>
                  </a:lnTo>
                  <a:lnTo>
                    <a:pt x="18079" y="3348"/>
                  </a:lnTo>
                  <a:lnTo>
                    <a:pt x="18079" y="3285"/>
                  </a:lnTo>
                  <a:lnTo>
                    <a:pt x="18100" y="3202"/>
                  </a:lnTo>
                  <a:lnTo>
                    <a:pt x="17911" y="3118"/>
                  </a:lnTo>
                  <a:lnTo>
                    <a:pt x="17828" y="3181"/>
                  </a:lnTo>
                  <a:lnTo>
                    <a:pt x="17828" y="3306"/>
                  </a:lnTo>
                  <a:lnTo>
                    <a:pt x="17869" y="3327"/>
                  </a:lnTo>
                  <a:lnTo>
                    <a:pt x="17828" y="3390"/>
                  </a:lnTo>
                  <a:lnTo>
                    <a:pt x="17744" y="3453"/>
                  </a:lnTo>
                  <a:lnTo>
                    <a:pt x="17597" y="3453"/>
                  </a:lnTo>
                  <a:lnTo>
                    <a:pt x="16175" y="1695"/>
                  </a:lnTo>
                  <a:lnTo>
                    <a:pt x="15170" y="921"/>
                  </a:lnTo>
                  <a:lnTo>
                    <a:pt x="15107" y="837"/>
                  </a:lnTo>
                  <a:lnTo>
                    <a:pt x="15191" y="816"/>
                  </a:lnTo>
                  <a:lnTo>
                    <a:pt x="15296" y="712"/>
                  </a:lnTo>
                  <a:lnTo>
                    <a:pt x="15296" y="607"/>
                  </a:lnTo>
                  <a:lnTo>
                    <a:pt x="15254" y="565"/>
                  </a:lnTo>
                  <a:lnTo>
                    <a:pt x="15087" y="607"/>
                  </a:lnTo>
                  <a:lnTo>
                    <a:pt x="14961" y="628"/>
                  </a:lnTo>
                  <a:lnTo>
                    <a:pt x="14877" y="733"/>
                  </a:lnTo>
                  <a:lnTo>
                    <a:pt x="14773" y="775"/>
                  </a:lnTo>
                  <a:lnTo>
                    <a:pt x="14647" y="900"/>
                  </a:lnTo>
                  <a:lnTo>
                    <a:pt x="14647" y="984"/>
                  </a:lnTo>
                  <a:lnTo>
                    <a:pt x="14563" y="1047"/>
                  </a:lnTo>
                  <a:lnTo>
                    <a:pt x="14522" y="1151"/>
                  </a:lnTo>
                  <a:lnTo>
                    <a:pt x="14417" y="1235"/>
                  </a:lnTo>
                  <a:lnTo>
                    <a:pt x="14229" y="1235"/>
                  </a:lnTo>
                  <a:lnTo>
                    <a:pt x="14124" y="1298"/>
                  </a:lnTo>
                  <a:lnTo>
                    <a:pt x="14145" y="1423"/>
                  </a:lnTo>
                  <a:lnTo>
                    <a:pt x="14061" y="1465"/>
                  </a:lnTo>
                  <a:lnTo>
                    <a:pt x="14019" y="1423"/>
                  </a:lnTo>
                  <a:lnTo>
                    <a:pt x="13789" y="1360"/>
                  </a:lnTo>
                  <a:lnTo>
                    <a:pt x="13643" y="1423"/>
                  </a:lnTo>
                  <a:lnTo>
                    <a:pt x="13601" y="1507"/>
                  </a:lnTo>
                  <a:lnTo>
                    <a:pt x="13517" y="1507"/>
                  </a:lnTo>
                  <a:lnTo>
                    <a:pt x="13434" y="1402"/>
                  </a:lnTo>
                  <a:lnTo>
                    <a:pt x="13434" y="1235"/>
                  </a:lnTo>
                  <a:lnTo>
                    <a:pt x="13517" y="1172"/>
                  </a:lnTo>
                  <a:lnTo>
                    <a:pt x="13538" y="1088"/>
                  </a:lnTo>
                  <a:lnTo>
                    <a:pt x="13496" y="1026"/>
                  </a:lnTo>
                  <a:lnTo>
                    <a:pt x="13413" y="1109"/>
                  </a:lnTo>
                  <a:lnTo>
                    <a:pt x="13329" y="1109"/>
                  </a:lnTo>
                  <a:lnTo>
                    <a:pt x="13120" y="1005"/>
                  </a:lnTo>
                  <a:lnTo>
                    <a:pt x="12994" y="1026"/>
                  </a:lnTo>
                  <a:lnTo>
                    <a:pt x="13015" y="1109"/>
                  </a:lnTo>
                  <a:lnTo>
                    <a:pt x="13078" y="1130"/>
                  </a:lnTo>
                  <a:lnTo>
                    <a:pt x="12994" y="1214"/>
                  </a:lnTo>
                  <a:lnTo>
                    <a:pt x="12952" y="1214"/>
                  </a:lnTo>
                  <a:lnTo>
                    <a:pt x="12869" y="1088"/>
                  </a:lnTo>
                  <a:lnTo>
                    <a:pt x="12848" y="900"/>
                  </a:lnTo>
                  <a:lnTo>
                    <a:pt x="12638" y="733"/>
                  </a:lnTo>
                  <a:lnTo>
                    <a:pt x="12597" y="775"/>
                  </a:lnTo>
                  <a:lnTo>
                    <a:pt x="12638" y="900"/>
                  </a:lnTo>
                  <a:lnTo>
                    <a:pt x="12638" y="984"/>
                  </a:lnTo>
                  <a:lnTo>
                    <a:pt x="12555" y="984"/>
                  </a:lnTo>
                  <a:lnTo>
                    <a:pt x="12513" y="879"/>
                  </a:lnTo>
                  <a:lnTo>
                    <a:pt x="12450" y="900"/>
                  </a:lnTo>
                  <a:lnTo>
                    <a:pt x="12429" y="1005"/>
                  </a:lnTo>
                  <a:lnTo>
                    <a:pt x="12366" y="1026"/>
                  </a:lnTo>
                  <a:lnTo>
                    <a:pt x="12262" y="942"/>
                  </a:lnTo>
                  <a:lnTo>
                    <a:pt x="12136" y="1026"/>
                  </a:lnTo>
                  <a:lnTo>
                    <a:pt x="12074" y="984"/>
                  </a:lnTo>
                  <a:lnTo>
                    <a:pt x="12032" y="879"/>
                  </a:lnTo>
                  <a:lnTo>
                    <a:pt x="12115" y="837"/>
                  </a:lnTo>
                  <a:lnTo>
                    <a:pt x="12136" y="796"/>
                  </a:lnTo>
                  <a:lnTo>
                    <a:pt x="12115" y="691"/>
                  </a:lnTo>
                  <a:lnTo>
                    <a:pt x="12136" y="586"/>
                  </a:lnTo>
                  <a:lnTo>
                    <a:pt x="12115" y="524"/>
                  </a:lnTo>
                  <a:lnTo>
                    <a:pt x="12032" y="482"/>
                  </a:lnTo>
                  <a:lnTo>
                    <a:pt x="11948" y="398"/>
                  </a:lnTo>
                  <a:lnTo>
                    <a:pt x="11927" y="272"/>
                  </a:lnTo>
                  <a:lnTo>
                    <a:pt x="11864" y="252"/>
                  </a:lnTo>
                  <a:lnTo>
                    <a:pt x="11822" y="84"/>
                  </a:lnTo>
                  <a:lnTo>
                    <a:pt x="11718" y="84"/>
                  </a:lnTo>
                  <a:lnTo>
                    <a:pt x="11592" y="126"/>
                  </a:lnTo>
                  <a:lnTo>
                    <a:pt x="11446" y="126"/>
                  </a:lnTo>
                  <a:lnTo>
                    <a:pt x="11299" y="42"/>
                  </a:lnTo>
                  <a:lnTo>
                    <a:pt x="11132" y="63"/>
                  </a:lnTo>
                  <a:lnTo>
                    <a:pt x="11006" y="0"/>
                  </a:lnTo>
                  <a:lnTo>
                    <a:pt x="10902" y="42"/>
                  </a:lnTo>
                  <a:lnTo>
                    <a:pt x="1086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1"/>
            <p:cNvSpPr/>
            <p:nvPr/>
          </p:nvSpPr>
          <p:spPr>
            <a:xfrm>
              <a:off x="4443200" y="2520875"/>
              <a:ext cx="231750" cy="144400"/>
            </a:xfrm>
            <a:custGeom>
              <a:avLst/>
              <a:gdLst/>
              <a:ahLst/>
              <a:cxnLst/>
              <a:rect l="l" t="t" r="r" b="b"/>
              <a:pathLst>
                <a:path w="9270" h="5776" extrusionOk="0">
                  <a:moveTo>
                    <a:pt x="1507" y="1"/>
                  </a:moveTo>
                  <a:lnTo>
                    <a:pt x="0" y="294"/>
                  </a:lnTo>
                  <a:lnTo>
                    <a:pt x="439" y="3014"/>
                  </a:lnTo>
                  <a:lnTo>
                    <a:pt x="732" y="3014"/>
                  </a:lnTo>
                  <a:lnTo>
                    <a:pt x="963" y="3035"/>
                  </a:lnTo>
                  <a:lnTo>
                    <a:pt x="1004" y="2909"/>
                  </a:lnTo>
                  <a:lnTo>
                    <a:pt x="900" y="2804"/>
                  </a:lnTo>
                  <a:lnTo>
                    <a:pt x="879" y="2595"/>
                  </a:lnTo>
                  <a:lnTo>
                    <a:pt x="983" y="2344"/>
                  </a:lnTo>
                  <a:lnTo>
                    <a:pt x="1172" y="2323"/>
                  </a:lnTo>
                  <a:lnTo>
                    <a:pt x="1276" y="2198"/>
                  </a:lnTo>
                  <a:lnTo>
                    <a:pt x="1402" y="2114"/>
                  </a:lnTo>
                  <a:lnTo>
                    <a:pt x="1527" y="2198"/>
                  </a:lnTo>
                  <a:lnTo>
                    <a:pt x="1611" y="2135"/>
                  </a:lnTo>
                  <a:lnTo>
                    <a:pt x="1507" y="2009"/>
                  </a:lnTo>
                  <a:lnTo>
                    <a:pt x="1779" y="2030"/>
                  </a:lnTo>
                  <a:lnTo>
                    <a:pt x="2155" y="2219"/>
                  </a:lnTo>
                  <a:lnTo>
                    <a:pt x="2511" y="2428"/>
                  </a:lnTo>
                  <a:lnTo>
                    <a:pt x="2532" y="2553"/>
                  </a:lnTo>
                  <a:lnTo>
                    <a:pt x="2971" y="2804"/>
                  </a:lnTo>
                  <a:lnTo>
                    <a:pt x="3306" y="2951"/>
                  </a:lnTo>
                  <a:lnTo>
                    <a:pt x="3390" y="2909"/>
                  </a:lnTo>
                  <a:lnTo>
                    <a:pt x="3515" y="2930"/>
                  </a:lnTo>
                  <a:lnTo>
                    <a:pt x="3766" y="3076"/>
                  </a:lnTo>
                  <a:lnTo>
                    <a:pt x="3871" y="3432"/>
                  </a:lnTo>
                  <a:lnTo>
                    <a:pt x="3976" y="3537"/>
                  </a:lnTo>
                  <a:lnTo>
                    <a:pt x="4017" y="3662"/>
                  </a:lnTo>
                  <a:lnTo>
                    <a:pt x="4143" y="3913"/>
                  </a:lnTo>
                  <a:lnTo>
                    <a:pt x="4352" y="3997"/>
                  </a:lnTo>
                  <a:lnTo>
                    <a:pt x="4729" y="4227"/>
                  </a:lnTo>
                  <a:lnTo>
                    <a:pt x="5126" y="4520"/>
                  </a:lnTo>
                  <a:lnTo>
                    <a:pt x="5545" y="4708"/>
                  </a:lnTo>
                  <a:lnTo>
                    <a:pt x="5921" y="5001"/>
                  </a:lnTo>
                  <a:lnTo>
                    <a:pt x="6235" y="5022"/>
                  </a:lnTo>
                  <a:lnTo>
                    <a:pt x="6319" y="5106"/>
                  </a:lnTo>
                  <a:lnTo>
                    <a:pt x="6403" y="5106"/>
                  </a:lnTo>
                  <a:lnTo>
                    <a:pt x="6612" y="5232"/>
                  </a:lnTo>
                  <a:lnTo>
                    <a:pt x="6612" y="5378"/>
                  </a:lnTo>
                  <a:lnTo>
                    <a:pt x="6633" y="5650"/>
                  </a:lnTo>
                  <a:lnTo>
                    <a:pt x="6821" y="5587"/>
                  </a:lnTo>
                  <a:lnTo>
                    <a:pt x="6926" y="5671"/>
                  </a:lnTo>
                  <a:lnTo>
                    <a:pt x="7009" y="5776"/>
                  </a:lnTo>
                  <a:lnTo>
                    <a:pt x="7072" y="5776"/>
                  </a:lnTo>
                  <a:lnTo>
                    <a:pt x="7177" y="5671"/>
                  </a:lnTo>
                  <a:lnTo>
                    <a:pt x="7281" y="5692"/>
                  </a:lnTo>
                  <a:lnTo>
                    <a:pt x="7323" y="5755"/>
                  </a:lnTo>
                  <a:lnTo>
                    <a:pt x="7365" y="5378"/>
                  </a:lnTo>
                  <a:lnTo>
                    <a:pt x="7491" y="5106"/>
                  </a:lnTo>
                  <a:lnTo>
                    <a:pt x="7553" y="5043"/>
                  </a:lnTo>
                  <a:lnTo>
                    <a:pt x="7533" y="4897"/>
                  </a:lnTo>
                  <a:lnTo>
                    <a:pt x="7407" y="4834"/>
                  </a:lnTo>
                  <a:lnTo>
                    <a:pt x="7344" y="4688"/>
                  </a:lnTo>
                  <a:lnTo>
                    <a:pt x="7386" y="4541"/>
                  </a:lnTo>
                  <a:lnTo>
                    <a:pt x="7365" y="4416"/>
                  </a:lnTo>
                  <a:lnTo>
                    <a:pt x="7219" y="4436"/>
                  </a:lnTo>
                  <a:lnTo>
                    <a:pt x="7114" y="4499"/>
                  </a:lnTo>
                  <a:lnTo>
                    <a:pt x="6947" y="4269"/>
                  </a:lnTo>
                  <a:lnTo>
                    <a:pt x="6947" y="4102"/>
                  </a:lnTo>
                  <a:lnTo>
                    <a:pt x="7072" y="3997"/>
                  </a:lnTo>
                  <a:lnTo>
                    <a:pt x="7344" y="4018"/>
                  </a:lnTo>
                  <a:lnTo>
                    <a:pt x="7449" y="3997"/>
                  </a:lnTo>
                  <a:lnTo>
                    <a:pt x="7449" y="3872"/>
                  </a:lnTo>
                  <a:lnTo>
                    <a:pt x="7679" y="3788"/>
                  </a:lnTo>
                  <a:lnTo>
                    <a:pt x="7637" y="3704"/>
                  </a:lnTo>
                  <a:lnTo>
                    <a:pt x="7574" y="3662"/>
                  </a:lnTo>
                  <a:lnTo>
                    <a:pt x="7846" y="3600"/>
                  </a:lnTo>
                  <a:lnTo>
                    <a:pt x="8014" y="3537"/>
                  </a:lnTo>
                  <a:lnTo>
                    <a:pt x="8056" y="3390"/>
                  </a:lnTo>
                  <a:lnTo>
                    <a:pt x="7867" y="3328"/>
                  </a:lnTo>
                  <a:lnTo>
                    <a:pt x="7867" y="3181"/>
                  </a:lnTo>
                  <a:lnTo>
                    <a:pt x="8014" y="3139"/>
                  </a:lnTo>
                  <a:lnTo>
                    <a:pt x="8181" y="3014"/>
                  </a:lnTo>
                  <a:lnTo>
                    <a:pt x="8286" y="3035"/>
                  </a:lnTo>
                  <a:lnTo>
                    <a:pt x="8453" y="2825"/>
                  </a:lnTo>
                  <a:lnTo>
                    <a:pt x="8600" y="2951"/>
                  </a:lnTo>
                  <a:lnTo>
                    <a:pt x="8621" y="3056"/>
                  </a:lnTo>
                  <a:lnTo>
                    <a:pt x="8914" y="3014"/>
                  </a:lnTo>
                  <a:lnTo>
                    <a:pt x="9123" y="3014"/>
                  </a:lnTo>
                  <a:lnTo>
                    <a:pt x="9269" y="2825"/>
                  </a:lnTo>
                  <a:lnTo>
                    <a:pt x="9248" y="2721"/>
                  </a:lnTo>
                  <a:lnTo>
                    <a:pt x="8955" y="2491"/>
                  </a:lnTo>
                  <a:lnTo>
                    <a:pt x="8893" y="2491"/>
                  </a:lnTo>
                  <a:lnTo>
                    <a:pt x="8893" y="2637"/>
                  </a:lnTo>
                  <a:lnTo>
                    <a:pt x="8788" y="2742"/>
                  </a:lnTo>
                  <a:lnTo>
                    <a:pt x="8683" y="2721"/>
                  </a:lnTo>
                  <a:lnTo>
                    <a:pt x="8579" y="2616"/>
                  </a:lnTo>
                  <a:lnTo>
                    <a:pt x="8307" y="2532"/>
                  </a:lnTo>
                  <a:lnTo>
                    <a:pt x="8202" y="2449"/>
                  </a:lnTo>
                  <a:lnTo>
                    <a:pt x="8286" y="2323"/>
                  </a:lnTo>
                  <a:lnTo>
                    <a:pt x="8453" y="2030"/>
                  </a:lnTo>
                  <a:lnTo>
                    <a:pt x="8453" y="1905"/>
                  </a:lnTo>
                  <a:lnTo>
                    <a:pt x="8369" y="1905"/>
                  </a:lnTo>
                  <a:lnTo>
                    <a:pt x="8265" y="2072"/>
                  </a:lnTo>
                  <a:lnTo>
                    <a:pt x="8160" y="2093"/>
                  </a:lnTo>
                  <a:lnTo>
                    <a:pt x="7909" y="2386"/>
                  </a:lnTo>
                  <a:lnTo>
                    <a:pt x="7846" y="2532"/>
                  </a:lnTo>
                  <a:lnTo>
                    <a:pt x="7784" y="2616"/>
                  </a:lnTo>
                  <a:lnTo>
                    <a:pt x="7658" y="2825"/>
                  </a:lnTo>
                  <a:lnTo>
                    <a:pt x="7449" y="3035"/>
                  </a:lnTo>
                  <a:lnTo>
                    <a:pt x="7365" y="3014"/>
                  </a:lnTo>
                  <a:lnTo>
                    <a:pt x="7114" y="2867"/>
                  </a:lnTo>
                  <a:lnTo>
                    <a:pt x="6926" y="2846"/>
                  </a:lnTo>
                  <a:lnTo>
                    <a:pt x="6737" y="2867"/>
                  </a:lnTo>
                  <a:lnTo>
                    <a:pt x="6486" y="3014"/>
                  </a:lnTo>
                  <a:lnTo>
                    <a:pt x="6361" y="3014"/>
                  </a:lnTo>
                  <a:lnTo>
                    <a:pt x="6131" y="2323"/>
                  </a:lnTo>
                  <a:lnTo>
                    <a:pt x="5712" y="2281"/>
                  </a:lnTo>
                  <a:lnTo>
                    <a:pt x="5691" y="1465"/>
                  </a:lnTo>
                  <a:lnTo>
                    <a:pt x="5503" y="1549"/>
                  </a:lnTo>
                  <a:lnTo>
                    <a:pt x="5356" y="1172"/>
                  </a:lnTo>
                  <a:lnTo>
                    <a:pt x="5064" y="963"/>
                  </a:lnTo>
                  <a:lnTo>
                    <a:pt x="4122" y="963"/>
                  </a:lnTo>
                  <a:lnTo>
                    <a:pt x="3264" y="1047"/>
                  </a:lnTo>
                  <a:lnTo>
                    <a:pt x="2762" y="754"/>
                  </a:lnTo>
                  <a:lnTo>
                    <a:pt x="2427" y="628"/>
                  </a:lnTo>
                  <a:lnTo>
                    <a:pt x="150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1"/>
            <p:cNvSpPr/>
            <p:nvPr/>
          </p:nvSpPr>
          <p:spPr>
            <a:xfrm>
              <a:off x="4401875" y="2571100"/>
              <a:ext cx="207150" cy="130275"/>
            </a:xfrm>
            <a:custGeom>
              <a:avLst/>
              <a:gdLst/>
              <a:ahLst/>
              <a:cxnLst/>
              <a:rect l="l" t="t" r="r" b="b"/>
              <a:pathLst>
                <a:path w="8286" h="5211" extrusionOk="0">
                  <a:moveTo>
                    <a:pt x="3160" y="0"/>
                  </a:moveTo>
                  <a:lnTo>
                    <a:pt x="3264" y="126"/>
                  </a:lnTo>
                  <a:lnTo>
                    <a:pt x="3180" y="189"/>
                  </a:lnTo>
                  <a:lnTo>
                    <a:pt x="3055" y="105"/>
                  </a:lnTo>
                  <a:lnTo>
                    <a:pt x="2929" y="189"/>
                  </a:lnTo>
                  <a:lnTo>
                    <a:pt x="2825" y="314"/>
                  </a:lnTo>
                  <a:lnTo>
                    <a:pt x="2636" y="335"/>
                  </a:lnTo>
                  <a:lnTo>
                    <a:pt x="2532" y="586"/>
                  </a:lnTo>
                  <a:lnTo>
                    <a:pt x="2553" y="795"/>
                  </a:lnTo>
                  <a:lnTo>
                    <a:pt x="2657" y="900"/>
                  </a:lnTo>
                  <a:lnTo>
                    <a:pt x="2616" y="1026"/>
                  </a:lnTo>
                  <a:lnTo>
                    <a:pt x="2385" y="1005"/>
                  </a:lnTo>
                  <a:lnTo>
                    <a:pt x="2092" y="1005"/>
                  </a:lnTo>
                  <a:lnTo>
                    <a:pt x="2009" y="1026"/>
                  </a:lnTo>
                  <a:lnTo>
                    <a:pt x="1779" y="1067"/>
                  </a:lnTo>
                  <a:lnTo>
                    <a:pt x="1402" y="628"/>
                  </a:lnTo>
                  <a:lnTo>
                    <a:pt x="983" y="398"/>
                  </a:lnTo>
                  <a:lnTo>
                    <a:pt x="628" y="335"/>
                  </a:lnTo>
                  <a:lnTo>
                    <a:pt x="335" y="440"/>
                  </a:lnTo>
                  <a:lnTo>
                    <a:pt x="0" y="754"/>
                  </a:lnTo>
                  <a:lnTo>
                    <a:pt x="0" y="816"/>
                  </a:lnTo>
                  <a:lnTo>
                    <a:pt x="84" y="900"/>
                  </a:lnTo>
                  <a:lnTo>
                    <a:pt x="126" y="963"/>
                  </a:lnTo>
                  <a:lnTo>
                    <a:pt x="209" y="1047"/>
                  </a:lnTo>
                  <a:lnTo>
                    <a:pt x="251" y="1151"/>
                  </a:lnTo>
                  <a:lnTo>
                    <a:pt x="356" y="1360"/>
                  </a:lnTo>
                  <a:lnTo>
                    <a:pt x="335" y="1528"/>
                  </a:lnTo>
                  <a:lnTo>
                    <a:pt x="293" y="1653"/>
                  </a:lnTo>
                  <a:lnTo>
                    <a:pt x="314" y="1946"/>
                  </a:lnTo>
                  <a:lnTo>
                    <a:pt x="356" y="2009"/>
                  </a:lnTo>
                  <a:lnTo>
                    <a:pt x="398" y="2093"/>
                  </a:lnTo>
                  <a:lnTo>
                    <a:pt x="607" y="2302"/>
                  </a:lnTo>
                  <a:lnTo>
                    <a:pt x="565" y="2218"/>
                  </a:lnTo>
                  <a:lnTo>
                    <a:pt x="523" y="2155"/>
                  </a:lnTo>
                  <a:lnTo>
                    <a:pt x="544" y="2114"/>
                  </a:lnTo>
                  <a:lnTo>
                    <a:pt x="732" y="2155"/>
                  </a:lnTo>
                  <a:lnTo>
                    <a:pt x="816" y="2093"/>
                  </a:lnTo>
                  <a:lnTo>
                    <a:pt x="858" y="2114"/>
                  </a:lnTo>
                  <a:lnTo>
                    <a:pt x="837" y="2260"/>
                  </a:lnTo>
                  <a:lnTo>
                    <a:pt x="858" y="2365"/>
                  </a:lnTo>
                  <a:lnTo>
                    <a:pt x="942" y="2323"/>
                  </a:lnTo>
                  <a:lnTo>
                    <a:pt x="983" y="2427"/>
                  </a:lnTo>
                  <a:lnTo>
                    <a:pt x="963" y="2490"/>
                  </a:lnTo>
                  <a:lnTo>
                    <a:pt x="858" y="2469"/>
                  </a:lnTo>
                  <a:lnTo>
                    <a:pt x="816" y="2469"/>
                  </a:lnTo>
                  <a:lnTo>
                    <a:pt x="753" y="2427"/>
                  </a:lnTo>
                  <a:lnTo>
                    <a:pt x="649" y="2511"/>
                  </a:lnTo>
                  <a:lnTo>
                    <a:pt x="649" y="2616"/>
                  </a:lnTo>
                  <a:lnTo>
                    <a:pt x="732" y="2699"/>
                  </a:lnTo>
                  <a:lnTo>
                    <a:pt x="711" y="2574"/>
                  </a:lnTo>
                  <a:lnTo>
                    <a:pt x="774" y="2574"/>
                  </a:lnTo>
                  <a:lnTo>
                    <a:pt x="837" y="2595"/>
                  </a:lnTo>
                  <a:lnTo>
                    <a:pt x="921" y="2616"/>
                  </a:lnTo>
                  <a:lnTo>
                    <a:pt x="963" y="2720"/>
                  </a:lnTo>
                  <a:lnTo>
                    <a:pt x="1130" y="2804"/>
                  </a:lnTo>
                  <a:lnTo>
                    <a:pt x="1172" y="2909"/>
                  </a:lnTo>
                  <a:lnTo>
                    <a:pt x="1151" y="3097"/>
                  </a:lnTo>
                  <a:lnTo>
                    <a:pt x="1172" y="3160"/>
                  </a:lnTo>
                  <a:lnTo>
                    <a:pt x="1172" y="3453"/>
                  </a:lnTo>
                  <a:lnTo>
                    <a:pt x="1235" y="3662"/>
                  </a:lnTo>
                  <a:lnTo>
                    <a:pt x="1339" y="3955"/>
                  </a:lnTo>
                  <a:lnTo>
                    <a:pt x="1444" y="3871"/>
                  </a:lnTo>
                  <a:lnTo>
                    <a:pt x="1716" y="3871"/>
                  </a:lnTo>
                  <a:lnTo>
                    <a:pt x="1779" y="3725"/>
                  </a:lnTo>
                  <a:lnTo>
                    <a:pt x="1862" y="3620"/>
                  </a:lnTo>
                  <a:lnTo>
                    <a:pt x="1967" y="3620"/>
                  </a:lnTo>
                  <a:lnTo>
                    <a:pt x="2197" y="3411"/>
                  </a:lnTo>
                  <a:lnTo>
                    <a:pt x="2427" y="3348"/>
                  </a:lnTo>
                  <a:lnTo>
                    <a:pt x="2636" y="3411"/>
                  </a:lnTo>
                  <a:lnTo>
                    <a:pt x="2699" y="3264"/>
                  </a:lnTo>
                  <a:lnTo>
                    <a:pt x="2804" y="3243"/>
                  </a:lnTo>
                  <a:lnTo>
                    <a:pt x="2929" y="3306"/>
                  </a:lnTo>
                  <a:lnTo>
                    <a:pt x="3055" y="3264"/>
                  </a:lnTo>
                  <a:lnTo>
                    <a:pt x="3264" y="3453"/>
                  </a:lnTo>
                  <a:lnTo>
                    <a:pt x="3432" y="3515"/>
                  </a:lnTo>
                  <a:lnTo>
                    <a:pt x="3766" y="3725"/>
                  </a:lnTo>
                  <a:lnTo>
                    <a:pt x="3871" y="3725"/>
                  </a:lnTo>
                  <a:lnTo>
                    <a:pt x="3955" y="3641"/>
                  </a:lnTo>
                  <a:lnTo>
                    <a:pt x="4185" y="3746"/>
                  </a:lnTo>
                  <a:lnTo>
                    <a:pt x="4310" y="3767"/>
                  </a:lnTo>
                  <a:lnTo>
                    <a:pt x="4331" y="3934"/>
                  </a:lnTo>
                  <a:lnTo>
                    <a:pt x="4394" y="3976"/>
                  </a:lnTo>
                  <a:lnTo>
                    <a:pt x="4520" y="3955"/>
                  </a:lnTo>
                  <a:lnTo>
                    <a:pt x="4729" y="3997"/>
                  </a:lnTo>
                  <a:lnTo>
                    <a:pt x="4959" y="4311"/>
                  </a:lnTo>
                  <a:lnTo>
                    <a:pt x="5231" y="4352"/>
                  </a:lnTo>
                  <a:lnTo>
                    <a:pt x="5357" y="4394"/>
                  </a:lnTo>
                  <a:lnTo>
                    <a:pt x="5461" y="4562"/>
                  </a:lnTo>
                  <a:lnTo>
                    <a:pt x="5419" y="4666"/>
                  </a:lnTo>
                  <a:lnTo>
                    <a:pt x="5461" y="4792"/>
                  </a:lnTo>
                  <a:lnTo>
                    <a:pt x="5461" y="4876"/>
                  </a:lnTo>
                  <a:lnTo>
                    <a:pt x="5524" y="4980"/>
                  </a:lnTo>
                  <a:lnTo>
                    <a:pt x="5566" y="4938"/>
                  </a:lnTo>
                  <a:lnTo>
                    <a:pt x="5691" y="4980"/>
                  </a:lnTo>
                  <a:lnTo>
                    <a:pt x="5775" y="5043"/>
                  </a:lnTo>
                  <a:lnTo>
                    <a:pt x="5880" y="5043"/>
                  </a:lnTo>
                  <a:lnTo>
                    <a:pt x="5963" y="4980"/>
                  </a:lnTo>
                  <a:lnTo>
                    <a:pt x="6047" y="4980"/>
                  </a:lnTo>
                  <a:lnTo>
                    <a:pt x="6173" y="5085"/>
                  </a:lnTo>
                  <a:lnTo>
                    <a:pt x="6214" y="5148"/>
                  </a:lnTo>
                  <a:lnTo>
                    <a:pt x="6277" y="5210"/>
                  </a:lnTo>
                  <a:lnTo>
                    <a:pt x="6319" y="5148"/>
                  </a:lnTo>
                  <a:lnTo>
                    <a:pt x="6486" y="5127"/>
                  </a:lnTo>
                  <a:lnTo>
                    <a:pt x="6570" y="5022"/>
                  </a:lnTo>
                  <a:lnTo>
                    <a:pt x="6591" y="4938"/>
                  </a:lnTo>
                  <a:lnTo>
                    <a:pt x="6675" y="4896"/>
                  </a:lnTo>
                  <a:lnTo>
                    <a:pt x="6633" y="4813"/>
                  </a:lnTo>
                  <a:lnTo>
                    <a:pt x="6821" y="4708"/>
                  </a:lnTo>
                  <a:lnTo>
                    <a:pt x="7030" y="4666"/>
                  </a:lnTo>
                  <a:lnTo>
                    <a:pt x="7051" y="4604"/>
                  </a:lnTo>
                  <a:lnTo>
                    <a:pt x="7135" y="4520"/>
                  </a:lnTo>
                  <a:lnTo>
                    <a:pt x="7240" y="4499"/>
                  </a:lnTo>
                  <a:lnTo>
                    <a:pt x="7261" y="4373"/>
                  </a:lnTo>
                  <a:lnTo>
                    <a:pt x="7261" y="4206"/>
                  </a:lnTo>
                  <a:lnTo>
                    <a:pt x="7407" y="4080"/>
                  </a:lnTo>
                  <a:lnTo>
                    <a:pt x="7407" y="3955"/>
                  </a:lnTo>
                  <a:lnTo>
                    <a:pt x="7344" y="3892"/>
                  </a:lnTo>
                  <a:lnTo>
                    <a:pt x="7365" y="3850"/>
                  </a:lnTo>
                  <a:lnTo>
                    <a:pt x="7428" y="3829"/>
                  </a:lnTo>
                  <a:lnTo>
                    <a:pt x="7470" y="3767"/>
                  </a:lnTo>
                  <a:lnTo>
                    <a:pt x="7637" y="3725"/>
                  </a:lnTo>
                  <a:lnTo>
                    <a:pt x="7679" y="3725"/>
                  </a:lnTo>
                  <a:lnTo>
                    <a:pt x="7846" y="3620"/>
                  </a:lnTo>
                  <a:lnTo>
                    <a:pt x="7993" y="3557"/>
                  </a:lnTo>
                  <a:lnTo>
                    <a:pt x="8098" y="3641"/>
                  </a:lnTo>
                  <a:lnTo>
                    <a:pt x="8244" y="3620"/>
                  </a:lnTo>
                  <a:lnTo>
                    <a:pt x="8265" y="3641"/>
                  </a:lnTo>
                  <a:lnTo>
                    <a:pt x="8286" y="3641"/>
                  </a:lnTo>
                  <a:lnTo>
                    <a:pt x="8265" y="3369"/>
                  </a:lnTo>
                  <a:lnTo>
                    <a:pt x="8265" y="3223"/>
                  </a:lnTo>
                  <a:lnTo>
                    <a:pt x="8056" y="3097"/>
                  </a:lnTo>
                  <a:lnTo>
                    <a:pt x="7972" y="3097"/>
                  </a:lnTo>
                  <a:lnTo>
                    <a:pt x="7888" y="3013"/>
                  </a:lnTo>
                  <a:lnTo>
                    <a:pt x="7574" y="2992"/>
                  </a:lnTo>
                  <a:lnTo>
                    <a:pt x="7198" y="2699"/>
                  </a:lnTo>
                  <a:lnTo>
                    <a:pt x="6779" y="2511"/>
                  </a:lnTo>
                  <a:lnTo>
                    <a:pt x="6382" y="2218"/>
                  </a:lnTo>
                  <a:lnTo>
                    <a:pt x="6005" y="1988"/>
                  </a:lnTo>
                  <a:lnTo>
                    <a:pt x="5796" y="1904"/>
                  </a:lnTo>
                  <a:lnTo>
                    <a:pt x="5670" y="1653"/>
                  </a:lnTo>
                  <a:lnTo>
                    <a:pt x="5629" y="1528"/>
                  </a:lnTo>
                  <a:lnTo>
                    <a:pt x="5524" y="1423"/>
                  </a:lnTo>
                  <a:lnTo>
                    <a:pt x="5419" y="1067"/>
                  </a:lnTo>
                  <a:lnTo>
                    <a:pt x="5168" y="921"/>
                  </a:lnTo>
                  <a:lnTo>
                    <a:pt x="5043" y="900"/>
                  </a:lnTo>
                  <a:lnTo>
                    <a:pt x="4959" y="942"/>
                  </a:lnTo>
                  <a:lnTo>
                    <a:pt x="4624" y="795"/>
                  </a:lnTo>
                  <a:lnTo>
                    <a:pt x="4185" y="544"/>
                  </a:lnTo>
                  <a:lnTo>
                    <a:pt x="4164" y="419"/>
                  </a:lnTo>
                  <a:lnTo>
                    <a:pt x="3808" y="210"/>
                  </a:lnTo>
                  <a:lnTo>
                    <a:pt x="3432" y="21"/>
                  </a:lnTo>
                  <a:lnTo>
                    <a:pt x="316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8" name="Google Shape;928;p31"/>
            <p:cNvGrpSpPr/>
            <p:nvPr/>
          </p:nvGrpSpPr>
          <p:grpSpPr>
            <a:xfrm>
              <a:off x="4842300" y="3099950"/>
              <a:ext cx="31425" cy="59650"/>
              <a:chOff x="4842300" y="3099950"/>
              <a:chExt cx="31425" cy="59650"/>
            </a:xfrm>
          </p:grpSpPr>
          <p:sp>
            <p:nvSpPr>
              <p:cNvPr id="929" name="Google Shape;929;p31"/>
              <p:cNvSpPr/>
              <p:nvPr/>
            </p:nvSpPr>
            <p:spPr>
              <a:xfrm>
                <a:off x="4842300" y="3122950"/>
                <a:ext cx="2125" cy="6825"/>
              </a:xfrm>
              <a:custGeom>
                <a:avLst/>
                <a:gdLst/>
                <a:ahLst/>
                <a:cxnLst/>
                <a:rect l="l" t="t" r="r" b="b"/>
                <a:pathLst>
                  <a:path w="85" h="273" extrusionOk="0">
                    <a:moveTo>
                      <a:pt x="84" y="1"/>
                    </a:moveTo>
                    <a:lnTo>
                      <a:pt x="1" y="22"/>
                    </a:lnTo>
                    <a:lnTo>
                      <a:pt x="43" y="126"/>
                    </a:lnTo>
                    <a:lnTo>
                      <a:pt x="1" y="273"/>
                    </a:lnTo>
                    <a:lnTo>
                      <a:pt x="64" y="126"/>
                    </a:lnTo>
                    <a:lnTo>
                      <a:pt x="43" y="22"/>
                    </a:lnTo>
                    <a:lnTo>
                      <a:pt x="84" y="22"/>
                    </a:lnTo>
                    <a:lnTo>
                      <a:pt x="8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1"/>
              <p:cNvSpPr/>
              <p:nvPr/>
            </p:nvSpPr>
            <p:spPr>
              <a:xfrm>
                <a:off x="4842300" y="3106225"/>
                <a:ext cx="31425" cy="53375"/>
              </a:xfrm>
              <a:custGeom>
                <a:avLst/>
                <a:gdLst/>
                <a:ahLst/>
                <a:cxnLst/>
                <a:rect l="l" t="t" r="r" b="b"/>
                <a:pathLst>
                  <a:path w="1257" h="2135" extrusionOk="0">
                    <a:moveTo>
                      <a:pt x="273" y="0"/>
                    </a:moveTo>
                    <a:lnTo>
                      <a:pt x="273" y="21"/>
                    </a:lnTo>
                    <a:lnTo>
                      <a:pt x="294" y="42"/>
                    </a:lnTo>
                    <a:lnTo>
                      <a:pt x="273" y="63"/>
                    </a:lnTo>
                    <a:lnTo>
                      <a:pt x="252" y="105"/>
                    </a:lnTo>
                    <a:lnTo>
                      <a:pt x="252" y="126"/>
                    </a:lnTo>
                    <a:lnTo>
                      <a:pt x="252" y="209"/>
                    </a:lnTo>
                    <a:lnTo>
                      <a:pt x="189" y="314"/>
                    </a:lnTo>
                    <a:lnTo>
                      <a:pt x="147" y="272"/>
                    </a:lnTo>
                    <a:lnTo>
                      <a:pt x="84" y="230"/>
                    </a:lnTo>
                    <a:lnTo>
                      <a:pt x="1" y="230"/>
                    </a:lnTo>
                    <a:lnTo>
                      <a:pt x="1" y="251"/>
                    </a:lnTo>
                    <a:lnTo>
                      <a:pt x="84" y="272"/>
                    </a:lnTo>
                    <a:lnTo>
                      <a:pt x="105" y="335"/>
                    </a:lnTo>
                    <a:lnTo>
                      <a:pt x="84" y="356"/>
                    </a:lnTo>
                    <a:lnTo>
                      <a:pt x="147" y="461"/>
                    </a:lnTo>
                    <a:lnTo>
                      <a:pt x="147" y="628"/>
                    </a:lnTo>
                    <a:lnTo>
                      <a:pt x="84" y="691"/>
                    </a:lnTo>
                    <a:lnTo>
                      <a:pt x="64" y="942"/>
                    </a:lnTo>
                    <a:lnTo>
                      <a:pt x="84" y="1005"/>
                    </a:lnTo>
                    <a:lnTo>
                      <a:pt x="43" y="1046"/>
                    </a:lnTo>
                    <a:lnTo>
                      <a:pt x="84" y="1277"/>
                    </a:lnTo>
                    <a:lnTo>
                      <a:pt x="84" y="1360"/>
                    </a:lnTo>
                    <a:lnTo>
                      <a:pt x="168" y="1611"/>
                    </a:lnTo>
                    <a:lnTo>
                      <a:pt x="252" y="1925"/>
                    </a:lnTo>
                    <a:lnTo>
                      <a:pt x="315" y="2051"/>
                    </a:lnTo>
                    <a:lnTo>
                      <a:pt x="461" y="2134"/>
                    </a:lnTo>
                    <a:lnTo>
                      <a:pt x="587" y="2113"/>
                    </a:lnTo>
                    <a:lnTo>
                      <a:pt x="775" y="2093"/>
                    </a:lnTo>
                    <a:lnTo>
                      <a:pt x="942" y="2030"/>
                    </a:lnTo>
                    <a:lnTo>
                      <a:pt x="1131" y="1821"/>
                    </a:lnTo>
                    <a:lnTo>
                      <a:pt x="1214" y="1674"/>
                    </a:lnTo>
                    <a:lnTo>
                      <a:pt x="1256" y="1569"/>
                    </a:lnTo>
                    <a:lnTo>
                      <a:pt x="1235" y="1486"/>
                    </a:lnTo>
                    <a:lnTo>
                      <a:pt x="1256" y="1423"/>
                    </a:lnTo>
                    <a:lnTo>
                      <a:pt x="1256" y="1277"/>
                    </a:lnTo>
                    <a:lnTo>
                      <a:pt x="1235" y="1214"/>
                    </a:lnTo>
                    <a:lnTo>
                      <a:pt x="1256" y="1109"/>
                    </a:lnTo>
                    <a:lnTo>
                      <a:pt x="1152" y="1046"/>
                    </a:lnTo>
                    <a:lnTo>
                      <a:pt x="1089" y="795"/>
                    </a:lnTo>
                    <a:lnTo>
                      <a:pt x="1005" y="628"/>
                    </a:lnTo>
                    <a:lnTo>
                      <a:pt x="900" y="628"/>
                    </a:lnTo>
                    <a:lnTo>
                      <a:pt x="900" y="586"/>
                    </a:lnTo>
                    <a:lnTo>
                      <a:pt x="796" y="586"/>
                    </a:lnTo>
                    <a:lnTo>
                      <a:pt x="921" y="544"/>
                    </a:lnTo>
                    <a:lnTo>
                      <a:pt x="900" y="481"/>
                    </a:lnTo>
                    <a:lnTo>
                      <a:pt x="838" y="461"/>
                    </a:lnTo>
                    <a:lnTo>
                      <a:pt x="775" y="335"/>
                    </a:lnTo>
                    <a:lnTo>
                      <a:pt x="712" y="335"/>
                    </a:lnTo>
                    <a:lnTo>
                      <a:pt x="691" y="230"/>
                    </a:lnTo>
                    <a:lnTo>
                      <a:pt x="670" y="168"/>
                    </a:lnTo>
                    <a:lnTo>
                      <a:pt x="670" y="126"/>
                    </a:lnTo>
                    <a:lnTo>
                      <a:pt x="482" y="42"/>
                    </a:lnTo>
                    <a:lnTo>
                      <a:pt x="461" y="105"/>
                    </a:lnTo>
                    <a:lnTo>
                      <a:pt x="377" y="63"/>
                    </a:lnTo>
                    <a:lnTo>
                      <a:pt x="398" y="21"/>
                    </a:lnTo>
                    <a:lnTo>
                      <a:pt x="27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1"/>
              <p:cNvSpPr/>
              <p:nvPr/>
            </p:nvSpPr>
            <p:spPr>
              <a:xfrm>
                <a:off x="4844400" y="3099950"/>
                <a:ext cx="5250" cy="4725"/>
              </a:xfrm>
              <a:custGeom>
                <a:avLst/>
                <a:gdLst/>
                <a:ahLst/>
                <a:cxnLst/>
                <a:rect l="l" t="t" r="r" b="b"/>
                <a:pathLst>
                  <a:path w="210" h="189" extrusionOk="0">
                    <a:moveTo>
                      <a:pt x="189" y="0"/>
                    </a:moveTo>
                    <a:lnTo>
                      <a:pt x="0" y="42"/>
                    </a:lnTo>
                    <a:lnTo>
                      <a:pt x="0" y="105"/>
                    </a:lnTo>
                    <a:lnTo>
                      <a:pt x="126" y="188"/>
                    </a:lnTo>
                    <a:lnTo>
                      <a:pt x="126" y="147"/>
                    </a:lnTo>
                    <a:lnTo>
                      <a:pt x="168" y="147"/>
                    </a:lnTo>
                    <a:lnTo>
                      <a:pt x="210" y="42"/>
                    </a:lnTo>
                    <a:lnTo>
                      <a:pt x="18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1"/>
              <p:cNvSpPr/>
              <p:nvPr/>
            </p:nvSpPr>
            <p:spPr>
              <a:xfrm>
                <a:off x="4849625" y="3101500"/>
                <a:ext cx="7875" cy="6300"/>
              </a:xfrm>
              <a:custGeom>
                <a:avLst/>
                <a:gdLst/>
                <a:ahLst/>
                <a:cxnLst/>
                <a:rect l="l" t="t" r="r" b="b"/>
                <a:pathLst>
                  <a:path w="315" h="252" extrusionOk="0">
                    <a:moveTo>
                      <a:pt x="43" y="1"/>
                    </a:moveTo>
                    <a:lnTo>
                      <a:pt x="43" y="43"/>
                    </a:lnTo>
                    <a:lnTo>
                      <a:pt x="84" y="85"/>
                    </a:lnTo>
                    <a:lnTo>
                      <a:pt x="1" y="85"/>
                    </a:lnTo>
                    <a:lnTo>
                      <a:pt x="1" y="105"/>
                    </a:lnTo>
                    <a:lnTo>
                      <a:pt x="126" y="147"/>
                    </a:lnTo>
                    <a:lnTo>
                      <a:pt x="189" y="210"/>
                    </a:lnTo>
                    <a:lnTo>
                      <a:pt x="273" y="210"/>
                    </a:lnTo>
                    <a:lnTo>
                      <a:pt x="315" y="252"/>
                    </a:lnTo>
                    <a:lnTo>
                      <a:pt x="294" y="210"/>
                    </a:lnTo>
                    <a:lnTo>
                      <a:pt x="168" y="105"/>
                    </a:lnTo>
                    <a:lnTo>
                      <a:pt x="168" y="22"/>
                    </a:lnTo>
                    <a:lnTo>
                      <a:pt x="4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3" name="Google Shape;933;p31"/>
            <p:cNvSpPr/>
            <p:nvPr/>
          </p:nvSpPr>
          <p:spPr>
            <a:xfrm>
              <a:off x="4663400" y="2731150"/>
              <a:ext cx="405425" cy="396025"/>
            </a:xfrm>
            <a:custGeom>
              <a:avLst/>
              <a:gdLst/>
              <a:ahLst/>
              <a:cxnLst/>
              <a:rect l="l" t="t" r="r" b="b"/>
              <a:pathLst>
                <a:path w="16217" h="15841" extrusionOk="0">
                  <a:moveTo>
                    <a:pt x="6906" y="15150"/>
                  </a:moveTo>
                  <a:lnTo>
                    <a:pt x="6927" y="15212"/>
                  </a:lnTo>
                  <a:lnTo>
                    <a:pt x="6927" y="15171"/>
                  </a:lnTo>
                  <a:lnTo>
                    <a:pt x="6906" y="15150"/>
                  </a:lnTo>
                  <a:close/>
                  <a:moveTo>
                    <a:pt x="3997" y="1"/>
                  </a:moveTo>
                  <a:lnTo>
                    <a:pt x="3914" y="147"/>
                  </a:lnTo>
                  <a:lnTo>
                    <a:pt x="3788" y="147"/>
                  </a:lnTo>
                  <a:lnTo>
                    <a:pt x="3600" y="294"/>
                  </a:lnTo>
                  <a:lnTo>
                    <a:pt x="3453" y="587"/>
                  </a:lnTo>
                  <a:lnTo>
                    <a:pt x="3391" y="629"/>
                  </a:lnTo>
                  <a:lnTo>
                    <a:pt x="3286" y="733"/>
                  </a:lnTo>
                  <a:lnTo>
                    <a:pt x="3223" y="733"/>
                  </a:lnTo>
                  <a:lnTo>
                    <a:pt x="3119" y="817"/>
                  </a:lnTo>
                  <a:lnTo>
                    <a:pt x="3014" y="838"/>
                  </a:lnTo>
                  <a:lnTo>
                    <a:pt x="2826" y="1026"/>
                  </a:lnTo>
                  <a:lnTo>
                    <a:pt x="2846" y="1089"/>
                  </a:lnTo>
                  <a:lnTo>
                    <a:pt x="2930" y="1298"/>
                  </a:lnTo>
                  <a:lnTo>
                    <a:pt x="2867" y="1570"/>
                  </a:lnTo>
                  <a:lnTo>
                    <a:pt x="2867" y="1717"/>
                  </a:lnTo>
                  <a:lnTo>
                    <a:pt x="2763" y="1779"/>
                  </a:lnTo>
                  <a:lnTo>
                    <a:pt x="2616" y="1968"/>
                  </a:lnTo>
                  <a:lnTo>
                    <a:pt x="2700" y="2031"/>
                  </a:lnTo>
                  <a:lnTo>
                    <a:pt x="2700" y="2135"/>
                  </a:lnTo>
                  <a:lnTo>
                    <a:pt x="2637" y="2261"/>
                  </a:lnTo>
                  <a:lnTo>
                    <a:pt x="2428" y="2365"/>
                  </a:lnTo>
                  <a:lnTo>
                    <a:pt x="2323" y="2554"/>
                  </a:lnTo>
                  <a:lnTo>
                    <a:pt x="2302" y="2721"/>
                  </a:lnTo>
                  <a:lnTo>
                    <a:pt x="2219" y="2867"/>
                  </a:lnTo>
                  <a:lnTo>
                    <a:pt x="1968" y="3035"/>
                  </a:lnTo>
                  <a:lnTo>
                    <a:pt x="1863" y="3391"/>
                  </a:lnTo>
                  <a:lnTo>
                    <a:pt x="1675" y="3600"/>
                  </a:lnTo>
                  <a:lnTo>
                    <a:pt x="1361" y="3600"/>
                  </a:lnTo>
                  <a:lnTo>
                    <a:pt x="1152" y="3725"/>
                  </a:lnTo>
                  <a:lnTo>
                    <a:pt x="1068" y="3704"/>
                  </a:lnTo>
                  <a:lnTo>
                    <a:pt x="1047" y="3600"/>
                  </a:lnTo>
                  <a:lnTo>
                    <a:pt x="922" y="3537"/>
                  </a:lnTo>
                  <a:lnTo>
                    <a:pt x="838" y="3600"/>
                  </a:lnTo>
                  <a:lnTo>
                    <a:pt x="733" y="3642"/>
                  </a:lnTo>
                  <a:lnTo>
                    <a:pt x="691" y="3746"/>
                  </a:lnTo>
                  <a:lnTo>
                    <a:pt x="545" y="3956"/>
                  </a:lnTo>
                  <a:lnTo>
                    <a:pt x="461" y="3976"/>
                  </a:lnTo>
                  <a:lnTo>
                    <a:pt x="357" y="4228"/>
                  </a:lnTo>
                  <a:lnTo>
                    <a:pt x="357" y="4374"/>
                  </a:lnTo>
                  <a:lnTo>
                    <a:pt x="461" y="4353"/>
                  </a:lnTo>
                  <a:lnTo>
                    <a:pt x="608" y="4395"/>
                  </a:lnTo>
                  <a:lnTo>
                    <a:pt x="670" y="4374"/>
                  </a:lnTo>
                  <a:lnTo>
                    <a:pt x="775" y="4374"/>
                  </a:lnTo>
                  <a:lnTo>
                    <a:pt x="859" y="4562"/>
                  </a:lnTo>
                  <a:lnTo>
                    <a:pt x="838" y="4688"/>
                  </a:lnTo>
                  <a:lnTo>
                    <a:pt x="859" y="4897"/>
                  </a:lnTo>
                  <a:lnTo>
                    <a:pt x="1068" y="5023"/>
                  </a:lnTo>
                  <a:lnTo>
                    <a:pt x="1173" y="5023"/>
                  </a:lnTo>
                  <a:lnTo>
                    <a:pt x="1256" y="5085"/>
                  </a:lnTo>
                  <a:lnTo>
                    <a:pt x="1214" y="5169"/>
                  </a:lnTo>
                  <a:lnTo>
                    <a:pt x="1340" y="5316"/>
                  </a:lnTo>
                  <a:lnTo>
                    <a:pt x="1466" y="5692"/>
                  </a:lnTo>
                  <a:lnTo>
                    <a:pt x="1445" y="5755"/>
                  </a:lnTo>
                  <a:lnTo>
                    <a:pt x="1486" y="5818"/>
                  </a:lnTo>
                  <a:lnTo>
                    <a:pt x="1382" y="5860"/>
                  </a:lnTo>
                  <a:lnTo>
                    <a:pt x="1256" y="5943"/>
                  </a:lnTo>
                  <a:lnTo>
                    <a:pt x="1194" y="5860"/>
                  </a:lnTo>
                  <a:lnTo>
                    <a:pt x="1256" y="5797"/>
                  </a:lnTo>
                  <a:lnTo>
                    <a:pt x="1256" y="5797"/>
                  </a:lnTo>
                  <a:lnTo>
                    <a:pt x="1131" y="5818"/>
                  </a:lnTo>
                  <a:lnTo>
                    <a:pt x="1068" y="5860"/>
                  </a:lnTo>
                  <a:lnTo>
                    <a:pt x="838" y="5964"/>
                  </a:lnTo>
                  <a:lnTo>
                    <a:pt x="440" y="5943"/>
                  </a:lnTo>
                  <a:lnTo>
                    <a:pt x="336" y="6006"/>
                  </a:lnTo>
                  <a:lnTo>
                    <a:pt x="252" y="5964"/>
                  </a:lnTo>
                  <a:lnTo>
                    <a:pt x="210" y="6111"/>
                  </a:lnTo>
                  <a:lnTo>
                    <a:pt x="126" y="6132"/>
                  </a:lnTo>
                  <a:lnTo>
                    <a:pt x="22" y="6215"/>
                  </a:lnTo>
                  <a:lnTo>
                    <a:pt x="1" y="6362"/>
                  </a:lnTo>
                  <a:lnTo>
                    <a:pt x="168" y="6257"/>
                  </a:lnTo>
                  <a:lnTo>
                    <a:pt x="336" y="6236"/>
                  </a:lnTo>
                  <a:lnTo>
                    <a:pt x="210" y="6320"/>
                  </a:lnTo>
                  <a:lnTo>
                    <a:pt x="106" y="6445"/>
                  </a:lnTo>
                  <a:lnTo>
                    <a:pt x="85" y="6571"/>
                  </a:lnTo>
                  <a:lnTo>
                    <a:pt x="147" y="6592"/>
                  </a:lnTo>
                  <a:lnTo>
                    <a:pt x="336" y="6780"/>
                  </a:lnTo>
                  <a:lnTo>
                    <a:pt x="691" y="6906"/>
                  </a:lnTo>
                  <a:lnTo>
                    <a:pt x="817" y="6885"/>
                  </a:lnTo>
                  <a:lnTo>
                    <a:pt x="963" y="6885"/>
                  </a:lnTo>
                  <a:lnTo>
                    <a:pt x="1194" y="6780"/>
                  </a:lnTo>
                  <a:lnTo>
                    <a:pt x="1194" y="6738"/>
                  </a:lnTo>
                  <a:lnTo>
                    <a:pt x="1194" y="6697"/>
                  </a:lnTo>
                  <a:lnTo>
                    <a:pt x="1214" y="6697"/>
                  </a:lnTo>
                  <a:lnTo>
                    <a:pt x="1340" y="6738"/>
                  </a:lnTo>
                  <a:lnTo>
                    <a:pt x="1298" y="6843"/>
                  </a:lnTo>
                  <a:lnTo>
                    <a:pt x="1256" y="6843"/>
                  </a:lnTo>
                  <a:lnTo>
                    <a:pt x="1152" y="6989"/>
                  </a:lnTo>
                  <a:lnTo>
                    <a:pt x="1068" y="6989"/>
                  </a:lnTo>
                  <a:lnTo>
                    <a:pt x="838" y="7178"/>
                  </a:lnTo>
                  <a:lnTo>
                    <a:pt x="838" y="7220"/>
                  </a:lnTo>
                  <a:lnTo>
                    <a:pt x="754" y="7199"/>
                  </a:lnTo>
                  <a:lnTo>
                    <a:pt x="733" y="7199"/>
                  </a:lnTo>
                  <a:lnTo>
                    <a:pt x="650" y="7261"/>
                  </a:lnTo>
                  <a:lnTo>
                    <a:pt x="566" y="7220"/>
                  </a:lnTo>
                  <a:lnTo>
                    <a:pt x="566" y="7115"/>
                  </a:lnTo>
                  <a:lnTo>
                    <a:pt x="503" y="7115"/>
                  </a:lnTo>
                  <a:lnTo>
                    <a:pt x="461" y="7094"/>
                  </a:lnTo>
                  <a:lnTo>
                    <a:pt x="419" y="7094"/>
                  </a:lnTo>
                  <a:lnTo>
                    <a:pt x="398" y="7178"/>
                  </a:lnTo>
                  <a:lnTo>
                    <a:pt x="419" y="7261"/>
                  </a:lnTo>
                  <a:lnTo>
                    <a:pt x="650" y="7492"/>
                  </a:lnTo>
                  <a:lnTo>
                    <a:pt x="733" y="7533"/>
                  </a:lnTo>
                  <a:lnTo>
                    <a:pt x="775" y="7533"/>
                  </a:lnTo>
                  <a:lnTo>
                    <a:pt x="817" y="7575"/>
                  </a:lnTo>
                  <a:lnTo>
                    <a:pt x="984" y="7826"/>
                  </a:lnTo>
                  <a:lnTo>
                    <a:pt x="1403" y="8161"/>
                  </a:lnTo>
                  <a:lnTo>
                    <a:pt x="1612" y="8224"/>
                  </a:lnTo>
                  <a:lnTo>
                    <a:pt x="1779" y="8161"/>
                  </a:lnTo>
                  <a:lnTo>
                    <a:pt x="2072" y="7994"/>
                  </a:lnTo>
                  <a:lnTo>
                    <a:pt x="2261" y="7889"/>
                  </a:lnTo>
                  <a:lnTo>
                    <a:pt x="2261" y="7826"/>
                  </a:lnTo>
                  <a:lnTo>
                    <a:pt x="2344" y="7722"/>
                  </a:lnTo>
                  <a:lnTo>
                    <a:pt x="2386" y="7513"/>
                  </a:lnTo>
                  <a:lnTo>
                    <a:pt x="2302" y="7408"/>
                  </a:lnTo>
                  <a:lnTo>
                    <a:pt x="2386" y="7199"/>
                  </a:lnTo>
                  <a:lnTo>
                    <a:pt x="2386" y="7094"/>
                  </a:lnTo>
                  <a:lnTo>
                    <a:pt x="2407" y="7010"/>
                  </a:lnTo>
                  <a:lnTo>
                    <a:pt x="2428" y="7094"/>
                  </a:lnTo>
                  <a:lnTo>
                    <a:pt x="2595" y="7094"/>
                  </a:lnTo>
                  <a:lnTo>
                    <a:pt x="2637" y="7115"/>
                  </a:lnTo>
                  <a:lnTo>
                    <a:pt x="2742" y="7073"/>
                  </a:lnTo>
                  <a:lnTo>
                    <a:pt x="2721" y="7115"/>
                  </a:lnTo>
                  <a:lnTo>
                    <a:pt x="2616" y="7220"/>
                  </a:lnTo>
                  <a:lnTo>
                    <a:pt x="2533" y="7199"/>
                  </a:lnTo>
                  <a:lnTo>
                    <a:pt x="2512" y="7220"/>
                  </a:lnTo>
                  <a:lnTo>
                    <a:pt x="2491" y="7366"/>
                  </a:lnTo>
                  <a:lnTo>
                    <a:pt x="2533" y="7429"/>
                  </a:lnTo>
                  <a:lnTo>
                    <a:pt x="2533" y="7533"/>
                  </a:lnTo>
                  <a:lnTo>
                    <a:pt x="2595" y="7575"/>
                  </a:lnTo>
                  <a:lnTo>
                    <a:pt x="2742" y="7533"/>
                  </a:lnTo>
                  <a:lnTo>
                    <a:pt x="2826" y="7575"/>
                  </a:lnTo>
                  <a:lnTo>
                    <a:pt x="2742" y="7575"/>
                  </a:lnTo>
                  <a:lnTo>
                    <a:pt x="2700" y="7617"/>
                  </a:lnTo>
                  <a:lnTo>
                    <a:pt x="2554" y="7701"/>
                  </a:lnTo>
                  <a:lnTo>
                    <a:pt x="2616" y="7952"/>
                  </a:lnTo>
                  <a:lnTo>
                    <a:pt x="2700" y="8015"/>
                  </a:lnTo>
                  <a:lnTo>
                    <a:pt x="2742" y="8203"/>
                  </a:lnTo>
                  <a:lnTo>
                    <a:pt x="2742" y="8349"/>
                  </a:lnTo>
                  <a:lnTo>
                    <a:pt x="2700" y="8475"/>
                  </a:lnTo>
                  <a:lnTo>
                    <a:pt x="2700" y="8580"/>
                  </a:lnTo>
                  <a:lnTo>
                    <a:pt x="2784" y="8642"/>
                  </a:lnTo>
                  <a:lnTo>
                    <a:pt x="2700" y="8684"/>
                  </a:lnTo>
                  <a:lnTo>
                    <a:pt x="2721" y="8873"/>
                  </a:lnTo>
                  <a:lnTo>
                    <a:pt x="2867" y="9186"/>
                  </a:lnTo>
                  <a:lnTo>
                    <a:pt x="2909" y="9291"/>
                  </a:lnTo>
                  <a:lnTo>
                    <a:pt x="2951" y="9375"/>
                  </a:lnTo>
                  <a:lnTo>
                    <a:pt x="2867" y="9396"/>
                  </a:lnTo>
                  <a:lnTo>
                    <a:pt x="2867" y="9521"/>
                  </a:lnTo>
                  <a:lnTo>
                    <a:pt x="3035" y="9730"/>
                  </a:lnTo>
                  <a:lnTo>
                    <a:pt x="2909" y="9730"/>
                  </a:lnTo>
                  <a:lnTo>
                    <a:pt x="3035" y="9919"/>
                  </a:lnTo>
                  <a:lnTo>
                    <a:pt x="3035" y="10086"/>
                  </a:lnTo>
                  <a:lnTo>
                    <a:pt x="3265" y="10546"/>
                  </a:lnTo>
                  <a:lnTo>
                    <a:pt x="3265" y="10860"/>
                  </a:lnTo>
                  <a:lnTo>
                    <a:pt x="3370" y="11132"/>
                  </a:lnTo>
                  <a:lnTo>
                    <a:pt x="3453" y="11174"/>
                  </a:lnTo>
                  <a:lnTo>
                    <a:pt x="3495" y="11342"/>
                  </a:lnTo>
                  <a:lnTo>
                    <a:pt x="3579" y="11383"/>
                  </a:lnTo>
                  <a:lnTo>
                    <a:pt x="3579" y="11467"/>
                  </a:lnTo>
                  <a:lnTo>
                    <a:pt x="3704" y="11697"/>
                  </a:lnTo>
                  <a:lnTo>
                    <a:pt x="3767" y="11718"/>
                  </a:lnTo>
                  <a:lnTo>
                    <a:pt x="3767" y="11781"/>
                  </a:lnTo>
                  <a:lnTo>
                    <a:pt x="3893" y="11969"/>
                  </a:lnTo>
                  <a:lnTo>
                    <a:pt x="3955" y="11969"/>
                  </a:lnTo>
                  <a:lnTo>
                    <a:pt x="3955" y="12178"/>
                  </a:lnTo>
                  <a:lnTo>
                    <a:pt x="3997" y="12241"/>
                  </a:lnTo>
                  <a:lnTo>
                    <a:pt x="4081" y="12388"/>
                  </a:lnTo>
                  <a:lnTo>
                    <a:pt x="4102" y="12555"/>
                  </a:lnTo>
                  <a:lnTo>
                    <a:pt x="4207" y="12827"/>
                  </a:lnTo>
                  <a:lnTo>
                    <a:pt x="4269" y="12932"/>
                  </a:lnTo>
                  <a:lnTo>
                    <a:pt x="4290" y="13162"/>
                  </a:lnTo>
                  <a:lnTo>
                    <a:pt x="4332" y="13225"/>
                  </a:lnTo>
                  <a:lnTo>
                    <a:pt x="4416" y="13371"/>
                  </a:lnTo>
                  <a:lnTo>
                    <a:pt x="4583" y="13539"/>
                  </a:lnTo>
                  <a:lnTo>
                    <a:pt x="4604" y="13539"/>
                  </a:lnTo>
                  <a:lnTo>
                    <a:pt x="4709" y="13685"/>
                  </a:lnTo>
                  <a:lnTo>
                    <a:pt x="4876" y="13894"/>
                  </a:lnTo>
                  <a:lnTo>
                    <a:pt x="4939" y="14083"/>
                  </a:lnTo>
                  <a:lnTo>
                    <a:pt x="5002" y="14229"/>
                  </a:lnTo>
                  <a:lnTo>
                    <a:pt x="5043" y="14271"/>
                  </a:lnTo>
                  <a:lnTo>
                    <a:pt x="5043" y="14375"/>
                  </a:lnTo>
                  <a:lnTo>
                    <a:pt x="5169" y="14606"/>
                  </a:lnTo>
                  <a:lnTo>
                    <a:pt x="5232" y="14815"/>
                  </a:lnTo>
                  <a:lnTo>
                    <a:pt x="5232" y="15045"/>
                  </a:lnTo>
                  <a:lnTo>
                    <a:pt x="5441" y="15484"/>
                  </a:lnTo>
                  <a:lnTo>
                    <a:pt x="5629" y="15673"/>
                  </a:lnTo>
                  <a:lnTo>
                    <a:pt x="5776" y="15798"/>
                  </a:lnTo>
                  <a:lnTo>
                    <a:pt x="5985" y="15840"/>
                  </a:lnTo>
                  <a:lnTo>
                    <a:pt x="6194" y="15673"/>
                  </a:lnTo>
                  <a:lnTo>
                    <a:pt x="6257" y="15547"/>
                  </a:lnTo>
                  <a:lnTo>
                    <a:pt x="6215" y="15484"/>
                  </a:lnTo>
                  <a:lnTo>
                    <a:pt x="6257" y="15464"/>
                  </a:lnTo>
                  <a:lnTo>
                    <a:pt x="6278" y="15422"/>
                  </a:lnTo>
                  <a:lnTo>
                    <a:pt x="6320" y="15317"/>
                  </a:lnTo>
                  <a:lnTo>
                    <a:pt x="6529" y="15212"/>
                  </a:lnTo>
                  <a:lnTo>
                    <a:pt x="6571" y="15212"/>
                  </a:lnTo>
                  <a:lnTo>
                    <a:pt x="6822" y="15129"/>
                  </a:lnTo>
                  <a:lnTo>
                    <a:pt x="6906" y="15150"/>
                  </a:lnTo>
                  <a:lnTo>
                    <a:pt x="6717" y="15045"/>
                  </a:lnTo>
                  <a:lnTo>
                    <a:pt x="6696" y="14961"/>
                  </a:lnTo>
                  <a:lnTo>
                    <a:pt x="6738" y="14919"/>
                  </a:lnTo>
                  <a:lnTo>
                    <a:pt x="6906" y="14710"/>
                  </a:lnTo>
                  <a:lnTo>
                    <a:pt x="6885" y="14647"/>
                  </a:lnTo>
                  <a:lnTo>
                    <a:pt x="6927" y="14543"/>
                  </a:lnTo>
                  <a:lnTo>
                    <a:pt x="7094" y="14522"/>
                  </a:lnTo>
                  <a:lnTo>
                    <a:pt x="7136" y="14543"/>
                  </a:lnTo>
                  <a:lnTo>
                    <a:pt x="7261" y="14522"/>
                  </a:lnTo>
                  <a:lnTo>
                    <a:pt x="7261" y="14375"/>
                  </a:lnTo>
                  <a:lnTo>
                    <a:pt x="7220" y="13894"/>
                  </a:lnTo>
                  <a:lnTo>
                    <a:pt x="7157" y="13811"/>
                  </a:lnTo>
                  <a:lnTo>
                    <a:pt x="7157" y="13580"/>
                  </a:lnTo>
                  <a:lnTo>
                    <a:pt x="7303" y="13329"/>
                  </a:lnTo>
                  <a:lnTo>
                    <a:pt x="7429" y="12953"/>
                  </a:lnTo>
                  <a:lnTo>
                    <a:pt x="7429" y="12660"/>
                  </a:lnTo>
                  <a:lnTo>
                    <a:pt x="7261" y="12618"/>
                  </a:lnTo>
                  <a:lnTo>
                    <a:pt x="7261" y="12178"/>
                  </a:lnTo>
                  <a:lnTo>
                    <a:pt x="7240" y="12011"/>
                  </a:lnTo>
                  <a:lnTo>
                    <a:pt x="7345" y="11906"/>
                  </a:lnTo>
                  <a:lnTo>
                    <a:pt x="7240" y="11614"/>
                  </a:lnTo>
                  <a:lnTo>
                    <a:pt x="7240" y="11404"/>
                  </a:lnTo>
                  <a:lnTo>
                    <a:pt x="7303" y="11300"/>
                  </a:lnTo>
                  <a:lnTo>
                    <a:pt x="7492" y="11132"/>
                  </a:lnTo>
                  <a:lnTo>
                    <a:pt x="7533" y="11132"/>
                  </a:lnTo>
                  <a:lnTo>
                    <a:pt x="7617" y="11195"/>
                  </a:lnTo>
                  <a:lnTo>
                    <a:pt x="7680" y="11237"/>
                  </a:lnTo>
                  <a:lnTo>
                    <a:pt x="7847" y="11028"/>
                  </a:lnTo>
                  <a:lnTo>
                    <a:pt x="7847" y="10881"/>
                  </a:lnTo>
                  <a:lnTo>
                    <a:pt x="7952" y="10818"/>
                  </a:lnTo>
                  <a:lnTo>
                    <a:pt x="8203" y="10839"/>
                  </a:lnTo>
                  <a:lnTo>
                    <a:pt x="8349" y="10756"/>
                  </a:lnTo>
                  <a:lnTo>
                    <a:pt x="8454" y="10609"/>
                  </a:lnTo>
                  <a:lnTo>
                    <a:pt x="8412" y="10463"/>
                  </a:lnTo>
                  <a:lnTo>
                    <a:pt x="8454" y="10358"/>
                  </a:lnTo>
                  <a:lnTo>
                    <a:pt x="8600" y="10212"/>
                  </a:lnTo>
                  <a:lnTo>
                    <a:pt x="8810" y="10149"/>
                  </a:lnTo>
                  <a:lnTo>
                    <a:pt x="8935" y="10023"/>
                  </a:lnTo>
                  <a:lnTo>
                    <a:pt x="9019" y="9877"/>
                  </a:lnTo>
                  <a:lnTo>
                    <a:pt x="9542" y="9479"/>
                  </a:lnTo>
                  <a:lnTo>
                    <a:pt x="9626" y="9186"/>
                  </a:lnTo>
                  <a:lnTo>
                    <a:pt x="10023" y="8852"/>
                  </a:lnTo>
                  <a:lnTo>
                    <a:pt x="9961" y="8831"/>
                  </a:lnTo>
                  <a:lnTo>
                    <a:pt x="9940" y="8852"/>
                  </a:lnTo>
                  <a:lnTo>
                    <a:pt x="9856" y="8893"/>
                  </a:lnTo>
                  <a:lnTo>
                    <a:pt x="9877" y="8747"/>
                  </a:lnTo>
                  <a:lnTo>
                    <a:pt x="9940" y="8747"/>
                  </a:lnTo>
                  <a:lnTo>
                    <a:pt x="10044" y="8663"/>
                  </a:lnTo>
                  <a:lnTo>
                    <a:pt x="10065" y="8663"/>
                  </a:lnTo>
                  <a:lnTo>
                    <a:pt x="10086" y="8684"/>
                  </a:lnTo>
                  <a:lnTo>
                    <a:pt x="10086" y="8747"/>
                  </a:lnTo>
                  <a:lnTo>
                    <a:pt x="10149" y="8789"/>
                  </a:lnTo>
                  <a:lnTo>
                    <a:pt x="10463" y="8621"/>
                  </a:lnTo>
                  <a:lnTo>
                    <a:pt x="10463" y="8559"/>
                  </a:lnTo>
                  <a:lnTo>
                    <a:pt x="10672" y="8412"/>
                  </a:lnTo>
                  <a:lnTo>
                    <a:pt x="10630" y="8329"/>
                  </a:lnTo>
                  <a:lnTo>
                    <a:pt x="10714" y="8329"/>
                  </a:lnTo>
                  <a:lnTo>
                    <a:pt x="10756" y="8224"/>
                  </a:lnTo>
                  <a:lnTo>
                    <a:pt x="10881" y="8119"/>
                  </a:lnTo>
                  <a:lnTo>
                    <a:pt x="10818" y="8098"/>
                  </a:lnTo>
                  <a:lnTo>
                    <a:pt x="10860" y="8057"/>
                  </a:lnTo>
                  <a:lnTo>
                    <a:pt x="10777" y="7931"/>
                  </a:lnTo>
                  <a:lnTo>
                    <a:pt x="10777" y="7847"/>
                  </a:lnTo>
                  <a:lnTo>
                    <a:pt x="10818" y="7743"/>
                  </a:lnTo>
                  <a:lnTo>
                    <a:pt x="10860" y="7680"/>
                  </a:lnTo>
                  <a:lnTo>
                    <a:pt x="10902" y="7617"/>
                  </a:lnTo>
                  <a:lnTo>
                    <a:pt x="11279" y="7492"/>
                  </a:lnTo>
                  <a:lnTo>
                    <a:pt x="11341" y="7387"/>
                  </a:lnTo>
                  <a:lnTo>
                    <a:pt x="11341" y="7303"/>
                  </a:lnTo>
                  <a:lnTo>
                    <a:pt x="11404" y="7220"/>
                  </a:lnTo>
                  <a:lnTo>
                    <a:pt x="11425" y="7178"/>
                  </a:lnTo>
                  <a:lnTo>
                    <a:pt x="11383" y="7115"/>
                  </a:lnTo>
                  <a:lnTo>
                    <a:pt x="11321" y="7115"/>
                  </a:lnTo>
                  <a:lnTo>
                    <a:pt x="11300" y="7073"/>
                  </a:lnTo>
                  <a:lnTo>
                    <a:pt x="11404" y="7073"/>
                  </a:lnTo>
                  <a:lnTo>
                    <a:pt x="11488" y="7157"/>
                  </a:lnTo>
                  <a:lnTo>
                    <a:pt x="11488" y="7261"/>
                  </a:lnTo>
                  <a:lnTo>
                    <a:pt x="11509" y="7387"/>
                  </a:lnTo>
                  <a:lnTo>
                    <a:pt x="11593" y="7408"/>
                  </a:lnTo>
                  <a:lnTo>
                    <a:pt x="11676" y="7408"/>
                  </a:lnTo>
                  <a:lnTo>
                    <a:pt x="11718" y="7366"/>
                  </a:lnTo>
                  <a:lnTo>
                    <a:pt x="11739" y="7387"/>
                  </a:lnTo>
                  <a:lnTo>
                    <a:pt x="11739" y="7324"/>
                  </a:lnTo>
                  <a:lnTo>
                    <a:pt x="11760" y="7282"/>
                  </a:lnTo>
                  <a:lnTo>
                    <a:pt x="11802" y="7324"/>
                  </a:lnTo>
                  <a:lnTo>
                    <a:pt x="11823" y="7492"/>
                  </a:lnTo>
                  <a:lnTo>
                    <a:pt x="11906" y="7513"/>
                  </a:lnTo>
                  <a:lnTo>
                    <a:pt x="11906" y="7429"/>
                  </a:lnTo>
                  <a:lnTo>
                    <a:pt x="11969" y="7533"/>
                  </a:lnTo>
                  <a:lnTo>
                    <a:pt x="12032" y="7429"/>
                  </a:lnTo>
                  <a:lnTo>
                    <a:pt x="11969" y="7303"/>
                  </a:lnTo>
                  <a:lnTo>
                    <a:pt x="12011" y="7303"/>
                  </a:lnTo>
                  <a:lnTo>
                    <a:pt x="11969" y="7115"/>
                  </a:lnTo>
                  <a:lnTo>
                    <a:pt x="11948" y="7010"/>
                  </a:lnTo>
                  <a:lnTo>
                    <a:pt x="11948" y="6864"/>
                  </a:lnTo>
                  <a:lnTo>
                    <a:pt x="11760" y="6634"/>
                  </a:lnTo>
                  <a:lnTo>
                    <a:pt x="11739" y="6445"/>
                  </a:lnTo>
                  <a:lnTo>
                    <a:pt x="11760" y="6341"/>
                  </a:lnTo>
                  <a:lnTo>
                    <a:pt x="11718" y="6215"/>
                  </a:lnTo>
                  <a:lnTo>
                    <a:pt x="11718" y="6027"/>
                  </a:lnTo>
                  <a:lnTo>
                    <a:pt x="11551" y="5839"/>
                  </a:lnTo>
                  <a:lnTo>
                    <a:pt x="11425" y="5797"/>
                  </a:lnTo>
                  <a:lnTo>
                    <a:pt x="11300" y="5629"/>
                  </a:lnTo>
                  <a:lnTo>
                    <a:pt x="11300" y="5399"/>
                  </a:lnTo>
                  <a:lnTo>
                    <a:pt x="11404" y="5378"/>
                  </a:lnTo>
                  <a:lnTo>
                    <a:pt x="11446" y="5211"/>
                  </a:lnTo>
                  <a:lnTo>
                    <a:pt x="11530" y="5169"/>
                  </a:lnTo>
                  <a:lnTo>
                    <a:pt x="11613" y="5190"/>
                  </a:lnTo>
                  <a:lnTo>
                    <a:pt x="11676" y="5127"/>
                  </a:lnTo>
                  <a:lnTo>
                    <a:pt x="11634" y="4981"/>
                  </a:lnTo>
                  <a:lnTo>
                    <a:pt x="11655" y="4918"/>
                  </a:lnTo>
                  <a:lnTo>
                    <a:pt x="11530" y="4897"/>
                  </a:lnTo>
                  <a:lnTo>
                    <a:pt x="11425" y="4960"/>
                  </a:lnTo>
                  <a:lnTo>
                    <a:pt x="11132" y="4855"/>
                  </a:lnTo>
                  <a:lnTo>
                    <a:pt x="11153" y="4709"/>
                  </a:lnTo>
                  <a:lnTo>
                    <a:pt x="11279" y="4583"/>
                  </a:lnTo>
                  <a:lnTo>
                    <a:pt x="11321" y="4437"/>
                  </a:lnTo>
                  <a:lnTo>
                    <a:pt x="11279" y="4374"/>
                  </a:lnTo>
                  <a:lnTo>
                    <a:pt x="11279" y="4290"/>
                  </a:lnTo>
                  <a:lnTo>
                    <a:pt x="11321" y="4290"/>
                  </a:lnTo>
                  <a:lnTo>
                    <a:pt x="11341" y="4228"/>
                  </a:lnTo>
                  <a:lnTo>
                    <a:pt x="11404" y="4269"/>
                  </a:lnTo>
                  <a:lnTo>
                    <a:pt x="11488" y="4374"/>
                  </a:lnTo>
                  <a:lnTo>
                    <a:pt x="11488" y="4437"/>
                  </a:lnTo>
                  <a:lnTo>
                    <a:pt x="11551" y="4541"/>
                  </a:lnTo>
                  <a:lnTo>
                    <a:pt x="11676" y="4562"/>
                  </a:lnTo>
                  <a:lnTo>
                    <a:pt x="11739" y="4541"/>
                  </a:lnTo>
                  <a:lnTo>
                    <a:pt x="11655" y="4479"/>
                  </a:lnTo>
                  <a:lnTo>
                    <a:pt x="11676" y="4395"/>
                  </a:lnTo>
                  <a:lnTo>
                    <a:pt x="11739" y="4395"/>
                  </a:lnTo>
                  <a:lnTo>
                    <a:pt x="11823" y="4479"/>
                  </a:lnTo>
                  <a:lnTo>
                    <a:pt x="11865" y="4541"/>
                  </a:lnTo>
                  <a:lnTo>
                    <a:pt x="11969" y="4583"/>
                  </a:lnTo>
                  <a:lnTo>
                    <a:pt x="12011" y="4541"/>
                  </a:lnTo>
                  <a:lnTo>
                    <a:pt x="12053" y="4541"/>
                  </a:lnTo>
                  <a:lnTo>
                    <a:pt x="12137" y="4667"/>
                  </a:lnTo>
                  <a:lnTo>
                    <a:pt x="12158" y="4792"/>
                  </a:lnTo>
                  <a:lnTo>
                    <a:pt x="12158" y="4876"/>
                  </a:lnTo>
                  <a:lnTo>
                    <a:pt x="12199" y="5002"/>
                  </a:lnTo>
                  <a:lnTo>
                    <a:pt x="12199" y="5085"/>
                  </a:lnTo>
                  <a:lnTo>
                    <a:pt x="12325" y="5127"/>
                  </a:lnTo>
                  <a:lnTo>
                    <a:pt x="12430" y="5106"/>
                  </a:lnTo>
                  <a:lnTo>
                    <a:pt x="12555" y="5169"/>
                  </a:lnTo>
                  <a:lnTo>
                    <a:pt x="12911" y="5169"/>
                  </a:lnTo>
                  <a:lnTo>
                    <a:pt x="13099" y="5190"/>
                  </a:lnTo>
                  <a:lnTo>
                    <a:pt x="13308" y="5169"/>
                  </a:lnTo>
                  <a:lnTo>
                    <a:pt x="13392" y="5169"/>
                  </a:lnTo>
                  <a:lnTo>
                    <a:pt x="13434" y="5190"/>
                  </a:lnTo>
                  <a:lnTo>
                    <a:pt x="13497" y="5169"/>
                  </a:lnTo>
                  <a:lnTo>
                    <a:pt x="13601" y="5274"/>
                  </a:lnTo>
                  <a:lnTo>
                    <a:pt x="13643" y="5295"/>
                  </a:lnTo>
                  <a:lnTo>
                    <a:pt x="13601" y="5420"/>
                  </a:lnTo>
                  <a:lnTo>
                    <a:pt x="13580" y="5546"/>
                  </a:lnTo>
                  <a:lnTo>
                    <a:pt x="13497" y="5755"/>
                  </a:lnTo>
                  <a:lnTo>
                    <a:pt x="13434" y="5797"/>
                  </a:lnTo>
                  <a:lnTo>
                    <a:pt x="13434" y="5860"/>
                  </a:lnTo>
                  <a:lnTo>
                    <a:pt x="13392" y="5922"/>
                  </a:lnTo>
                  <a:lnTo>
                    <a:pt x="13308" y="5922"/>
                  </a:lnTo>
                  <a:lnTo>
                    <a:pt x="13287" y="5860"/>
                  </a:lnTo>
                  <a:lnTo>
                    <a:pt x="13183" y="5943"/>
                  </a:lnTo>
                  <a:lnTo>
                    <a:pt x="13162" y="6027"/>
                  </a:lnTo>
                  <a:lnTo>
                    <a:pt x="13099" y="6048"/>
                  </a:lnTo>
                  <a:lnTo>
                    <a:pt x="13099" y="6132"/>
                  </a:lnTo>
                  <a:lnTo>
                    <a:pt x="13162" y="6278"/>
                  </a:lnTo>
                  <a:lnTo>
                    <a:pt x="13225" y="6341"/>
                  </a:lnTo>
                  <a:lnTo>
                    <a:pt x="13225" y="6383"/>
                  </a:lnTo>
                  <a:lnTo>
                    <a:pt x="13329" y="6487"/>
                  </a:lnTo>
                  <a:lnTo>
                    <a:pt x="13413" y="6592"/>
                  </a:lnTo>
                  <a:lnTo>
                    <a:pt x="13497" y="6592"/>
                  </a:lnTo>
                  <a:lnTo>
                    <a:pt x="13497" y="6529"/>
                  </a:lnTo>
                  <a:lnTo>
                    <a:pt x="13476" y="6466"/>
                  </a:lnTo>
                  <a:lnTo>
                    <a:pt x="13518" y="6383"/>
                  </a:lnTo>
                  <a:lnTo>
                    <a:pt x="13518" y="6341"/>
                  </a:lnTo>
                  <a:lnTo>
                    <a:pt x="13538" y="6278"/>
                  </a:lnTo>
                  <a:lnTo>
                    <a:pt x="13518" y="6236"/>
                  </a:lnTo>
                  <a:lnTo>
                    <a:pt x="13580" y="6173"/>
                  </a:lnTo>
                  <a:lnTo>
                    <a:pt x="13643" y="6236"/>
                  </a:lnTo>
                  <a:lnTo>
                    <a:pt x="13727" y="6236"/>
                  </a:lnTo>
                  <a:lnTo>
                    <a:pt x="13769" y="6278"/>
                  </a:lnTo>
                  <a:lnTo>
                    <a:pt x="13831" y="6362"/>
                  </a:lnTo>
                  <a:lnTo>
                    <a:pt x="13852" y="6529"/>
                  </a:lnTo>
                  <a:lnTo>
                    <a:pt x="13852" y="6655"/>
                  </a:lnTo>
                  <a:lnTo>
                    <a:pt x="13915" y="6738"/>
                  </a:lnTo>
                  <a:lnTo>
                    <a:pt x="13936" y="6969"/>
                  </a:lnTo>
                  <a:lnTo>
                    <a:pt x="13999" y="7115"/>
                  </a:lnTo>
                  <a:lnTo>
                    <a:pt x="14020" y="7199"/>
                  </a:lnTo>
                  <a:lnTo>
                    <a:pt x="14041" y="7261"/>
                  </a:lnTo>
                  <a:lnTo>
                    <a:pt x="14041" y="7303"/>
                  </a:lnTo>
                  <a:lnTo>
                    <a:pt x="14062" y="7366"/>
                  </a:lnTo>
                  <a:lnTo>
                    <a:pt x="14103" y="7387"/>
                  </a:lnTo>
                  <a:lnTo>
                    <a:pt x="14103" y="7303"/>
                  </a:lnTo>
                  <a:lnTo>
                    <a:pt x="14124" y="7199"/>
                  </a:lnTo>
                  <a:lnTo>
                    <a:pt x="14166" y="7220"/>
                  </a:lnTo>
                  <a:lnTo>
                    <a:pt x="14250" y="7199"/>
                  </a:lnTo>
                  <a:lnTo>
                    <a:pt x="14292" y="6989"/>
                  </a:lnTo>
                  <a:lnTo>
                    <a:pt x="14271" y="6885"/>
                  </a:lnTo>
                  <a:lnTo>
                    <a:pt x="14292" y="6759"/>
                  </a:lnTo>
                  <a:lnTo>
                    <a:pt x="14271" y="6592"/>
                  </a:lnTo>
                  <a:lnTo>
                    <a:pt x="14417" y="6592"/>
                  </a:lnTo>
                  <a:lnTo>
                    <a:pt x="14417" y="6383"/>
                  </a:lnTo>
                  <a:lnTo>
                    <a:pt x="14417" y="6257"/>
                  </a:lnTo>
                  <a:lnTo>
                    <a:pt x="14354" y="5964"/>
                  </a:lnTo>
                  <a:lnTo>
                    <a:pt x="14459" y="5964"/>
                  </a:lnTo>
                  <a:lnTo>
                    <a:pt x="14564" y="6006"/>
                  </a:lnTo>
                  <a:lnTo>
                    <a:pt x="14731" y="6006"/>
                  </a:lnTo>
                  <a:lnTo>
                    <a:pt x="14794" y="5797"/>
                  </a:lnTo>
                  <a:lnTo>
                    <a:pt x="14857" y="5546"/>
                  </a:lnTo>
                  <a:lnTo>
                    <a:pt x="14982" y="5232"/>
                  </a:lnTo>
                  <a:lnTo>
                    <a:pt x="14857" y="5190"/>
                  </a:lnTo>
                  <a:lnTo>
                    <a:pt x="14857" y="5085"/>
                  </a:lnTo>
                  <a:lnTo>
                    <a:pt x="15003" y="4813"/>
                  </a:lnTo>
                  <a:lnTo>
                    <a:pt x="15087" y="4583"/>
                  </a:lnTo>
                  <a:lnTo>
                    <a:pt x="15045" y="4541"/>
                  </a:lnTo>
                  <a:lnTo>
                    <a:pt x="15066" y="4374"/>
                  </a:lnTo>
                  <a:lnTo>
                    <a:pt x="15254" y="4081"/>
                  </a:lnTo>
                  <a:lnTo>
                    <a:pt x="15380" y="4039"/>
                  </a:lnTo>
                  <a:lnTo>
                    <a:pt x="15505" y="3872"/>
                  </a:lnTo>
                  <a:lnTo>
                    <a:pt x="15568" y="3725"/>
                  </a:lnTo>
                  <a:lnTo>
                    <a:pt x="15777" y="3663"/>
                  </a:lnTo>
                  <a:lnTo>
                    <a:pt x="15924" y="3558"/>
                  </a:lnTo>
                  <a:lnTo>
                    <a:pt x="16007" y="3642"/>
                  </a:lnTo>
                  <a:lnTo>
                    <a:pt x="16133" y="3704"/>
                  </a:lnTo>
                  <a:lnTo>
                    <a:pt x="16112" y="3600"/>
                  </a:lnTo>
                  <a:lnTo>
                    <a:pt x="16112" y="3432"/>
                  </a:lnTo>
                  <a:lnTo>
                    <a:pt x="16217" y="3328"/>
                  </a:lnTo>
                  <a:lnTo>
                    <a:pt x="16196" y="3244"/>
                  </a:lnTo>
                  <a:lnTo>
                    <a:pt x="16154" y="3223"/>
                  </a:lnTo>
                  <a:lnTo>
                    <a:pt x="16091" y="3119"/>
                  </a:lnTo>
                  <a:lnTo>
                    <a:pt x="15987" y="3077"/>
                  </a:lnTo>
                  <a:lnTo>
                    <a:pt x="15903" y="3119"/>
                  </a:lnTo>
                  <a:lnTo>
                    <a:pt x="15777" y="3098"/>
                  </a:lnTo>
                  <a:lnTo>
                    <a:pt x="15735" y="2993"/>
                  </a:lnTo>
                  <a:lnTo>
                    <a:pt x="15840" y="2888"/>
                  </a:lnTo>
                  <a:lnTo>
                    <a:pt x="15840" y="2805"/>
                  </a:lnTo>
                  <a:lnTo>
                    <a:pt x="15777" y="2700"/>
                  </a:lnTo>
                  <a:lnTo>
                    <a:pt x="15735" y="2616"/>
                  </a:lnTo>
                  <a:lnTo>
                    <a:pt x="15673" y="2658"/>
                  </a:lnTo>
                  <a:lnTo>
                    <a:pt x="15589" y="2658"/>
                  </a:lnTo>
                  <a:lnTo>
                    <a:pt x="15526" y="2575"/>
                  </a:lnTo>
                  <a:lnTo>
                    <a:pt x="15610" y="2407"/>
                  </a:lnTo>
                  <a:lnTo>
                    <a:pt x="15589" y="2365"/>
                  </a:lnTo>
                  <a:lnTo>
                    <a:pt x="15505" y="2365"/>
                  </a:lnTo>
                  <a:lnTo>
                    <a:pt x="15463" y="2282"/>
                  </a:lnTo>
                  <a:lnTo>
                    <a:pt x="15380" y="2261"/>
                  </a:lnTo>
                  <a:lnTo>
                    <a:pt x="15108" y="2407"/>
                  </a:lnTo>
                  <a:lnTo>
                    <a:pt x="15150" y="2512"/>
                  </a:lnTo>
                  <a:lnTo>
                    <a:pt x="15066" y="2575"/>
                  </a:lnTo>
                  <a:lnTo>
                    <a:pt x="14857" y="2491"/>
                  </a:lnTo>
                  <a:lnTo>
                    <a:pt x="14689" y="2554"/>
                  </a:lnTo>
                  <a:lnTo>
                    <a:pt x="14585" y="2386"/>
                  </a:lnTo>
                  <a:lnTo>
                    <a:pt x="14459" y="2491"/>
                  </a:lnTo>
                  <a:lnTo>
                    <a:pt x="14375" y="2491"/>
                  </a:lnTo>
                  <a:lnTo>
                    <a:pt x="14375" y="2616"/>
                  </a:lnTo>
                  <a:lnTo>
                    <a:pt x="14271" y="2784"/>
                  </a:lnTo>
                  <a:lnTo>
                    <a:pt x="14041" y="2826"/>
                  </a:lnTo>
                  <a:lnTo>
                    <a:pt x="13936" y="2867"/>
                  </a:lnTo>
                  <a:lnTo>
                    <a:pt x="13831" y="2972"/>
                  </a:lnTo>
                  <a:lnTo>
                    <a:pt x="13769" y="3098"/>
                  </a:lnTo>
                  <a:lnTo>
                    <a:pt x="13685" y="3119"/>
                  </a:lnTo>
                  <a:lnTo>
                    <a:pt x="13685" y="3202"/>
                  </a:lnTo>
                  <a:lnTo>
                    <a:pt x="13580" y="3181"/>
                  </a:lnTo>
                  <a:lnTo>
                    <a:pt x="13497" y="3223"/>
                  </a:lnTo>
                  <a:lnTo>
                    <a:pt x="13434" y="3391"/>
                  </a:lnTo>
                  <a:lnTo>
                    <a:pt x="13329" y="3391"/>
                  </a:lnTo>
                  <a:lnTo>
                    <a:pt x="13120" y="3432"/>
                  </a:lnTo>
                  <a:lnTo>
                    <a:pt x="13057" y="3432"/>
                  </a:lnTo>
                  <a:lnTo>
                    <a:pt x="13015" y="3600"/>
                  </a:lnTo>
                  <a:lnTo>
                    <a:pt x="13015" y="3704"/>
                  </a:lnTo>
                  <a:lnTo>
                    <a:pt x="13204" y="3767"/>
                  </a:lnTo>
                  <a:lnTo>
                    <a:pt x="13204" y="3935"/>
                  </a:lnTo>
                  <a:lnTo>
                    <a:pt x="13204" y="4039"/>
                  </a:lnTo>
                  <a:lnTo>
                    <a:pt x="12974" y="4123"/>
                  </a:lnTo>
                  <a:lnTo>
                    <a:pt x="12806" y="4081"/>
                  </a:lnTo>
                  <a:lnTo>
                    <a:pt x="12597" y="4144"/>
                  </a:lnTo>
                  <a:lnTo>
                    <a:pt x="12492" y="4081"/>
                  </a:lnTo>
                  <a:lnTo>
                    <a:pt x="12367" y="4123"/>
                  </a:lnTo>
                  <a:lnTo>
                    <a:pt x="12262" y="4248"/>
                  </a:lnTo>
                  <a:lnTo>
                    <a:pt x="12116" y="4248"/>
                  </a:lnTo>
                  <a:lnTo>
                    <a:pt x="11823" y="4081"/>
                  </a:lnTo>
                  <a:lnTo>
                    <a:pt x="11739" y="4144"/>
                  </a:lnTo>
                  <a:lnTo>
                    <a:pt x="11530" y="4123"/>
                  </a:lnTo>
                  <a:lnTo>
                    <a:pt x="11425" y="3935"/>
                  </a:lnTo>
                  <a:lnTo>
                    <a:pt x="11488" y="3830"/>
                  </a:lnTo>
                  <a:lnTo>
                    <a:pt x="11488" y="3704"/>
                  </a:lnTo>
                  <a:lnTo>
                    <a:pt x="11383" y="3621"/>
                  </a:lnTo>
                  <a:lnTo>
                    <a:pt x="11341" y="3453"/>
                  </a:lnTo>
                  <a:lnTo>
                    <a:pt x="11300" y="3349"/>
                  </a:lnTo>
                  <a:lnTo>
                    <a:pt x="11153" y="3349"/>
                  </a:lnTo>
                  <a:lnTo>
                    <a:pt x="11069" y="3453"/>
                  </a:lnTo>
                  <a:lnTo>
                    <a:pt x="11028" y="3453"/>
                  </a:lnTo>
                  <a:lnTo>
                    <a:pt x="11090" y="3600"/>
                  </a:lnTo>
                  <a:lnTo>
                    <a:pt x="11028" y="3851"/>
                  </a:lnTo>
                  <a:lnTo>
                    <a:pt x="11132" y="4081"/>
                  </a:lnTo>
                  <a:lnTo>
                    <a:pt x="11090" y="4353"/>
                  </a:lnTo>
                  <a:lnTo>
                    <a:pt x="10756" y="4437"/>
                  </a:lnTo>
                  <a:lnTo>
                    <a:pt x="10505" y="4290"/>
                  </a:lnTo>
                  <a:lnTo>
                    <a:pt x="10400" y="4374"/>
                  </a:lnTo>
                  <a:lnTo>
                    <a:pt x="9919" y="4186"/>
                  </a:lnTo>
                  <a:lnTo>
                    <a:pt x="9709" y="4186"/>
                  </a:lnTo>
                  <a:lnTo>
                    <a:pt x="9584" y="4248"/>
                  </a:lnTo>
                  <a:lnTo>
                    <a:pt x="9291" y="4165"/>
                  </a:lnTo>
                  <a:lnTo>
                    <a:pt x="9124" y="4039"/>
                  </a:lnTo>
                  <a:lnTo>
                    <a:pt x="9103" y="3872"/>
                  </a:lnTo>
                  <a:lnTo>
                    <a:pt x="8810" y="3830"/>
                  </a:lnTo>
                  <a:lnTo>
                    <a:pt x="8517" y="3914"/>
                  </a:lnTo>
                  <a:lnTo>
                    <a:pt x="8412" y="3830"/>
                  </a:lnTo>
                  <a:lnTo>
                    <a:pt x="8140" y="3830"/>
                  </a:lnTo>
                  <a:lnTo>
                    <a:pt x="7952" y="3725"/>
                  </a:lnTo>
                  <a:lnTo>
                    <a:pt x="7784" y="3725"/>
                  </a:lnTo>
                  <a:lnTo>
                    <a:pt x="7680" y="3642"/>
                  </a:lnTo>
                  <a:lnTo>
                    <a:pt x="7450" y="3600"/>
                  </a:lnTo>
                  <a:lnTo>
                    <a:pt x="7261" y="3391"/>
                  </a:lnTo>
                  <a:lnTo>
                    <a:pt x="7010" y="3202"/>
                  </a:lnTo>
                  <a:lnTo>
                    <a:pt x="6801" y="3139"/>
                  </a:lnTo>
                  <a:lnTo>
                    <a:pt x="6717" y="3077"/>
                  </a:lnTo>
                  <a:lnTo>
                    <a:pt x="6613" y="3077"/>
                  </a:lnTo>
                  <a:lnTo>
                    <a:pt x="6508" y="2993"/>
                  </a:lnTo>
                  <a:lnTo>
                    <a:pt x="6383" y="2972"/>
                  </a:lnTo>
                  <a:lnTo>
                    <a:pt x="6362" y="2826"/>
                  </a:lnTo>
                  <a:lnTo>
                    <a:pt x="6487" y="2616"/>
                  </a:lnTo>
                  <a:lnTo>
                    <a:pt x="6487" y="2449"/>
                  </a:lnTo>
                  <a:lnTo>
                    <a:pt x="6571" y="2135"/>
                  </a:lnTo>
                  <a:lnTo>
                    <a:pt x="6571" y="1926"/>
                  </a:lnTo>
                  <a:lnTo>
                    <a:pt x="6529" y="1947"/>
                  </a:lnTo>
                  <a:lnTo>
                    <a:pt x="6508" y="1842"/>
                  </a:lnTo>
                  <a:lnTo>
                    <a:pt x="6404" y="1842"/>
                  </a:lnTo>
                  <a:lnTo>
                    <a:pt x="6320" y="1675"/>
                  </a:lnTo>
                  <a:lnTo>
                    <a:pt x="6257" y="1654"/>
                  </a:lnTo>
                  <a:lnTo>
                    <a:pt x="6152" y="1549"/>
                  </a:lnTo>
                  <a:lnTo>
                    <a:pt x="6006" y="1528"/>
                  </a:lnTo>
                  <a:lnTo>
                    <a:pt x="5964" y="1445"/>
                  </a:lnTo>
                  <a:lnTo>
                    <a:pt x="5839" y="1445"/>
                  </a:lnTo>
                  <a:lnTo>
                    <a:pt x="5755" y="1549"/>
                  </a:lnTo>
                  <a:lnTo>
                    <a:pt x="5629" y="1507"/>
                  </a:lnTo>
                  <a:lnTo>
                    <a:pt x="5587" y="1361"/>
                  </a:lnTo>
                  <a:lnTo>
                    <a:pt x="5546" y="1361"/>
                  </a:lnTo>
                  <a:lnTo>
                    <a:pt x="5546" y="1256"/>
                  </a:lnTo>
                  <a:lnTo>
                    <a:pt x="5462" y="1152"/>
                  </a:lnTo>
                  <a:lnTo>
                    <a:pt x="5399" y="1131"/>
                  </a:lnTo>
                  <a:lnTo>
                    <a:pt x="5441" y="1047"/>
                  </a:lnTo>
                  <a:lnTo>
                    <a:pt x="5378" y="943"/>
                  </a:lnTo>
                  <a:lnTo>
                    <a:pt x="5399" y="712"/>
                  </a:lnTo>
                  <a:lnTo>
                    <a:pt x="5253" y="629"/>
                  </a:lnTo>
                  <a:lnTo>
                    <a:pt x="5232" y="566"/>
                  </a:lnTo>
                  <a:lnTo>
                    <a:pt x="5211" y="482"/>
                  </a:lnTo>
                  <a:lnTo>
                    <a:pt x="4960" y="357"/>
                  </a:lnTo>
                  <a:lnTo>
                    <a:pt x="4813" y="357"/>
                  </a:lnTo>
                  <a:lnTo>
                    <a:pt x="4751" y="189"/>
                  </a:lnTo>
                  <a:lnTo>
                    <a:pt x="4604" y="106"/>
                  </a:lnTo>
                  <a:lnTo>
                    <a:pt x="4437" y="210"/>
                  </a:lnTo>
                  <a:lnTo>
                    <a:pt x="412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1"/>
            <p:cNvSpPr/>
            <p:nvPr/>
          </p:nvSpPr>
          <p:spPr>
            <a:xfrm>
              <a:off x="4822425" y="2778250"/>
              <a:ext cx="119300" cy="63825"/>
            </a:xfrm>
            <a:custGeom>
              <a:avLst/>
              <a:gdLst/>
              <a:ahLst/>
              <a:cxnLst/>
              <a:rect l="l" t="t" r="r" b="b"/>
              <a:pathLst>
                <a:path w="4772" h="2553" extrusionOk="0">
                  <a:moveTo>
                    <a:pt x="231" y="0"/>
                  </a:moveTo>
                  <a:lnTo>
                    <a:pt x="210" y="42"/>
                  </a:lnTo>
                  <a:lnTo>
                    <a:pt x="210" y="251"/>
                  </a:lnTo>
                  <a:lnTo>
                    <a:pt x="126" y="565"/>
                  </a:lnTo>
                  <a:lnTo>
                    <a:pt x="126" y="732"/>
                  </a:lnTo>
                  <a:lnTo>
                    <a:pt x="1" y="942"/>
                  </a:lnTo>
                  <a:lnTo>
                    <a:pt x="22" y="1088"/>
                  </a:lnTo>
                  <a:lnTo>
                    <a:pt x="147" y="1109"/>
                  </a:lnTo>
                  <a:lnTo>
                    <a:pt x="252" y="1193"/>
                  </a:lnTo>
                  <a:lnTo>
                    <a:pt x="356" y="1193"/>
                  </a:lnTo>
                  <a:lnTo>
                    <a:pt x="440" y="1255"/>
                  </a:lnTo>
                  <a:lnTo>
                    <a:pt x="649" y="1318"/>
                  </a:lnTo>
                  <a:lnTo>
                    <a:pt x="900" y="1507"/>
                  </a:lnTo>
                  <a:lnTo>
                    <a:pt x="1089" y="1716"/>
                  </a:lnTo>
                  <a:lnTo>
                    <a:pt x="1319" y="1758"/>
                  </a:lnTo>
                  <a:lnTo>
                    <a:pt x="1423" y="1841"/>
                  </a:lnTo>
                  <a:lnTo>
                    <a:pt x="1591" y="1841"/>
                  </a:lnTo>
                  <a:lnTo>
                    <a:pt x="1779" y="1946"/>
                  </a:lnTo>
                  <a:lnTo>
                    <a:pt x="2051" y="1946"/>
                  </a:lnTo>
                  <a:lnTo>
                    <a:pt x="2156" y="2030"/>
                  </a:lnTo>
                  <a:lnTo>
                    <a:pt x="2449" y="1946"/>
                  </a:lnTo>
                  <a:lnTo>
                    <a:pt x="2742" y="1988"/>
                  </a:lnTo>
                  <a:lnTo>
                    <a:pt x="2763" y="2155"/>
                  </a:lnTo>
                  <a:lnTo>
                    <a:pt x="2930" y="2281"/>
                  </a:lnTo>
                  <a:lnTo>
                    <a:pt x="3223" y="2364"/>
                  </a:lnTo>
                  <a:lnTo>
                    <a:pt x="3348" y="2302"/>
                  </a:lnTo>
                  <a:lnTo>
                    <a:pt x="3558" y="2302"/>
                  </a:lnTo>
                  <a:lnTo>
                    <a:pt x="4039" y="2490"/>
                  </a:lnTo>
                  <a:lnTo>
                    <a:pt x="4144" y="2406"/>
                  </a:lnTo>
                  <a:lnTo>
                    <a:pt x="4395" y="2553"/>
                  </a:lnTo>
                  <a:lnTo>
                    <a:pt x="4729" y="2469"/>
                  </a:lnTo>
                  <a:lnTo>
                    <a:pt x="4771" y="2197"/>
                  </a:lnTo>
                  <a:lnTo>
                    <a:pt x="4667" y="1967"/>
                  </a:lnTo>
                  <a:lnTo>
                    <a:pt x="4729" y="1716"/>
                  </a:lnTo>
                  <a:lnTo>
                    <a:pt x="4667" y="1569"/>
                  </a:lnTo>
                  <a:lnTo>
                    <a:pt x="4562" y="1569"/>
                  </a:lnTo>
                  <a:lnTo>
                    <a:pt x="4416" y="1632"/>
                  </a:lnTo>
                  <a:lnTo>
                    <a:pt x="4353" y="1611"/>
                  </a:lnTo>
                  <a:lnTo>
                    <a:pt x="4206" y="1653"/>
                  </a:lnTo>
                  <a:lnTo>
                    <a:pt x="4123" y="1632"/>
                  </a:lnTo>
                  <a:lnTo>
                    <a:pt x="3997" y="1465"/>
                  </a:lnTo>
                  <a:lnTo>
                    <a:pt x="3830" y="1402"/>
                  </a:lnTo>
                  <a:lnTo>
                    <a:pt x="3788" y="1255"/>
                  </a:lnTo>
                  <a:lnTo>
                    <a:pt x="3662" y="1193"/>
                  </a:lnTo>
                  <a:lnTo>
                    <a:pt x="3453" y="1193"/>
                  </a:lnTo>
                  <a:lnTo>
                    <a:pt x="3348" y="1297"/>
                  </a:lnTo>
                  <a:lnTo>
                    <a:pt x="3202" y="1318"/>
                  </a:lnTo>
                  <a:lnTo>
                    <a:pt x="3139" y="1402"/>
                  </a:lnTo>
                  <a:lnTo>
                    <a:pt x="2972" y="1318"/>
                  </a:lnTo>
                  <a:lnTo>
                    <a:pt x="2867" y="1339"/>
                  </a:lnTo>
                  <a:lnTo>
                    <a:pt x="2825" y="1193"/>
                  </a:lnTo>
                  <a:lnTo>
                    <a:pt x="2846" y="942"/>
                  </a:lnTo>
                  <a:lnTo>
                    <a:pt x="2700" y="942"/>
                  </a:lnTo>
                  <a:lnTo>
                    <a:pt x="2532" y="1004"/>
                  </a:lnTo>
                  <a:lnTo>
                    <a:pt x="2365" y="879"/>
                  </a:lnTo>
                  <a:lnTo>
                    <a:pt x="2365" y="711"/>
                  </a:lnTo>
                  <a:lnTo>
                    <a:pt x="2239" y="628"/>
                  </a:lnTo>
                  <a:lnTo>
                    <a:pt x="2114" y="628"/>
                  </a:lnTo>
                  <a:lnTo>
                    <a:pt x="2093" y="586"/>
                  </a:lnTo>
                  <a:lnTo>
                    <a:pt x="2009" y="628"/>
                  </a:lnTo>
                  <a:lnTo>
                    <a:pt x="2009" y="816"/>
                  </a:lnTo>
                  <a:lnTo>
                    <a:pt x="1947" y="837"/>
                  </a:lnTo>
                  <a:lnTo>
                    <a:pt x="1905" y="711"/>
                  </a:lnTo>
                  <a:lnTo>
                    <a:pt x="1800" y="586"/>
                  </a:lnTo>
                  <a:lnTo>
                    <a:pt x="1737" y="523"/>
                  </a:lnTo>
                  <a:lnTo>
                    <a:pt x="1612" y="460"/>
                  </a:lnTo>
                  <a:lnTo>
                    <a:pt x="1486" y="460"/>
                  </a:lnTo>
                  <a:lnTo>
                    <a:pt x="1319" y="272"/>
                  </a:lnTo>
                  <a:lnTo>
                    <a:pt x="1214" y="209"/>
                  </a:lnTo>
                  <a:lnTo>
                    <a:pt x="1089" y="209"/>
                  </a:lnTo>
                  <a:lnTo>
                    <a:pt x="1047" y="147"/>
                  </a:lnTo>
                  <a:lnTo>
                    <a:pt x="838" y="63"/>
                  </a:lnTo>
                  <a:lnTo>
                    <a:pt x="670" y="84"/>
                  </a:lnTo>
                  <a:lnTo>
                    <a:pt x="607" y="188"/>
                  </a:lnTo>
                  <a:lnTo>
                    <a:pt x="545" y="167"/>
                  </a:lnTo>
                  <a:lnTo>
                    <a:pt x="440" y="167"/>
                  </a:lnTo>
                  <a:lnTo>
                    <a:pt x="377" y="84"/>
                  </a:lnTo>
                  <a:lnTo>
                    <a:pt x="23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1"/>
            <p:cNvSpPr/>
            <p:nvPr/>
          </p:nvSpPr>
          <p:spPr>
            <a:xfrm>
              <a:off x="4547800" y="2671000"/>
              <a:ext cx="200375" cy="220775"/>
            </a:xfrm>
            <a:custGeom>
              <a:avLst/>
              <a:gdLst/>
              <a:ahLst/>
              <a:cxnLst/>
              <a:rect l="l" t="t" r="r" b="b"/>
              <a:pathLst>
                <a:path w="8015" h="8831" extrusionOk="0">
                  <a:moveTo>
                    <a:pt x="5901" y="1"/>
                  </a:moveTo>
                  <a:lnTo>
                    <a:pt x="5713" y="105"/>
                  </a:lnTo>
                  <a:lnTo>
                    <a:pt x="5587" y="252"/>
                  </a:lnTo>
                  <a:lnTo>
                    <a:pt x="5441" y="252"/>
                  </a:lnTo>
                  <a:lnTo>
                    <a:pt x="5315" y="377"/>
                  </a:lnTo>
                  <a:lnTo>
                    <a:pt x="5232" y="482"/>
                  </a:lnTo>
                  <a:lnTo>
                    <a:pt x="5462" y="838"/>
                  </a:lnTo>
                  <a:lnTo>
                    <a:pt x="5483" y="1110"/>
                  </a:lnTo>
                  <a:lnTo>
                    <a:pt x="5232" y="1444"/>
                  </a:lnTo>
                  <a:lnTo>
                    <a:pt x="5357" y="1570"/>
                  </a:lnTo>
                  <a:lnTo>
                    <a:pt x="5357" y="1737"/>
                  </a:lnTo>
                  <a:lnTo>
                    <a:pt x="5190" y="1968"/>
                  </a:lnTo>
                  <a:lnTo>
                    <a:pt x="4981" y="1968"/>
                  </a:lnTo>
                  <a:lnTo>
                    <a:pt x="4771" y="1884"/>
                  </a:lnTo>
                  <a:lnTo>
                    <a:pt x="4646" y="1968"/>
                  </a:lnTo>
                  <a:lnTo>
                    <a:pt x="4709" y="2135"/>
                  </a:lnTo>
                  <a:lnTo>
                    <a:pt x="4834" y="2198"/>
                  </a:lnTo>
                  <a:lnTo>
                    <a:pt x="4876" y="2365"/>
                  </a:lnTo>
                  <a:lnTo>
                    <a:pt x="4855" y="2449"/>
                  </a:lnTo>
                  <a:lnTo>
                    <a:pt x="4730" y="2512"/>
                  </a:lnTo>
                  <a:lnTo>
                    <a:pt x="4604" y="2553"/>
                  </a:lnTo>
                  <a:lnTo>
                    <a:pt x="4562" y="2616"/>
                  </a:lnTo>
                  <a:lnTo>
                    <a:pt x="4541" y="2825"/>
                  </a:lnTo>
                  <a:lnTo>
                    <a:pt x="4499" y="2972"/>
                  </a:lnTo>
                  <a:lnTo>
                    <a:pt x="4499" y="3035"/>
                  </a:lnTo>
                  <a:lnTo>
                    <a:pt x="4457" y="3097"/>
                  </a:lnTo>
                  <a:lnTo>
                    <a:pt x="4499" y="3328"/>
                  </a:lnTo>
                  <a:lnTo>
                    <a:pt x="4395" y="3537"/>
                  </a:lnTo>
                  <a:lnTo>
                    <a:pt x="4248" y="3390"/>
                  </a:lnTo>
                  <a:lnTo>
                    <a:pt x="4206" y="3390"/>
                  </a:lnTo>
                  <a:lnTo>
                    <a:pt x="4185" y="3453"/>
                  </a:lnTo>
                  <a:lnTo>
                    <a:pt x="4039" y="3453"/>
                  </a:lnTo>
                  <a:lnTo>
                    <a:pt x="3997" y="3411"/>
                  </a:lnTo>
                  <a:lnTo>
                    <a:pt x="3830" y="3432"/>
                  </a:lnTo>
                  <a:lnTo>
                    <a:pt x="3809" y="3495"/>
                  </a:lnTo>
                  <a:lnTo>
                    <a:pt x="3600" y="3662"/>
                  </a:lnTo>
                  <a:lnTo>
                    <a:pt x="3683" y="3704"/>
                  </a:lnTo>
                  <a:lnTo>
                    <a:pt x="3621" y="3767"/>
                  </a:lnTo>
                  <a:lnTo>
                    <a:pt x="3411" y="3872"/>
                  </a:lnTo>
                  <a:lnTo>
                    <a:pt x="3349" y="3830"/>
                  </a:lnTo>
                  <a:lnTo>
                    <a:pt x="3202" y="3851"/>
                  </a:lnTo>
                  <a:lnTo>
                    <a:pt x="3160" y="3934"/>
                  </a:lnTo>
                  <a:lnTo>
                    <a:pt x="3139" y="4039"/>
                  </a:lnTo>
                  <a:lnTo>
                    <a:pt x="3035" y="4060"/>
                  </a:lnTo>
                  <a:lnTo>
                    <a:pt x="2951" y="4165"/>
                  </a:lnTo>
                  <a:lnTo>
                    <a:pt x="2951" y="4332"/>
                  </a:lnTo>
                  <a:lnTo>
                    <a:pt x="2993" y="4499"/>
                  </a:lnTo>
                  <a:lnTo>
                    <a:pt x="2993" y="4646"/>
                  </a:lnTo>
                  <a:lnTo>
                    <a:pt x="3035" y="4750"/>
                  </a:lnTo>
                  <a:lnTo>
                    <a:pt x="3035" y="4855"/>
                  </a:lnTo>
                  <a:lnTo>
                    <a:pt x="2784" y="4960"/>
                  </a:lnTo>
                  <a:lnTo>
                    <a:pt x="2574" y="4960"/>
                  </a:lnTo>
                  <a:lnTo>
                    <a:pt x="2407" y="4981"/>
                  </a:lnTo>
                  <a:lnTo>
                    <a:pt x="2093" y="4981"/>
                  </a:lnTo>
                  <a:lnTo>
                    <a:pt x="1905" y="5022"/>
                  </a:lnTo>
                  <a:lnTo>
                    <a:pt x="1821" y="5106"/>
                  </a:lnTo>
                  <a:lnTo>
                    <a:pt x="1633" y="5085"/>
                  </a:lnTo>
                  <a:lnTo>
                    <a:pt x="1465" y="5127"/>
                  </a:lnTo>
                  <a:lnTo>
                    <a:pt x="775" y="5169"/>
                  </a:lnTo>
                  <a:lnTo>
                    <a:pt x="1" y="4918"/>
                  </a:lnTo>
                  <a:lnTo>
                    <a:pt x="273" y="5336"/>
                  </a:lnTo>
                  <a:lnTo>
                    <a:pt x="356" y="5483"/>
                  </a:lnTo>
                  <a:lnTo>
                    <a:pt x="524" y="5629"/>
                  </a:lnTo>
                  <a:lnTo>
                    <a:pt x="649" y="5713"/>
                  </a:lnTo>
                  <a:lnTo>
                    <a:pt x="691" y="5755"/>
                  </a:lnTo>
                  <a:lnTo>
                    <a:pt x="880" y="5797"/>
                  </a:lnTo>
                  <a:lnTo>
                    <a:pt x="984" y="5818"/>
                  </a:lnTo>
                  <a:lnTo>
                    <a:pt x="1005" y="5901"/>
                  </a:lnTo>
                  <a:lnTo>
                    <a:pt x="1172" y="5901"/>
                  </a:lnTo>
                  <a:lnTo>
                    <a:pt x="1172" y="6110"/>
                  </a:lnTo>
                  <a:lnTo>
                    <a:pt x="1214" y="6236"/>
                  </a:lnTo>
                  <a:lnTo>
                    <a:pt x="1214" y="6382"/>
                  </a:lnTo>
                  <a:lnTo>
                    <a:pt x="1256" y="6487"/>
                  </a:lnTo>
                  <a:lnTo>
                    <a:pt x="1403" y="6466"/>
                  </a:lnTo>
                  <a:lnTo>
                    <a:pt x="1528" y="6571"/>
                  </a:lnTo>
                  <a:lnTo>
                    <a:pt x="1570" y="6801"/>
                  </a:lnTo>
                  <a:lnTo>
                    <a:pt x="1486" y="6885"/>
                  </a:lnTo>
                  <a:lnTo>
                    <a:pt x="1319" y="6843"/>
                  </a:lnTo>
                  <a:lnTo>
                    <a:pt x="1068" y="6906"/>
                  </a:lnTo>
                  <a:lnTo>
                    <a:pt x="984" y="6968"/>
                  </a:lnTo>
                  <a:lnTo>
                    <a:pt x="838" y="7052"/>
                  </a:lnTo>
                  <a:lnTo>
                    <a:pt x="754" y="7157"/>
                  </a:lnTo>
                  <a:lnTo>
                    <a:pt x="796" y="7261"/>
                  </a:lnTo>
                  <a:lnTo>
                    <a:pt x="691" y="7387"/>
                  </a:lnTo>
                  <a:lnTo>
                    <a:pt x="754" y="7512"/>
                  </a:lnTo>
                  <a:lnTo>
                    <a:pt x="733" y="7722"/>
                  </a:lnTo>
                  <a:lnTo>
                    <a:pt x="733" y="7805"/>
                  </a:lnTo>
                  <a:lnTo>
                    <a:pt x="796" y="7805"/>
                  </a:lnTo>
                  <a:lnTo>
                    <a:pt x="796" y="7889"/>
                  </a:lnTo>
                  <a:lnTo>
                    <a:pt x="859" y="7910"/>
                  </a:lnTo>
                  <a:lnTo>
                    <a:pt x="1005" y="7805"/>
                  </a:lnTo>
                  <a:lnTo>
                    <a:pt x="1131" y="7805"/>
                  </a:lnTo>
                  <a:lnTo>
                    <a:pt x="1172" y="7847"/>
                  </a:lnTo>
                  <a:lnTo>
                    <a:pt x="1193" y="7826"/>
                  </a:lnTo>
                  <a:lnTo>
                    <a:pt x="1298" y="7784"/>
                  </a:lnTo>
                  <a:lnTo>
                    <a:pt x="1403" y="7784"/>
                  </a:lnTo>
                  <a:lnTo>
                    <a:pt x="1465" y="7805"/>
                  </a:lnTo>
                  <a:lnTo>
                    <a:pt x="1570" y="7784"/>
                  </a:lnTo>
                  <a:lnTo>
                    <a:pt x="1696" y="7784"/>
                  </a:lnTo>
                  <a:lnTo>
                    <a:pt x="1717" y="7722"/>
                  </a:lnTo>
                  <a:lnTo>
                    <a:pt x="1779" y="7638"/>
                  </a:lnTo>
                  <a:lnTo>
                    <a:pt x="1884" y="7722"/>
                  </a:lnTo>
                  <a:lnTo>
                    <a:pt x="1947" y="7722"/>
                  </a:lnTo>
                  <a:lnTo>
                    <a:pt x="1989" y="7701"/>
                  </a:lnTo>
                  <a:lnTo>
                    <a:pt x="2030" y="7701"/>
                  </a:lnTo>
                  <a:lnTo>
                    <a:pt x="2051" y="7784"/>
                  </a:lnTo>
                  <a:lnTo>
                    <a:pt x="2156" y="7784"/>
                  </a:lnTo>
                  <a:lnTo>
                    <a:pt x="2240" y="7826"/>
                  </a:lnTo>
                  <a:lnTo>
                    <a:pt x="2323" y="7826"/>
                  </a:lnTo>
                  <a:lnTo>
                    <a:pt x="2449" y="7701"/>
                  </a:lnTo>
                  <a:lnTo>
                    <a:pt x="2616" y="7701"/>
                  </a:lnTo>
                  <a:lnTo>
                    <a:pt x="2700" y="7722"/>
                  </a:lnTo>
                  <a:lnTo>
                    <a:pt x="2784" y="7680"/>
                  </a:lnTo>
                  <a:lnTo>
                    <a:pt x="2867" y="7680"/>
                  </a:lnTo>
                  <a:lnTo>
                    <a:pt x="2888" y="7617"/>
                  </a:lnTo>
                  <a:lnTo>
                    <a:pt x="2951" y="7638"/>
                  </a:lnTo>
                  <a:lnTo>
                    <a:pt x="3097" y="7680"/>
                  </a:lnTo>
                  <a:lnTo>
                    <a:pt x="3223" y="7617"/>
                  </a:lnTo>
                  <a:lnTo>
                    <a:pt x="3411" y="7617"/>
                  </a:lnTo>
                  <a:lnTo>
                    <a:pt x="3558" y="7722"/>
                  </a:lnTo>
                  <a:lnTo>
                    <a:pt x="3579" y="7847"/>
                  </a:lnTo>
                  <a:lnTo>
                    <a:pt x="3579" y="7931"/>
                  </a:lnTo>
                  <a:lnTo>
                    <a:pt x="3579" y="7952"/>
                  </a:lnTo>
                  <a:lnTo>
                    <a:pt x="3558" y="7952"/>
                  </a:lnTo>
                  <a:lnTo>
                    <a:pt x="3558" y="8014"/>
                  </a:lnTo>
                  <a:lnTo>
                    <a:pt x="3662" y="8014"/>
                  </a:lnTo>
                  <a:lnTo>
                    <a:pt x="3809" y="7931"/>
                  </a:lnTo>
                  <a:lnTo>
                    <a:pt x="3809" y="8056"/>
                  </a:lnTo>
                  <a:lnTo>
                    <a:pt x="3934" y="8203"/>
                  </a:lnTo>
                  <a:lnTo>
                    <a:pt x="3997" y="8412"/>
                  </a:lnTo>
                  <a:lnTo>
                    <a:pt x="3997" y="8433"/>
                  </a:lnTo>
                  <a:lnTo>
                    <a:pt x="3997" y="8517"/>
                  </a:lnTo>
                  <a:lnTo>
                    <a:pt x="3934" y="8538"/>
                  </a:lnTo>
                  <a:lnTo>
                    <a:pt x="4039" y="8538"/>
                  </a:lnTo>
                  <a:lnTo>
                    <a:pt x="4081" y="8663"/>
                  </a:lnTo>
                  <a:lnTo>
                    <a:pt x="4353" y="8663"/>
                  </a:lnTo>
                  <a:lnTo>
                    <a:pt x="4541" y="8747"/>
                  </a:lnTo>
                  <a:lnTo>
                    <a:pt x="4541" y="8831"/>
                  </a:lnTo>
                  <a:lnTo>
                    <a:pt x="4625" y="8768"/>
                  </a:lnTo>
                  <a:lnTo>
                    <a:pt x="4646" y="8621"/>
                  </a:lnTo>
                  <a:lnTo>
                    <a:pt x="4750" y="8538"/>
                  </a:lnTo>
                  <a:lnTo>
                    <a:pt x="4834" y="8517"/>
                  </a:lnTo>
                  <a:lnTo>
                    <a:pt x="4876" y="8370"/>
                  </a:lnTo>
                  <a:lnTo>
                    <a:pt x="4960" y="8412"/>
                  </a:lnTo>
                  <a:lnTo>
                    <a:pt x="5064" y="8349"/>
                  </a:lnTo>
                  <a:lnTo>
                    <a:pt x="5462" y="8370"/>
                  </a:lnTo>
                  <a:lnTo>
                    <a:pt x="5692" y="8266"/>
                  </a:lnTo>
                  <a:lnTo>
                    <a:pt x="5755" y="8224"/>
                  </a:lnTo>
                  <a:lnTo>
                    <a:pt x="5880" y="8203"/>
                  </a:lnTo>
                  <a:lnTo>
                    <a:pt x="5880" y="8203"/>
                  </a:lnTo>
                  <a:lnTo>
                    <a:pt x="5818" y="8266"/>
                  </a:lnTo>
                  <a:lnTo>
                    <a:pt x="5880" y="8349"/>
                  </a:lnTo>
                  <a:lnTo>
                    <a:pt x="6006" y="8266"/>
                  </a:lnTo>
                  <a:lnTo>
                    <a:pt x="6110" y="8224"/>
                  </a:lnTo>
                  <a:lnTo>
                    <a:pt x="6069" y="8161"/>
                  </a:lnTo>
                  <a:lnTo>
                    <a:pt x="6090" y="8098"/>
                  </a:lnTo>
                  <a:lnTo>
                    <a:pt x="5964" y="7722"/>
                  </a:lnTo>
                  <a:lnTo>
                    <a:pt x="5838" y="7575"/>
                  </a:lnTo>
                  <a:lnTo>
                    <a:pt x="5880" y="7491"/>
                  </a:lnTo>
                  <a:lnTo>
                    <a:pt x="5797" y="7429"/>
                  </a:lnTo>
                  <a:lnTo>
                    <a:pt x="5692" y="7429"/>
                  </a:lnTo>
                  <a:lnTo>
                    <a:pt x="5483" y="7303"/>
                  </a:lnTo>
                  <a:lnTo>
                    <a:pt x="5462" y="7094"/>
                  </a:lnTo>
                  <a:lnTo>
                    <a:pt x="5483" y="6968"/>
                  </a:lnTo>
                  <a:lnTo>
                    <a:pt x="5399" y="6780"/>
                  </a:lnTo>
                  <a:lnTo>
                    <a:pt x="5294" y="6780"/>
                  </a:lnTo>
                  <a:lnTo>
                    <a:pt x="5232" y="6801"/>
                  </a:lnTo>
                  <a:lnTo>
                    <a:pt x="5085" y="6759"/>
                  </a:lnTo>
                  <a:lnTo>
                    <a:pt x="4981" y="6780"/>
                  </a:lnTo>
                  <a:lnTo>
                    <a:pt x="4981" y="6634"/>
                  </a:lnTo>
                  <a:lnTo>
                    <a:pt x="5085" y="6382"/>
                  </a:lnTo>
                  <a:lnTo>
                    <a:pt x="5169" y="6362"/>
                  </a:lnTo>
                  <a:lnTo>
                    <a:pt x="5315" y="6152"/>
                  </a:lnTo>
                  <a:lnTo>
                    <a:pt x="5357" y="6048"/>
                  </a:lnTo>
                  <a:lnTo>
                    <a:pt x="5462" y="6006"/>
                  </a:lnTo>
                  <a:lnTo>
                    <a:pt x="5546" y="5943"/>
                  </a:lnTo>
                  <a:lnTo>
                    <a:pt x="5671" y="6006"/>
                  </a:lnTo>
                  <a:lnTo>
                    <a:pt x="5692" y="6110"/>
                  </a:lnTo>
                  <a:lnTo>
                    <a:pt x="5776" y="6131"/>
                  </a:lnTo>
                  <a:lnTo>
                    <a:pt x="5985" y="6006"/>
                  </a:lnTo>
                  <a:lnTo>
                    <a:pt x="6299" y="6006"/>
                  </a:lnTo>
                  <a:lnTo>
                    <a:pt x="6487" y="5797"/>
                  </a:lnTo>
                  <a:lnTo>
                    <a:pt x="6592" y="5441"/>
                  </a:lnTo>
                  <a:lnTo>
                    <a:pt x="6843" y="5273"/>
                  </a:lnTo>
                  <a:lnTo>
                    <a:pt x="6926" y="5127"/>
                  </a:lnTo>
                  <a:lnTo>
                    <a:pt x="6947" y="4960"/>
                  </a:lnTo>
                  <a:lnTo>
                    <a:pt x="7052" y="4771"/>
                  </a:lnTo>
                  <a:lnTo>
                    <a:pt x="7261" y="4667"/>
                  </a:lnTo>
                  <a:lnTo>
                    <a:pt x="7324" y="4541"/>
                  </a:lnTo>
                  <a:lnTo>
                    <a:pt x="7324" y="4437"/>
                  </a:lnTo>
                  <a:lnTo>
                    <a:pt x="7240" y="4374"/>
                  </a:lnTo>
                  <a:lnTo>
                    <a:pt x="7387" y="4185"/>
                  </a:lnTo>
                  <a:lnTo>
                    <a:pt x="7491" y="4123"/>
                  </a:lnTo>
                  <a:lnTo>
                    <a:pt x="7491" y="3976"/>
                  </a:lnTo>
                  <a:lnTo>
                    <a:pt x="7554" y="3704"/>
                  </a:lnTo>
                  <a:lnTo>
                    <a:pt x="7470" y="3495"/>
                  </a:lnTo>
                  <a:lnTo>
                    <a:pt x="7450" y="3432"/>
                  </a:lnTo>
                  <a:lnTo>
                    <a:pt x="7638" y="3244"/>
                  </a:lnTo>
                  <a:lnTo>
                    <a:pt x="7743" y="3223"/>
                  </a:lnTo>
                  <a:lnTo>
                    <a:pt x="7847" y="3139"/>
                  </a:lnTo>
                  <a:lnTo>
                    <a:pt x="7910" y="3139"/>
                  </a:lnTo>
                  <a:lnTo>
                    <a:pt x="8015" y="3035"/>
                  </a:lnTo>
                  <a:lnTo>
                    <a:pt x="8015" y="2909"/>
                  </a:lnTo>
                  <a:lnTo>
                    <a:pt x="7868" y="2867"/>
                  </a:lnTo>
                  <a:lnTo>
                    <a:pt x="7743" y="2909"/>
                  </a:lnTo>
                  <a:lnTo>
                    <a:pt x="7554" y="2888"/>
                  </a:lnTo>
                  <a:lnTo>
                    <a:pt x="7491" y="2721"/>
                  </a:lnTo>
                  <a:lnTo>
                    <a:pt x="7282" y="2658"/>
                  </a:lnTo>
                  <a:lnTo>
                    <a:pt x="7073" y="2595"/>
                  </a:lnTo>
                  <a:lnTo>
                    <a:pt x="6864" y="2407"/>
                  </a:lnTo>
                  <a:lnTo>
                    <a:pt x="6843" y="2240"/>
                  </a:lnTo>
                  <a:lnTo>
                    <a:pt x="6738" y="1863"/>
                  </a:lnTo>
                  <a:lnTo>
                    <a:pt x="6634" y="1675"/>
                  </a:lnTo>
                  <a:lnTo>
                    <a:pt x="6634" y="1507"/>
                  </a:lnTo>
                  <a:lnTo>
                    <a:pt x="6738" y="1465"/>
                  </a:lnTo>
                  <a:lnTo>
                    <a:pt x="6738" y="1340"/>
                  </a:lnTo>
                  <a:lnTo>
                    <a:pt x="6885" y="1235"/>
                  </a:lnTo>
                  <a:lnTo>
                    <a:pt x="6885" y="1110"/>
                  </a:lnTo>
                  <a:lnTo>
                    <a:pt x="6738" y="1047"/>
                  </a:lnTo>
                  <a:lnTo>
                    <a:pt x="6717" y="921"/>
                  </a:lnTo>
                  <a:lnTo>
                    <a:pt x="6550" y="838"/>
                  </a:lnTo>
                  <a:lnTo>
                    <a:pt x="6403" y="712"/>
                  </a:lnTo>
                  <a:lnTo>
                    <a:pt x="6278" y="566"/>
                  </a:lnTo>
                  <a:lnTo>
                    <a:pt x="6173" y="608"/>
                  </a:lnTo>
                  <a:lnTo>
                    <a:pt x="6090" y="628"/>
                  </a:lnTo>
                  <a:lnTo>
                    <a:pt x="6006" y="566"/>
                  </a:lnTo>
                  <a:lnTo>
                    <a:pt x="5985" y="315"/>
                  </a:lnTo>
                  <a:lnTo>
                    <a:pt x="6236" y="147"/>
                  </a:lnTo>
                  <a:lnTo>
                    <a:pt x="6215" y="64"/>
                  </a:lnTo>
                  <a:lnTo>
                    <a:pt x="6027" y="84"/>
                  </a:lnTo>
                  <a:lnTo>
                    <a:pt x="590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1"/>
            <p:cNvSpPr/>
            <p:nvPr/>
          </p:nvSpPr>
          <p:spPr>
            <a:xfrm>
              <a:off x="4533150" y="2640675"/>
              <a:ext cx="191475" cy="159550"/>
            </a:xfrm>
            <a:custGeom>
              <a:avLst/>
              <a:gdLst/>
              <a:ahLst/>
              <a:cxnLst/>
              <a:rect l="l" t="t" r="r" b="b"/>
              <a:pathLst>
                <a:path w="7659" h="6382" extrusionOk="0">
                  <a:moveTo>
                    <a:pt x="5295" y="0"/>
                  </a:moveTo>
                  <a:lnTo>
                    <a:pt x="5232" y="105"/>
                  </a:lnTo>
                  <a:lnTo>
                    <a:pt x="5211" y="272"/>
                  </a:lnTo>
                  <a:lnTo>
                    <a:pt x="5127" y="335"/>
                  </a:lnTo>
                  <a:lnTo>
                    <a:pt x="5106" y="419"/>
                  </a:lnTo>
                  <a:lnTo>
                    <a:pt x="5127" y="565"/>
                  </a:lnTo>
                  <a:lnTo>
                    <a:pt x="5043" y="691"/>
                  </a:lnTo>
                  <a:lnTo>
                    <a:pt x="4918" y="691"/>
                  </a:lnTo>
                  <a:lnTo>
                    <a:pt x="4897" y="649"/>
                  </a:lnTo>
                  <a:lnTo>
                    <a:pt x="4834" y="649"/>
                  </a:lnTo>
                  <a:lnTo>
                    <a:pt x="4792" y="691"/>
                  </a:lnTo>
                  <a:lnTo>
                    <a:pt x="4667" y="732"/>
                  </a:lnTo>
                  <a:lnTo>
                    <a:pt x="4667" y="837"/>
                  </a:lnTo>
                  <a:lnTo>
                    <a:pt x="4709" y="879"/>
                  </a:lnTo>
                  <a:lnTo>
                    <a:pt x="4709" y="963"/>
                  </a:lnTo>
                  <a:lnTo>
                    <a:pt x="4520" y="942"/>
                  </a:lnTo>
                  <a:lnTo>
                    <a:pt x="4458" y="858"/>
                  </a:lnTo>
                  <a:lnTo>
                    <a:pt x="4395" y="837"/>
                  </a:lnTo>
                  <a:lnTo>
                    <a:pt x="4332" y="879"/>
                  </a:lnTo>
                  <a:lnTo>
                    <a:pt x="4269" y="900"/>
                  </a:lnTo>
                  <a:lnTo>
                    <a:pt x="4207" y="984"/>
                  </a:lnTo>
                  <a:lnTo>
                    <a:pt x="4081" y="1067"/>
                  </a:lnTo>
                  <a:lnTo>
                    <a:pt x="3893" y="1088"/>
                  </a:lnTo>
                  <a:lnTo>
                    <a:pt x="3788" y="1067"/>
                  </a:lnTo>
                  <a:lnTo>
                    <a:pt x="3683" y="900"/>
                  </a:lnTo>
                  <a:lnTo>
                    <a:pt x="3579" y="879"/>
                  </a:lnTo>
                  <a:lnTo>
                    <a:pt x="3474" y="984"/>
                  </a:lnTo>
                  <a:lnTo>
                    <a:pt x="3411" y="984"/>
                  </a:lnTo>
                  <a:lnTo>
                    <a:pt x="3328" y="879"/>
                  </a:lnTo>
                  <a:lnTo>
                    <a:pt x="3223" y="795"/>
                  </a:lnTo>
                  <a:lnTo>
                    <a:pt x="3014" y="858"/>
                  </a:lnTo>
                  <a:lnTo>
                    <a:pt x="2993" y="837"/>
                  </a:lnTo>
                  <a:lnTo>
                    <a:pt x="2847" y="858"/>
                  </a:lnTo>
                  <a:lnTo>
                    <a:pt x="2742" y="774"/>
                  </a:lnTo>
                  <a:lnTo>
                    <a:pt x="2595" y="837"/>
                  </a:lnTo>
                  <a:lnTo>
                    <a:pt x="2428" y="942"/>
                  </a:lnTo>
                  <a:lnTo>
                    <a:pt x="2386" y="942"/>
                  </a:lnTo>
                  <a:lnTo>
                    <a:pt x="2219" y="984"/>
                  </a:lnTo>
                  <a:lnTo>
                    <a:pt x="2177" y="1046"/>
                  </a:lnTo>
                  <a:lnTo>
                    <a:pt x="2114" y="1067"/>
                  </a:lnTo>
                  <a:lnTo>
                    <a:pt x="2093" y="1109"/>
                  </a:lnTo>
                  <a:lnTo>
                    <a:pt x="2156" y="1172"/>
                  </a:lnTo>
                  <a:lnTo>
                    <a:pt x="2156" y="1297"/>
                  </a:lnTo>
                  <a:lnTo>
                    <a:pt x="2010" y="1423"/>
                  </a:lnTo>
                  <a:lnTo>
                    <a:pt x="2010" y="1590"/>
                  </a:lnTo>
                  <a:lnTo>
                    <a:pt x="1989" y="1716"/>
                  </a:lnTo>
                  <a:lnTo>
                    <a:pt x="1884" y="1737"/>
                  </a:lnTo>
                  <a:lnTo>
                    <a:pt x="1800" y="1821"/>
                  </a:lnTo>
                  <a:lnTo>
                    <a:pt x="1779" y="1883"/>
                  </a:lnTo>
                  <a:lnTo>
                    <a:pt x="1570" y="1925"/>
                  </a:lnTo>
                  <a:lnTo>
                    <a:pt x="1382" y="2030"/>
                  </a:lnTo>
                  <a:lnTo>
                    <a:pt x="1424" y="2113"/>
                  </a:lnTo>
                  <a:lnTo>
                    <a:pt x="1340" y="2155"/>
                  </a:lnTo>
                  <a:lnTo>
                    <a:pt x="1319" y="2239"/>
                  </a:lnTo>
                  <a:lnTo>
                    <a:pt x="1235" y="2344"/>
                  </a:lnTo>
                  <a:lnTo>
                    <a:pt x="1068" y="2365"/>
                  </a:lnTo>
                  <a:lnTo>
                    <a:pt x="1026" y="2427"/>
                  </a:lnTo>
                  <a:lnTo>
                    <a:pt x="963" y="2365"/>
                  </a:lnTo>
                  <a:lnTo>
                    <a:pt x="922" y="2302"/>
                  </a:lnTo>
                  <a:lnTo>
                    <a:pt x="796" y="2197"/>
                  </a:lnTo>
                  <a:lnTo>
                    <a:pt x="712" y="2197"/>
                  </a:lnTo>
                  <a:lnTo>
                    <a:pt x="629" y="2260"/>
                  </a:lnTo>
                  <a:lnTo>
                    <a:pt x="524" y="2260"/>
                  </a:lnTo>
                  <a:lnTo>
                    <a:pt x="440" y="2197"/>
                  </a:lnTo>
                  <a:lnTo>
                    <a:pt x="315" y="2155"/>
                  </a:lnTo>
                  <a:lnTo>
                    <a:pt x="273" y="2197"/>
                  </a:lnTo>
                  <a:lnTo>
                    <a:pt x="273" y="2365"/>
                  </a:lnTo>
                  <a:lnTo>
                    <a:pt x="273" y="2448"/>
                  </a:lnTo>
                  <a:lnTo>
                    <a:pt x="210" y="2532"/>
                  </a:lnTo>
                  <a:lnTo>
                    <a:pt x="294" y="2637"/>
                  </a:lnTo>
                  <a:lnTo>
                    <a:pt x="273" y="2657"/>
                  </a:lnTo>
                  <a:lnTo>
                    <a:pt x="273" y="2741"/>
                  </a:lnTo>
                  <a:lnTo>
                    <a:pt x="126" y="2846"/>
                  </a:lnTo>
                  <a:lnTo>
                    <a:pt x="1" y="2867"/>
                  </a:lnTo>
                  <a:lnTo>
                    <a:pt x="64" y="2950"/>
                  </a:lnTo>
                  <a:lnTo>
                    <a:pt x="168" y="3034"/>
                  </a:lnTo>
                  <a:lnTo>
                    <a:pt x="22" y="3181"/>
                  </a:lnTo>
                  <a:lnTo>
                    <a:pt x="85" y="3181"/>
                  </a:lnTo>
                  <a:lnTo>
                    <a:pt x="106" y="3390"/>
                  </a:lnTo>
                  <a:lnTo>
                    <a:pt x="106" y="3515"/>
                  </a:lnTo>
                  <a:lnTo>
                    <a:pt x="294" y="3557"/>
                  </a:lnTo>
                  <a:lnTo>
                    <a:pt x="336" y="3557"/>
                  </a:lnTo>
                  <a:lnTo>
                    <a:pt x="189" y="3787"/>
                  </a:lnTo>
                  <a:lnTo>
                    <a:pt x="126" y="3934"/>
                  </a:lnTo>
                  <a:lnTo>
                    <a:pt x="294" y="4227"/>
                  </a:lnTo>
                  <a:lnTo>
                    <a:pt x="378" y="4499"/>
                  </a:lnTo>
                  <a:lnTo>
                    <a:pt x="336" y="4562"/>
                  </a:lnTo>
                  <a:lnTo>
                    <a:pt x="398" y="4666"/>
                  </a:lnTo>
                  <a:lnTo>
                    <a:pt x="419" y="4875"/>
                  </a:lnTo>
                  <a:lnTo>
                    <a:pt x="922" y="4917"/>
                  </a:lnTo>
                  <a:lnTo>
                    <a:pt x="1005" y="5085"/>
                  </a:lnTo>
                  <a:lnTo>
                    <a:pt x="1005" y="5252"/>
                  </a:lnTo>
                  <a:lnTo>
                    <a:pt x="1047" y="5482"/>
                  </a:lnTo>
                  <a:lnTo>
                    <a:pt x="1005" y="5566"/>
                  </a:lnTo>
                  <a:lnTo>
                    <a:pt x="587" y="6131"/>
                  </a:lnTo>
                  <a:lnTo>
                    <a:pt x="1361" y="6382"/>
                  </a:lnTo>
                  <a:lnTo>
                    <a:pt x="2051" y="6340"/>
                  </a:lnTo>
                  <a:lnTo>
                    <a:pt x="2219" y="6298"/>
                  </a:lnTo>
                  <a:lnTo>
                    <a:pt x="2407" y="6319"/>
                  </a:lnTo>
                  <a:lnTo>
                    <a:pt x="2491" y="6235"/>
                  </a:lnTo>
                  <a:lnTo>
                    <a:pt x="2679" y="6194"/>
                  </a:lnTo>
                  <a:lnTo>
                    <a:pt x="2993" y="6194"/>
                  </a:lnTo>
                  <a:lnTo>
                    <a:pt x="3160" y="6173"/>
                  </a:lnTo>
                  <a:lnTo>
                    <a:pt x="3370" y="6173"/>
                  </a:lnTo>
                  <a:lnTo>
                    <a:pt x="3621" y="6068"/>
                  </a:lnTo>
                  <a:lnTo>
                    <a:pt x="3621" y="5963"/>
                  </a:lnTo>
                  <a:lnTo>
                    <a:pt x="3579" y="5859"/>
                  </a:lnTo>
                  <a:lnTo>
                    <a:pt x="3579" y="5712"/>
                  </a:lnTo>
                  <a:lnTo>
                    <a:pt x="3537" y="5545"/>
                  </a:lnTo>
                  <a:lnTo>
                    <a:pt x="3537" y="5378"/>
                  </a:lnTo>
                  <a:lnTo>
                    <a:pt x="3621" y="5273"/>
                  </a:lnTo>
                  <a:lnTo>
                    <a:pt x="3725" y="5252"/>
                  </a:lnTo>
                  <a:lnTo>
                    <a:pt x="3746" y="5147"/>
                  </a:lnTo>
                  <a:lnTo>
                    <a:pt x="3788" y="5064"/>
                  </a:lnTo>
                  <a:lnTo>
                    <a:pt x="3935" y="5043"/>
                  </a:lnTo>
                  <a:lnTo>
                    <a:pt x="3997" y="5085"/>
                  </a:lnTo>
                  <a:lnTo>
                    <a:pt x="4207" y="4980"/>
                  </a:lnTo>
                  <a:lnTo>
                    <a:pt x="4269" y="4917"/>
                  </a:lnTo>
                  <a:lnTo>
                    <a:pt x="4186" y="4875"/>
                  </a:lnTo>
                  <a:lnTo>
                    <a:pt x="4395" y="4708"/>
                  </a:lnTo>
                  <a:lnTo>
                    <a:pt x="4416" y="4645"/>
                  </a:lnTo>
                  <a:lnTo>
                    <a:pt x="4583" y="4624"/>
                  </a:lnTo>
                  <a:lnTo>
                    <a:pt x="4625" y="4666"/>
                  </a:lnTo>
                  <a:lnTo>
                    <a:pt x="4771" y="4666"/>
                  </a:lnTo>
                  <a:lnTo>
                    <a:pt x="4792" y="4603"/>
                  </a:lnTo>
                  <a:lnTo>
                    <a:pt x="4834" y="4603"/>
                  </a:lnTo>
                  <a:lnTo>
                    <a:pt x="4981" y="4750"/>
                  </a:lnTo>
                  <a:lnTo>
                    <a:pt x="5085" y="4541"/>
                  </a:lnTo>
                  <a:lnTo>
                    <a:pt x="5043" y="4310"/>
                  </a:lnTo>
                  <a:lnTo>
                    <a:pt x="5085" y="4248"/>
                  </a:lnTo>
                  <a:lnTo>
                    <a:pt x="5085" y="4185"/>
                  </a:lnTo>
                  <a:lnTo>
                    <a:pt x="5127" y="4038"/>
                  </a:lnTo>
                  <a:lnTo>
                    <a:pt x="5148" y="3829"/>
                  </a:lnTo>
                  <a:lnTo>
                    <a:pt x="5190" y="3766"/>
                  </a:lnTo>
                  <a:lnTo>
                    <a:pt x="5316" y="3725"/>
                  </a:lnTo>
                  <a:lnTo>
                    <a:pt x="5441" y="3662"/>
                  </a:lnTo>
                  <a:lnTo>
                    <a:pt x="5462" y="3578"/>
                  </a:lnTo>
                  <a:lnTo>
                    <a:pt x="5420" y="3411"/>
                  </a:lnTo>
                  <a:lnTo>
                    <a:pt x="5295" y="3348"/>
                  </a:lnTo>
                  <a:lnTo>
                    <a:pt x="5232" y="3181"/>
                  </a:lnTo>
                  <a:lnTo>
                    <a:pt x="5357" y="3097"/>
                  </a:lnTo>
                  <a:lnTo>
                    <a:pt x="5567" y="3181"/>
                  </a:lnTo>
                  <a:lnTo>
                    <a:pt x="5776" y="3181"/>
                  </a:lnTo>
                  <a:lnTo>
                    <a:pt x="5943" y="2950"/>
                  </a:lnTo>
                  <a:lnTo>
                    <a:pt x="5943" y="2783"/>
                  </a:lnTo>
                  <a:lnTo>
                    <a:pt x="5818" y="2657"/>
                  </a:lnTo>
                  <a:lnTo>
                    <a:pt x="6069" y="2323"/>
                  </a:lnTo>
                  <a:lnTo>
                    <a:pt x="6048" y="2051"/>
                  </a:lnTo>
                  <a:lnTo>
                    <a:pt x="5818" y="1695"/>
                  </a:lnTo>
                  <a:lnTo>
                    <a:pt x="5901" y="1590"/>
                  </a:lnTo>
                  <a:lnTo>
                    <a:pt x="6027" y="1465"/>
                  </a:lnTo>
                  <a:lnTo>
                    <a:pt x="6173" y="1465"/>
                  </a:lnTo>
                  <a:lnTo>
                    <a:pt x="6299" y="1318"/>
                  </a:lnTo>
                  <a:lnTo>
                    <a:pt x="6487" y="1214"/>
                  </a:lnTo>
                  <a:lnTo>
                    <a:pt x="6613" y="1297"/>
                  </a:lnTo>
                  <a:lnTo>
                    <a:pt x="6801" y="1277"/>
                  </a:lnTo>
                  <a:lnTo>
                    <a:pt x="7199" y="1172"/>
                  </a:lnTo>
                  <a:lnTo>
                    <a:pt x="7450" y="1067"/>
                  </a:lnTo>
                  <a:lnTo>
                    <a:pt x="7596" y="879"/>
                  </a:lnTo>
                  <a:lnTo>
                    <a:pt x="7471" y="858"/>
                  </a:lnTo>
                  <a:lnTo>
                    <a:pt x="7659" y="691"/>
                  </a:lnTo>
                  <a:lnTo>
                    <a:pt x="7638" y="586"/>
                  </a:lnTo>
                  <a:lnTo>
                    <a:pt x="7387" y="586"/>
                  </a:lnTo>
                  <a:lnTo>
                    <a:pt x="7324" y="691"/>
                  </a:lnTo>
                  <a:lnTo>
                    <a:pt x="7094" y="732"/>
                  </a:lnTo>
                  <a:lnTo>
                    <a:pt x="7073" y="586"/>
                  </a:lnTo>
                  <a:lnTo>
                    <a:pt x="6906" y="649"/>
                  </a:lnTo>
                  <a:lnTo>
                    <a:pt x="6655" y="795"/>
                  </a:lnTo>
                  <a:lnTo>
                    <a:pt x="6571" y="858"/>
                  </a:lnTo>
                  <a:lnTo>
                    <a:pt x="6550" y="984"/>
                  </a:lnTo>
                  <a:lnTo>
                    <a:pt x="6424" y="1067"/>
                  </a:lnTo>
                  <a:lnTo>
                    <a:pt x="6257" y="1151"/>
                  </a:lnTo>
                  <a:lnTo>
                    <a:pt x="6236" y="1193"/>
                  </a:lnTo>
                  <a:lnTo>
                    <a:pt x="6132" y="1277"/>
                  </a:lnTo>
                  <a:lnTo>
                    <a:pt x="5985" y="1277"/>
                  </a:lnTo>
                  <a:lnTo>
                    <a:pt x="5880" y="1256"/>
                  </a:lnTo>
                  <a:lnTo>
                    <a:pt x="5880" y="1172"/>
                  </a:lnTo>
                  <a:lnTo>
                    <a:pt x="5776" y="1046"/>
                  </a:lnTo>
                  <a:lnTo>
                    <a:pt x="5776" y="837"/>
                  </a:lnTo>
                  <a:lnTo>
                    <a:pt x="5755" y="691"/>
                  </a:lnTo>
                  <a:lnTo>
                    <a:pt x="5776" y="565"/>
                  </a:lnTo>
                  <a:lnTo>
                    <a:pt x="5734" y="460"/>
                  </a:lnTo>
                  <a:lnTo>
                    <a:pt x="5629" y="460"/>
                  </a:lnTo>
                  <a:lnTo>
                    <a:pt x="5608" y="356"/>
                  </a:lnTo>
                  <a:lnTo>
                    <a:pt x="5629" y="209"/>
                  </a:lnTo>
                  <a:lnTo>
                    <a:pt x="5629" y="126"/>
                  </a:lnTo>
                  <a:lnTo>
                    <a:pt x="5525" y="63"/>
                  </a:lnTo>
                  <a:lnTo>
                    <a:pt x="542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1"/>
            <p:cNvSpPr/>
            <p:nvPr/>
          </p:nvSpPr>
          <p:spPr>
            <a:xfrm>
              <a:off x="3978150" y="2401100"/>
              <a:ext cx="237525" cy="148050"/>
            </a:xfrm>
            <a:custGeom>
              <a:avLst/>
              <a:gdLst/>
              <a:ahLst/>
              <a:cxnLst/>
              <a:rect l="l" t="t" r="r" b="b"/>
              <a:pathLst>
                <a:path w="9501" h="5922" extrusionOk="0">
                  <a:moveTo>
                    <a:pt x="5064" y="0"/>
                  </a:moveTo>
                  <a:lnTo>
                    <a:pt x="4960" y="84"/>
                  </a:lnTo>
                  <a:lnTo>
                    <a:pt x="5002" y="209"/>
                  </a:lnTo>
                  <a:lnTo>
                    <a:pt x="4855" y="230"/>
                  </a:lnTo>
                  <a:lnTo>
                    <a:pt x="4751" y="209"/>
                  </a:lnTo>
                  <a:lnTo>
                    <a:pt x="4730" y="209"/>
                  </a:lnTo>
                  <a:lnTo>
                    <a:pt x="4500" y="272"/>
                  </a:lnTo>
                  <a:lnTo>
                    <a:pt x="4332" y="293"/>
                  </a:lnTo>
                  <a:lnTo>
                    <a:pt x="4228" y="502"/>
                  </a:lnTo>
                  <a:lnTo>
                    <a:pt x="4228" y="712"/>
                  </a:lnTo>
                  <a:lnTo>
                    <a:pt x="4102" y="712"/>
                  </a:lnTo>
                  <a:lnTo>
                    <a:pt x="3997" y="628"/>
                  </a:lnTo>
                  <a:lnTo>
                    <a:pt x="3851" y="691"/>
                  </a:lnTo>
                  <a:lnTo>
                    <a:pt x="3746" y="607"/>
                  </a:lnTo>
                  <a:lnTo>
                    <a:pt x="3642" y="628"/>
                  </a:lnTo>
                  <a:lnTo>
                    <a:pt x="3537" y="753"/>
                  </a:lnTo>
                  <a:lnTo>
                    <a:pt x="3432" y="732"/>
                  </a:lnTo>
                  <a:lnTo>
                    <a:pt x="3391" y="607"/>
                  </a:lnTo>
                  <a:lnTo>
                    <a:pt x="3244" y="607"/>
                  </a:lnTo>
                  <a:lnTo>
                    <a:pt x="3056" y="712"/>
                  </a:lnTo>
                  <a:lnTo>
                    <a:pt x="2972" y="649"/>
                  </a:lnTo>
                  <a:lnTo>
                    <a:pt x="2805" y="628"/>
                  </a:lnTo>
                  <a:lnTo>
                    <a:pt x="2763" y="691"/>
                  </a:lnTo>
                  <a:lnTo>
                    <a:pt x="2700" y="691"/>
                  </a:lnTo>
                  <a:lnTo>
                    <a:pt x="2595" y="607"/>
                  </a:lnTo>
                  <a:lnTo>
                    <a:pt x="2386" y="691"/>
                  </a:lnTo>
                  <a:lnTo>
                    <a:pt x="2344" y="628"/>
                  </a:lnTo>
                  <a:lnTo>
                    <a:pt x="2219" y="544"/>
                  </a:lnTo>
                  <a:lnTo>
                    <a:pt x="1884" y="502"/>
                  </a:lnTo>
                  <a:lnTo>
                    <a:pt x="1759" y="419"/>
                  </a:lnTo>
                  <a:lnTo>
                    <a:pt x="1675" y="419"/>
                  </a:lnTo>
                  <a:lnTo>
                    <a:pt x="1570" y="523"/>
                  </a:lnTo>
                  <a:lnTo>
                    <a:pt x="1382" y="523"/>
                  </a:lnTo>
                  <a:lnTo>
                    <a:pt x="963" y="586"/>
                  </a:lnTo>
                  <a:lnTo>
                    <a:pt x="859" y="628"/>
                  </a:lnTo>
                  <a:lnTo>
                    <a:pt x="671" y="544"/>
                  </a:lnTo>
                  <a:lnTo>
                    <a:pt x="608" y="544"/>
                  </a:lnTo>
                  <a:lnTo>
                    <a:pt x="566" y="649"/>
                  </a:lnTo>
                  <a:lnTo>
                    <a:pt x="608" y="921"/>
                  </a:lnTo>
                  <a:lnTo>
                    <a:pt x="650" y="1004"/>
                  </a:lnTo>
                  <a:lnTo>
                    <a:pt x="733" y="1151"/>
                  </a:lnTo>
                  <a:lnTo>
                    <a:pt x="859" y="1235"/>
                  </a:lnTo>
                  <a:lnTo>
                    <a:pt x="817" y="1318"/>
                  </a:lnTo>
                  <a:lnTo>
                    <a:pt x="838" y="1381"/>
                  </a:lnTo>
                  <a:lnTo>
                    <a:pt x="880" y="1465"/>
                  </a:lnTo>
                  <a:lnTo>
                    <a:pt x="838" y="1653"/>
                  </a:lnTo>
                  <a:lnTo>
                    <a:pt x="754" y="1653"/>
                  </a:lnTo>
                  <a:lnTo>
                    <a:pt x="650" y="1737"/>
                  </a:lnTo>
                  <a:lnTo>
                    <a:pt x="629" y="1904"/>
                  </a:lnTo>
                  <a:lnTo>
                    <a:pt x="252" y="2302"/>
                  </a:lnTo>
                  <a:lnTo>
                    <a:pt x="294" y="2469"/>
                  </a:lnTo>
                  <a:lnTo>
                    <a:pt x="294" y="2637"/>
                  </a:lnTo>
                  <a:lnTo>
                    <a:pt x="147" y="2616"/>
                  </a:lnTo>
                  <a:lnTo>
                    <a:pt x="43" y="2888"/>
                  </a:lnTo>
                  <a:lnTo>
                    <a:pt x="22" y="3097"/>
                  </a:lnTo>
                  <a:lnTo>
                    <a:pt x="1" y="3097"/>
                  </a:lnTo>
                  <a:lnTo>
                    <a:pt x="126" y="3222"/>
                  </a:lnTo>
                  <a:lnTo>
                    <a:pt x="294" y="3327"/>
                  </a:lnTo>
                  <a:lnTo>
                    <a:pt x="315" y="3432"/>
                  </a:lnTo>
                  <a:lnTo>
                    <a:pt x="440" y="3432"/>
                  </a:lnTo>
                  <a:lnTo>
                    <a:pt x="524" y="3348"/>
                  </a:lnTo>
                  <a:lnTo>
                    <a:pt x="629" y="3348"/>
                  </a:lnTo>
                  <a:lnTo>
                    <a:pt x="838" y="3453"/>
                  </a:lnTo>
                  <a:lnTo>
                    <a:pt x="984" y="3473"/>
                  </a:lnTo>
                  <a:lnTo>
                    <a:pt x="1152" y="3536"/>
                  </a:lnTo>
                  <a:lnTo>
                    <a:pt x="1194" y="3641"/>
                  </a:lnTo>
                  <a:lnTo>
                    <a:pt x="1340" y="3683"/>
                  </a:lnTo>
                  <a:lnTo>
                    <a:pt x="1487" y="3641"/>
                  </a:lnTo>
                  <a:lnTo>
                    <a:pt x="1612" y="3641"/>
                  </a:lnTo>
                  <a:lnTo>
                    <a:pt x="1717" y="3515"/>
                  </a:lnTo>
                  <a:lnTo>
                    <a:pt x="2114" y="3453"/>
                  </a:lnTo>
                  <a:lnTo>
                    <a:pt x="2240" y="3369"/>
                  </a:lnTo>
                  <a:lnTo>
                    <a:pt x="2386" y="3348"/>
                  </a:lnTo>
                  <a:lnTo>
                    <a:pt x="2344" y="3201"/>
                  </a:lnTo>
                  <a:lnTo>
                    <a:pt x="2386" y="3139"/>
                  </a:lnTo>
                  <a:lnTo>
                    <a:pt x="2344" y="2992"/>
                  </a:lnTo>
                  <a:lnTo>
                    <a:pt x="2428" y="3013"/>
                  </a:lnTo>
                  <a:lnTo>
                    <a:pt x="2449" y="2992"/>
                  </a:lnTo>
                  <a:lnTo>
                    <a:pt x="2554" y="3034"/>
                  </a:lnTo>
                  <a:lnTo>
                    <a:pt x="2616" y="2992"/>
                  </a:lnTo>
                  <a:lnTo>
                    <a:pt x="2742" y="2992"/>
                  </a:lnTo>
                  <a:lnTo>
                    <a:pt x="2763" y="2929"/>
                  </a:lnTo>
                  <a:lnTo>
                    <a:pt x="2867" y="3055"/>
                  </a:lnTo>
                  <a:lnTo>
                    <a:pt x="3014" y="3055"/>
                  </a:lnTo>
                  <a:lnTo>
                    <a:pt x="3181" y="3243"/>
                  </a:lnTo>
                  <a:lnTo>
                    <a:pt x="3370" y="3243"/>
                  </a:lnTo>
                  <a:lnTo>
                    <a:pt x="3391" y="3201"/>
                  </a:lnTo>
                  <a:lnTo>
                    <a:pt x="3453" y="3201"/>
                  </a:lnTo>
                  <a:lnTo>
                    <a:pt x="3642" y="3369"/>
                  </a:lnTo>
                  <a:lnTo>
                    <a:pt x="3788" y="3453"/>
                  </a:lnTo>
                  <a:lnTo>
                    <a:pt x="3809" y="3641"/>
                  </a:lnTo>
                  <a:lnTo>
                    <a:pt x="3809" y="3787"/>
                  </a:lnTo>
                  <a:lnTo>
                    <a:pt x="3956" y="3850"/>
                  </a:lnTo>
                  <a:lnTo>
                    <a:pt x="3956" y="3892"/>
                  </a:lnTo>
                  <a:lnTo>
                    <a:pt x="4102" y="4038"/>
                  </a:lnTo>
                  <a:lnTo>
                    <a:pt x="4269" y="4143"/>
                  </a:lnTo>
                  <a:lnTo>
                    <a:pt x="4290" y="4248"/>
                  </a:lnTo>
                  <a:lnTo>
                    <a:pt x="4269" y="4352"/>
                  </a:lnTo>
                  <a:lnTo>
                    <a:pt x="4332" y="4457"/>
                  </a:lnTo>
                  <a:lnTo>
                    <a:pt x="4311" y="4499"/>
                  </a:lnTo>
                  <a:lnTo>
                    <a:pt x="4123" y="4499"/>
                  </a:lnTo>
                  <a:lnTo>
                    <a:pt x="4060" y="4415"/>
                  </a:lnTo>
                  <a:lnTo>
                    <a:pt x="3893" y="4478"/>
                  </a:lnTo>
                  <a:lnTo>
                    <a:pt x="3788" y="4478"/>
                  </a:lnTo>
                  <a:lnTo>
                    <a:pt x="3767" y="4687"/>
                  </a:lnTo>
                  <a:lnTo>
                    <a:pt x="3767" y="4834"/>
                  </a:lnTo>
                  <a:lnTo>
                    <a:pt x="3704" y="4813"/>
                  </a:lnTo>
                  <a:lnTo>
                    <a:pt x="3600" y="5022"/>
                  </a:lnTo>
                  <a:lnTo>
                    <a:pt x="3600" y="5126"/>
                  </a:lnTo>
                  <a:lnTo>
                    <a:pt x="3495" y="5106"/>
                  </a:lnTo>
                  <a:lnTo>
                    <a:pt x="3432" y="5147"/>
                  </a:lnTo>
                  <a:lnTo>
                    <a:pt x="3537" y="5315"/>
                  </a:lnTo>
                  <a:lnTo>
                    <a:pt x="3684" y="5357"/>
                  </a:lnTo>
                  <a:lnTo>
                    <a:pt x="3893" y="5357"/>
                  </a:lnTo>
                  <a:lnTo>
                    <a:pt x="3976" y="5294"/>
                  </a:lnTo>
                  <a:lnTo>
                    <a:pt x="4165" y="5294"/>
                  </a:lnTo>
                  <a:lnTo>
                    <a:pt x="4269" y="5357"/>
                  </a:lnTo>
                  <a:lnTo>
                    <a:pt x="4290" y="5252"/>
                  </a:lnTo>
                  <a:lnTo>
                    <a:pt x="4228" y="5189"/>
                  </a:lnTo>
                  <a:lnTo>
                    <a:pt x="4228" y="5106"/>
                  </a:lnTo>
                  <a:lnTo>
                    <a:pt x="4228" y="5022"/>
                  </a:lnTo>
                  <a:lnTo>
                    <a:pt x="4290" y="5106"/>
                  </a:lnTo>
                  <a:lnTo>
                    <a:pt x="4374" y="5106"/>
                  </a:lnTo>
                  <a:lnTo>
                    <a:pt x="4583" y="4834"/>
                  </a:lnTo>
                  <a:lnTo>
                    <a:pt x="4541" y="4771"/>
                  </a:lnTo>
                  <a:lnTo>
                    <a:pt x="4604" y="4771"/>
                  </a:lnTo>
                  <a:lnTo>
                    <a:pt x="4730" y="4603"/>
                  </a:lnTo>
                  <a:lnTo>
                    <a:pt x="4730" y="4478"/>
                  </a:lnTo>
                  <a:lnTo>
                    <a:pt x="4813" y="4394"/>
                  </a:lnTo>
                  <a:lnTo>
                    <a:pt x="4939" y="4394"/>
                  </a:lnTo>
                  <a:lnTo>
                    <a:pt x="5064" y="4269"/>
                  </a:lnTo>
                  <a:lnTo>
                    <a:pt x="5127" y="4310"/>
                  </a:lnTo>
                  <a:lnTo>
                    <a:pt x="5127" y="4352"/>
                  </a:lnTo>
                  <a:lnTo>
                    <a:pt x="5232" y="4352"/>
                  </a:lnTo>
                  <a:lnTo>
                    <a:pt x="5274" y="4289"/>
                  </a:lnTo>
                  <a:lnTo>
                    <a:pt x="5336" y="4206"/>
                  </a:lnTo>
                  <a:lnTo>
                    <a:pt x="5357" y="4269"/>
                  </a:lnTo>
                  <a:lnTo>
                    <a:pt x="5441" y="4310"/>
                  </a:lnTo>
                  <a:lnTo>
                    <a:pt x="5525" y="4352"/>
                  </a:lnTo>
                  <a:lnTo>
                    <a:pt x="5692" y="4310"/>
                  </a:lnTo>
                  <a:lnTo>
                    <a:pt x="5567" y="4373"/>
                  </a:lnTo>
                  <a:lnTo>
                    <a:pt x="5483" y="4415"/>
                  </a:lnTo>
                  <a:lnTo>
                    <a:pt x="5378" y="4394"/>
                  </a:lnTo>
                  <a:lnTo>
                    <a:pt x="5211" y="4415"/>
                  </a:lnTo>
                  <a:lnTo>
                    <a:pt x="5064" y="4415"/>
                  </a:lnTo>
                  <a:lnTo>
                    <a:pt x="5127" y="4478"/>
                  </a:lnTo>
                  <a:lnTo>
                    <a:pt x="5336" y="4478"/>
                  </a:lnTo>
                  <a:lnTo>
                    <a:pt x="5483" y="4561"/>
                  </a:lnTo>
                  <a:lnTo>
                    <a:pt x="5462" y="4582"/>
                  </a:lnTo>
                  <a:lnTo>
                    <a:pt x="5420" y="4624"/>
                  </a:lnTo>
                  <a:lnTo>
                    <a:pt x="5483" y="4708"/>
                  </a:lnTo>
                  <a:lnTo>
                    <a:pt x="5567" y="4708"/>
                  </a:lnTo>
                  <a:lnTo>
                    <a:pt x="5671" y="4771"/>
                  </a:lnTo>
                  <a:lnTo>
                    <a:pt x="5797" y="4708"/>
                  </a:lnTo>
                  <a:lnTo>
                    <a:pt x="5943" y="4687"/>
                  </a:lnTo>
                  <a:lnTo>
                    <a:pt x="6069" y="4729"/>
                  </a:lnTo>
                  <a:lnTo>
                    <a:pt x="6173" y="4792"/>
                  </a:lnTo>
                  <a:lnTo>
                    <a:pt x="6194" y="4708"/>
                  </a:lnTo>
                  <a:lnTo>
                    <a:pt x="6257" y="4729"/>
                  </a:lnTo>
                  <a:lnTo>
                    <a:pt x="6278" y="4875"/>
                  </a:lnTo>
                  <a:lnTo>
                    <a:pt x="6362" y="4938"/>
                  </a:lnTo>
                  <a:lnTo>
                    <a:pt x="6299" y="4980"/>
                  </a:lnTo>
                  <a:lnTo>
                    <a:pt x="6111" y="5022"/>
                  </a:lnTo>
                  <a:lnTo>
                    <a:pt x="5943" y="5126"/>
                  </a:lnTo>
                  <a:lnTo>
                    <a:pt x="5797" y="5315"/>
                  </a:lnTo>
                  <a:lnTo>
                    <a:pt x="5901" y="5357"/>
                  </a:lnTo>
                  <a:lnTo>
                    <a:pt x="5985" y="5294"/>
                  </a:lnTo>
                  <a:lnTo>
                    <a:pt x="6111" y="5357"/>
                  </a:lnTo>
                  <a:lnTo>
                    <a:pt x="6173" y="5336"/>
                  </a:lnTo>
                  <a:lnTo>
                    <a:pt x="6362" y="5503"/>
                  </a:lnTo>
                  <a:lnTo>
                    <a:pt x="6383" y="5566"/>
                  </a:lnTo>
                  <a:lnTo>
                    <a:pt x="6299" y="5775"/>
                  </a:lnTo>
                  <a:lnTo>
                    <a:pt x="6278" y="5838"/>
                  </a:lnTo>
                  <a:lnTo>
                    <a:pt x="6383" y="5922"/>
                  </a:lnTo>
                  <a:lnTo>
                    <a:pt x="6592" y="5922"/>
                  </a:lnTo>
                  <a:lnTo>
                    <a:pt x="6780" y="5817"/>
                  </a:lnTo>
                  <a:lnTo>
                    <a:pt x="7031" y="5629"/>
                  </a:lnTo>
                  <a:lnTo>
                    <a:pt x="7220" y="5629"/>
                  </a:lnTo>
                  <a:lnTo>
                    <a:pt x="7324" y="5503"/>
                  </a:lnTo>
                  <a:lnTo>
                    <a:pt x="7450" y="5419"/>
                  </a:lnTo>
                  <a:lnTo>
                    <a:pt x="7680" y="5440"/>
                  </a:lnTo>
                  <a:lnTo>
                    <a:pt x="7889" y="5440"/>
                  </a:lnTo>
                  <a:lnTo>
                    <a:pt x="7952" y="5336"/>
                  </a:lnTo>
                  <a:lnTo>
                    <a:pt x="7889" y="5231"/>
                  </a:lnTo>
                  <a:lnTo>
                    <a:pt x="7952" y="5210"/>
                  </a:lnTo>
                  <a:lnTo>
                    <a:pt x="7994" y="5126"/>
                  </a:lnTo>
                  <a:lnTo>
                    <a:pt x="7847" y="5106"/>
                  </a:lnTo>
                  <a:lnTo>
                    <a:pt x="7659" y="5126"/>
                  </a:lnTo>
                  <a:lnTo>
                    <a:pt x="7638" y="5252"/>
                  </a:lnTo>
                  <a:lnTo>
                    <a:pt x="7513" y="5189"/>
                  </a:lnTo>
                  <a:lnTo>
                    <a:pt x="7450" y="5189"/>
                  </a:lnTo>
                  <a:lnTo>
                    <a:pt x="7345" y="5294"/>
                  </a:lnTo>
                  <a:lnTo>
                    <a:pt x="7303" y="5252"/>
                  </a:lnTo>
                  <a:lnTo>
                    <a:pt x="7010" y="4938"/>
                  </a:lnTo>
                  <a:lnTo>
                    <a:pt x="6948" y="4813"/>
                  </a:lnTo>
                  <a:lnTo>
                    <a:pt x="6885" y="4687"/>
                  </a:lnTo>
                  <a:lnTo>
                    <a:pt x="6822" y="4708"/>
                  </a:lnTo>
                  <a:lnTo>
                    <a:pt x="6885" y="4875"/>
                  </a:lnTo>
                  <a:lnTo>
                    <a:pt x="7094" y="5106"/>
                  </a:lnTo>
                  <a:lnTo>
                    <a:pt x="7261" y="5294"/>
                  </a:lnTo>
                  <a:lnTo>
                    <a:pt x="7220" y="5315"/>
                  </a:lnTo>
                  <a:lnTo>
                    <a:pt x="7094" y="5294"/>
                  </a:lnTo>
                  <a:lnTo>
                    <a:pt x="7031" y="5210"/>
                  </a:lnTo>
                  <a:lnTo>
                    <a:pt x="7010" y="5085"/>
                  </a:lnTo>
                  <a:lnTo>
                    <a:pt x="6927" y="5043"/>
                  </a:lnTo>
                  <a:lnTo>
                    <a:pt x="6885" y="5106"/>
                  </a:lnTo>
                  <a:lnTo>
                    <a:pt x="6885" y="5022"/>
                  </a:lnTo>
                  <a:lnTo>
                    <a:pt x="6822" y="5022"/>
                  </a:lnTo>
                  <a:lnTo>
                    <a:pt x="6780" y="5043"/>
                  </a:lnTo>
                  <a:lnTo>
                    <a:pt x="6780" y="5001"/>
                  </a:lnTo>
                  <a:lnTo>
                    <a:pt x="6822" y="4917"/>
                  </a:lnTo>
                  <a:lnTo>
                    <a:pt x="6801" y="4875"/>
                  </a:lnTo>
                  <a:lnTo>
                    <a:pt x="6717" y="4896"/>
                  </a:lnTo>
                  <a:lnTo>
                    <a:pt x="6676" y="4834"/>
                  </a:lnTo>
                  <a:lnTo>
                    <a:pt x="6592" y="4771"/>
                  </a:lnTo>
                  <a:lnTo>
                    <a:pt x="6404" y="4792"/>
                  </a:lnTo>
                  <a:lnTo>
                    <a:pt x="6320" y="4729"/>
                  </a:lnTo>
                  <a:lnTo>
                    <a:pt x="6362" y="4687"/>
                  </a:lnTo>
                  <a:lnTo>
                    <a:pt x="6487" y="4708"/>
                  </a:lnTo>
                  <a:lnTo>
                    <a:pt x="6529" y="4624"/>
                  </a:lnTo>
                  <a:lnTo>
                    <a:pt x="6634" y="4708"/>
                  </a:lnTo>
                  <a:lnTo>
                    <a:pt x="6738" y="4708"/>
                  </a:lnTo>
                  <a:lnTo>
                    <a:pt x="6780" y="4624"/>
                  </a:lnTo>
                  <a:lnTo>
                    <a:pt x="6885" y="4603"/>
                  </a:lnTo>
                  <a:lnTo>
                    <a:pt x="7052" y="4415"/>
                  </a:lnTo>
                  <a:lnTo>
                    <a:pt x="7052" y="4373"/>
                  </a:lnTo>
                  <a:lnTo>
                    <a:pt x="7136" y="4394"/>
                  </a:lnTo>
                  <a:lnTo>
                    <a:pt x="7136" y="4457"/>
                  </a:lnTo>
                  <a:lnTo>
                    <a:pt x="7031" y="4582"/>
                  </a:lnTo>
                  <a:lnTo>
                    <a:pt x="6989" y="4603"/>
                  </a:lnTo>
                  <a:lnTo>
                    <a:pt x="7010" y="4666"/>
                  </a:lnTo>
                  <a:lnTo>
                    <a:pt x="7094" y="4624"/>
                  </a:lnTo>
                  <a:lnTo>
                    <a:pt x="7220" y="4457"/>
                  </a:lnTo>
                  <a:lnTo>
                    <a:pt x="7241" y="4373"/>
                  </a:lnTo>
                  <a:lnTo>
                    <a:pt x="7157" y="4289"/>
                  </a:lnTo>
                  <a:lnTo>
                    <a:pt x="7136" y="4248"/>
                  </a:lnTo>
                  <a:lnTo>
                    <a:pt x="7199" y="4206"/>
                  </a:lnTo>
                  <a:lnTo>
                    <a:pt x="7261" y="4352"/>
                  </a:lnTo>
                  <a:lnTo>
                    <a:pt x="7345" y="4373"/>
                  </a:lnTo>
                  <a:lnTo>
                    <a:pt x="7450" y="4289"/>
                  </a:lnTo>
                  <a:lnTo>
                    <a:pt x="7617" y="4310"/>
                  </a:lnTo>
                  <a:lnTo>
                    <a:pt x="7722" y="4248"/>
                  </a:lnTo>
                  <a:lnTo>
                    <a:pt x="7868" y="4248"/>
                  </a:lnTo>
                  <a:lnTo>
                    <a:pt x="7973" y="4101"/>
                  </a:lnTo>
                  <a:lnTo>
                    <a:pt x="8057" y="4038"/>
                  </a:lnTo>
                  <a:lnTo>
                    <a:pt x="8182" y="4038"/>
                  </a:lnTo>
                  <a:lnTo>
                    <a:pt x="8203" y="3934"/>
                  </a:lnTo>
                  <a:lnTo>
                    <a:pt x="8287" y="3871"/>
                  </a:lnTo>
                  <a:lnTo>
                    <a:pt x="8454" y="3871"/>
                  </a:lnTo>
                  <a:lnTo>
                    <a:pt x="8580" y="3829"/>
                  </a:lnTo>
                  <a:lnTo>
                    <a:pt x="8663" y="3829"/>
                  </a:lnTo>
                  <a:lnTo>
                    <a:pt x="8663" y="3892"/>
                  </a:lnTo>
                  <a:lnTo>
                    <a:pt x="8768" y="3850"/>
                  </a:lnTo>
                  <a:lnTo>
                    <a:pt x="8789" y="3578"/>
                  </a:lnTo>
                  <a:lnTo>
                    <a:pt x="8873" y="3557"/>
                  </a:lnTo>
                  <a:lnTo>
                    <a:pt x="8998" y="3348"/>
                  </a:lnTo>
                  <a:lnTo>
                    <a:pt x="9291" y="3327"/>
                  </a:lnTo>
                  <a:lnTo>
                    <a:pt x="9396" y="3243"/>
                  </a:lnTo>
                  <a:lnTo>
                    <a:pt x="9354" y="3118"/>
                  </a:lnTo>
                  <a:lnTo>
                    <a:pt x="9438" y="2909"/>
                  </a:lnTo>
                  <a:lnTo>
                    <a:pt x="9417" y="2720"/>
                  </a:lnTo>
                  <a:lnTo>
                    <a:pt x="9228" y="2616"/>
                  </a:lnTo>
                  <a:lnTo>
                    <a:pt x="9291" y="2365"/>
                  </a:lnTo>
                  <a:lnTo>
                    <a:pt x="9396" y="2323"/>
                  </a:lnTo>
                  <a:lnTo>
                    <a:pt x="9500" y="2197"/>
                  </a:lnTo>
                  <a:lnTo>
                    <a:pt x="9500" y="2072"/>
                  </a:lnTo>
                  <a:lnTo>
                    <a:pt x="9417" y="2009"/>
                  </a:lnTo>
                  <a:lnTo>
                    <a:pt x="9354" y="1883"/>
                  </a:lnTo>
                  <a:lnTo>
                    <a:pt x="9291" y="1967"/>
                  </a:lnTo>
                  <a:lnTo>
                    <a:pt x="9103" y="1946"/>
                  </a:lnTo>
                  <a:lnTo>
                    <a:pt x="8935" y="1841"/>
                  </a:lnTo>
                  <a:lnTo>
                    <a:pt x="8810" y="1862"/>
                  </a:lnTo>
                  <a:lnTo>
                    <a:pt x="8705" y="1800"/>
                  </a:lnTo>
                  <a:lnTo>
                    <a:pt x="8559" y="1779"/>
                  </a:lnTo>
                  <a:lnTo>
                    <a:pt x="8349" y="1758"/>
                  </a:lnTo>
                  <a:lnTo>
                    <a:pt x="8266" y="1841"/>
                  </a:lnTo>
                  <a:lnTo>
                    <a:pt x="8203" y="1695"/>
                  </a:lnTo>
                  <a:lnTo>
                    <a:pt x="8057" y="1590"/>
                  </a:lnTo>
                  <a:lnTo>
                    <a:pt x="7931" y="1318"/>
                  </a:lnTo>
                  <a:lnTo>
                    <a:pt x="7826" y="1339"/>
                  </a:lnTo>
                  <a:lnTo>
                    <a:pt x="7638" y="1465"/>
                  </a:lnTo>
                  <a:lnTo>
                    <a:pt x="7513" y="1444"/>
                  </a:lnTo>
                  <a:lnTo>
                    <a:pt x="7366" y="1486"/>
                  </a:lnTo>
                  <a:lnTo>
                    <a:pt x="7220" y="1423"/>
                  </a:lnTo>
                  <a:lnTo>
                    <a:pt x="7115" y="1528"/>
                  </a:lnTo>
                  <a:lnTo>
                    <a:pt x="6843" y="1256"/>
                  </a:lnTo>
                  <a:lnTo>
                    <a:pt x="6780" y="1067"/>
                  </a:lnTo>
                  <a:lnTo>
                    <a:pt x="6780" y="921"/>
                  </a:lnTo>
                  <a:lnTo>
                    <a:pt x="6676" y="921"/>
                  </a:lnTo>
                  <a:lnTo>
                    <a:pt x="6676" y="795"/>
                  </a:lnTo>
                  <a:lnTo>
                    <a:pt x="6529" y="691"/>
                  </a:lnTo>
                  <a:lnTo>
                    <a:pt x="6215" y="732"/>
                  </a:lnTo>
                  <a:lnTo>
                    <a:pt x="6069" y="523"/>
                  </a:lnTo>
                  <a:lnTo>
                    <a:pt x="6111" y="398"/>
                  </a:lnTo>
                  <a:lnTo>
                    <a:pt x="6006" y="293"/>
                  </a:lnTo>
                  <a:lnTo>
                    <a:pt x="5901" y="21"/>
                  </a:lnTo>
                  <a:lnTo>
                    <a:pt x="5776" y="21"/>
                  </a:lnTo>
                  <a:lnTo>
                    <a:pt x="5650" y="105"/>
                  </a:lnTo>
                  <a:lnTo>
                    <a:pt x="5357" y="105"/>
                  </a:lnTo>
                  <a:lnTo>
                    <a:pt x="5064"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1"/>
            <p:cNvSpPr/>
            <p:nvPr/>
          </p:nvSpPr>
          <p:spPr>
            <a:xfrm>
              <a:off x="4036750" y="2474325"/>
              <a:ext cx="49725" cy="55475"/>
            </a:xfrm>
            <a:custGeom>
              <a:avLst/>
              <a:gdLst/>
              <a:ahLst/>
              <a:cxnLst/>
              <a:rect l="l" t="t" r="r" b="b"/>
              <a:pathLst>
                <a:path w="1989" h="2219" extrusionOk="0">
                  <a:moveTo>
                    <a:pt x="419" y="0"/>
                  </a:moveTo>
                  <a:lnTo>
                    <a:pt x="398" y="63"/>
                  </a:lnTo>
                  <a:lnTo>
                    <a:pt x="272" y="63"/>
                  </a:lnTo>
                  <a:lnTo>
                    <a:pt x="210" y="105"/>
                  </a:lnTo>
                  <a:lnTo>
                    <a:pt x="105" y="63"/>
                  </a:lnTo>
                  <a:lnTo>
                    <a:pt x="84" y="84"/>
                  </a:lnTo>
                  <a:lnTo>
                    <a:pt x="0" y="63"/>
                  </a:lnTo>
                  <a:lnTo>
                    <a:pt x="42" y="210"/>
                  </a:lnTo>
                  <a:lnTo>
                    <a:pt x="0" y="272"/>
                  </a:lnTo>
                  <a:lnTo>
                    <a:pt x="42" y="419"/>
                  </a:lnTo>
                  <a:lnTo>
                    <a:pt x="251" y="377"/>
                  </a:lnTo>
                  <a:lnTo>
                    <a:pt x="314" y="628"/>
                  </a:lnTo>
                  <a:lnTo>
                    <a:pt x="565" y="837"/>
                  </a:lnTo>
                  <a:lnTo>
                    <a:pt x="586" y="942"/>
                  </a:lnTo>
                  <a:lnTo>
                    <a:pt x="900" y="1214"/>
                  </a:lnTo>
                  <a:lnTo>
                    <a:pt x="921" y="1360"/>
                  </a:lnTo>
                  <a:lnTo>
                    <a:pt x="1026" y="1528"/>
                  </a:lnTo>
                  <a:lnTo>
                    <a:pt x="1005" y="2072"/>
                  </a:lnTo>
                  <a:lnTo>
                    <a:pt x="1088" y="2218"/>
                  </a:lnTo>
                  <a:lnTo>
                    <a:pt x="1151" y="2177"/>
                  </a:lnTo>
                  <a:lnTo>
                    <a:pt x="1256" y="2197"/>
                  </a:lnTo>
                  <a:lnTo>
                    <a:pt x="1256" y="2093"/>
                  </a:lnTo>
                  <a:lnTo>
                    <a:pt x="1360" y="1884"/>
                  </a:lnTo>
                  <a:lnTo>
                    <a:pt x="1423" y="1905"/>
                  </a:lnTo>
                  <a:lnTo>
                    <a:pt x="1423" y="1758"/>
                  </a:lnTo>
                  <a:lnTo>
                    <a:pt x="1444" y="1549"/>
                  </a:lnTo>
                  <a:lnTo>
                    <a:pt x="1549" y="1549"/>
                  </a:lnTo>
                  <a:lnTo>
                    <a:pt x="1716" y="1486"/>
                  </a:lnTo>
                  <a:lnTo>
                    <a:pt x="1779" y="1570"/>
                  </a:lnTo>
                  <a:lnTo>
                    <a:pt x="1967" y="1570"/>
                  </a:lnTo>
                  <a:lnTo>
                    <a:pt x="1988" y="1528"/>
                  </a:lnTo>
                  <a:lnTo>
                    <a:pt x="1925" y="1423"/>
                  </a:lnTo>
                  <a:lnTo>
                    <a:pt x="1946" y="1319"/>
                  </a:lnTo>
                  <a:lnTo>
                    <a:pt x="1925" y="1214"/>
                  </a:lnTo>
                  <a:lnTo>
                    <a:pt x="1758" y="1109"/>
                  </a:lnTo>
                  <a:lnTo>
                    <a:pt x="1612" y="963"/>
                  </a:lnTo>
                  <a:lnTo>
                    <a:pt x="1612" y="921"/>
                  </a:lnTo>
                  <a:lnTo>
                    <a:pt x="1465" y="858"/>
                  </a:lnTo>
                  <a:lnTo>
                    <a:pt x="1465" y="712"/>
                  </a:lnTo>
                  <a:lnTo>
                    <a:pt x="1444" y="524"/>
                  </a:lnTo>
                  <a:lnTo>
                    <a:pt x="1298" y="440"/>
                  </a:lnTo>
                  <a:lnTo>
                    <a:pt x="1109" y="272"/>
                  </a:lnTo>
                  <a:lnTo>
                    <a:pt x="1047" y="272"/>
                  </a:lnTo>
                  <a:lnTo>
                    <a:pt x="1026" y="314"/>
                  </a:lnTo>
                  <a:lnTo>
                    <a:pt x="837" y="314"/>
                  </a:lnTo>
                  <a:lnTo>
                    <a:pt x="670" y="126"/>
                  </a:lnTo>
                  <a:lnTo>
                    <a:pt x="523" y="126"/>
                  </a:lnTo>
                  <a:lnTo>
                    <a:pt x="41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1"/>
            <p:cNvSpPr/>
            <p:nvPr/>
          </p:nvSpPr>
          <p:spPr>
            <a:xfrm>
              <a:off x="3957250" y="2483750"/>
              <a:ext cx="127650" cy="81625"/>
            </a:xfrm>
            <a:custGeom>
              <a:avLst/>
              <a:gdLst/>
              <a:ahLst/>
              <a:cxnLst/>
              <a:rect l="l" t="t" r="r" b="b"/>
              <a:pathLst>
                <a:path w="5106" h="3265" extrusionOk="0">
                  <a:moveTo>
                    <a:pt x="3431" y="0"/>
                  </a:moveTo>
                  <a:lnTo>
                    <a:pt x="3076" y="63"/>
                  </a:lnTo>
                  <a:lnTo>
                    <a:pt x="2950" y="147"/>
                  </a:lnTo>
                  <a:lnTo>
                    <a:pt x="2553" y="209"/>
                  </a:lnTo>
                  <a:lnTo>
                    <a:pt x="2448" y="335"/>
                  </a:lnTo>
                  <a:lnTo>
                    <a:pt x="2323" y="335"/>
                  </a:lnTo>
                  <a:lnTo>
                    <a:pt x="2176" y="377"/>
                  </a:lnTo>
                  <a:lnTo>
                    <a:pt x="2030" y="335"/>
                  </a:lnTo>
                  <a:lnTo>
                    <a:pt x="1988" y="230"/>
                  </a:lnTo>
                  <a:lnTo>
                    <a:pt x="1820" y="167"/>
                  </a:lnTo>
                  <a:lnTo>
                    <a:pt x="1674" y="147"/>
                  </a:lnTo>
                  <a:lnTo>
                    <a:pt x="1465" y="42"/>
                  </a:lnTo>
                  <a:lnTo>
                    <a:pt x="1360" y="42"/>
                  </a:lnTo>
                  <a:lnTo>
                    <a:pt x="1276" y="126"/>
                  </a:lnTo>
                  <a:lnTo>
                    <a:pt x="1151" y="126"/>
                  </a:lnTo>
                  <a:lnTo>
                    <a:pt x="1172" y="147"/>
                  </a:lnTo>
                  <a:lnTo>
                    <a:pt x="1130" y="272"/>
                  </a:lnTo>
                  <a:lnTo>
                    <a:pt x="962" y="314"/>
                  </a:lnTo>
                  <a:lnTo>
                    <a:pt x="858" y="544"/>
                  </a:lnTo>
                  <a:lnTo>
                    <a:pt x="732" y="879"/>
                  </a:lnTo>
                  <a:lnTo>
                    <a:pt x="523" y="1193"/>
                  </a:lnTo>
                  <a:lnTo>
                    <a:pt x="544" y="1297"/>
                  </a:lnTo>
                  <a:lnTo>
                    <a:pt x="439" y="1402"/>
                  </a:lnTo>
                  <a:lnTo>
                    <a:pt x="293" y="1381"/>
                  </a:lnTo>
                  <a:lnTo>
                    <a:pt x="230" y="1486"/>
                  </a:lnTo>
                  <a:lnTo>
                    <a:pt x="126" y="1507"/>
                  </a:lnTo>
                  <a:lnTo>
                    <a:pt x="0" y="1632"/>
                  </a:lnTo>
                  <a:lnTo>
                    <a:pt x="126" y="1674"/>
                  </a:lnTo>
                  <a:lnTo>
                    <a:pt x="146" y="1737"/>
                  </a:lnTo>
                  <a:lnTo>
                    <a:pt x="335" y="1946"/>
                  </a:lnTo>
                  <a:lnTo>
                    <a:pt x="356" y="2051"/>
                  </a:lnTo>
                  <a:lnTo>
                    <a:pt x="523" y="2134"/>
                  </a:lnTo>
                  <a:lnTo>
                    <a:pt x="670" y="2260"/>
                  </a:lnTo>
                  <a:lnTo>
                    <a:pt x="607" y="2406"/>
                  </a:lnTo>
                  <a:lnTo>
                    <a:pt x="628" y="2448"/>
                  </a:lnTo>
                  <a:lnTo>
                    <a:pt x="837" y="2532"/>
                  </a:lnTo>
                  <a:lnTo>
                    <a:pt x="879" y="2616"/>
                  </a:lnTo>
                  <a:lnTo>
                    <a:pt x="983" y="2574"/>
                  </a:lnTo>
                  <a:lnTo>
                    <a:pt x="1088" y="2657"/>
                  </a:lnTo>
                  <a:lnTo>
                    <a:pt x="1172" y="2532"/>
                  </a:lnTo>
                  <a:lnTo>
                    <a:pt x="1381" y="2553"/>
                  </a:lnTo>
                  <a:lnTo>
                    <a:pt x="1276" y="2678"/>
                  </a:lnTo>
                  <a:lnTo>
                    <a:pt x="1297" y="2762"/>
                  </a:lnTo>
                  <a:lnTo>
                    <a:pt x="1339" y="2888"/>
                  </a:lnTo>
                  <a:lnTo>
                    <a:pt x="1486" y="2888"/>
                  </a:lnTo>
                  <a:lnTo>
                    <a:pt x="1569" y="2971"/>
                  </a:lnTo>
                  <a:lnTo>
                    <a:pt x="1569" y="3055"/>
                  </a:lnTo>
                  <a:lnTo>
                    <a:pt x="1507" y="3097"/>
                  </a:lnTo>
                  <a:lnTo>
                    <a:pt x="1590" y="3201"/>
                  </a:lnTo>
                  <a:lnTo>
                    <a:pt x="1716" y="3139"/>
                  </a:lnTo>
                  <a:lnTo>
                    <a:pt x="1883" y="3139"/>
                  </a:lnTo>
                  <a:lnTo>
                    <a:pt x="1925" y="3201"/>
                  </a:lnTo>
                  <a:lnTo>
                    <a:pt x="1988" y="3180"/>
                  </a:lnTo>
                  <a:lnTo>
                    <a:pt x="2197" y="3264"/>
                  </a:lnTo>
                  <a:lnTo>
                    <a:pt x="2343" y="3180"/>
                  </a:lnTo>
                  <a:lnTo>
                    <a:pt x="2490" y="3201"/>
                  </a:lnTo>
                  <a:lnTo>
                    <a:pt x="2553" y="3160"/>
                  </a:lnTo>
                  <a:lnTo>
                    <a:pt x="2699" y="3201"/>
                  </a:lnTo>
                  <a:lnTo>
                    <a:pt x="2804" y="3201"/>
                  </a:lnTo>
                  <a:lnTo>
                    <a:pt x="3013" y="3243"/>
                  </a:lnTo>
                  <a:lnTo>
                    <a:pt x="3076" y="3180"/>
                  </a:lnTo>
                  <a:lnTo>
                    <a:pt x="3222" y="3139"/>
                  </a:lnTo>
                  <a:lnTo>
                    <a:pt x="3264" y="3055"/>
                  </a:lnTo>
                  <a:lnTo>
                    <a:pt x="3599" y="2888"/>
                  </a:lnTo>
                  <a:lnTo>
                    <a:pt x="3766" y="2867"/>
                  </a:lnTo>
                  <a:lnTo>
                    <a:pt x="3955" y="2888"/>
                  </a:lnTo>
                  <a:lnTo>
                    <a:pt x="4122" y="2971"/>
                  </a:lnTo>
                  <a:lnTo>
                    <a:pt x="4185" y="3034"/>
                  </a:lnTo>
                  <a:lnTo>
                    <a:pt x="4289" y="2992"/>
                  </a:lnTo>
                  <a:lnTo>
                    <a:pt x="4436" y="3055"/>
                  </a:lnTo>
                  <a:lnTo>
                    <a:pt x="4478" y="3139"/>
                  </a:lnTo>
                  <a:lnTo>
                    <a:pt x="4603" y="3139"/>
                  </a:lnTo>
                  <a:lnTo>
                    <a:pt x="4582" y="2992"/>
                  </a:lnTo>
                  <a:lnTo>
                    <a:pt x="4624" y="2888"/>
                  </a:lnTo>
                  <a:lnTo>
                    <a:pt x="4624" y="2720"/>
                  </a:lnTo>
                  <a:lnTo>
                    <a:pt x="4603" y="2636"/>
                  </a:lnTo>
                  <a:lnTo>
                    <a:pt x="4645" y="2553"/>
                  </a:lnTo>
                  <a:lnTo>
                    <a:pt x="4708" y="2427"/>
                  </a:lnTo>
                  <a:lnTo>
                    <a:pt x="4896" y="2427"/>
                  </a:lnTo>
                  <a:lnTo>
                    <a:pt x="5022" y="2406"/>
                  </a:lnTo>
                  <a:lnTo>
                    <a:pt x="5105" y="2239"/>
                  </a:lnTo>
                  <a:lnTo>
                    <a:pt x="5105" y="2155"/>
                  </a:lnTo>
                  <a:lnTo>
                    <a:pt x="5043" y="2113"/>
                  </a:lnTo>
                  <a:lnTo>
                    <a:pt x="5105" y="2051"/>
                  </a:lnTo>
                  <a:lnTo>
                    <a:pt x="5001" y="1988"/>
                  </a:lnTo>
                  <a:lnTo>
                    <a:pt x="4812" y="1988"/>
                  </a:lnTo>
                  <a:lnTo>
                    <a:pt x="4729" y="2051"/>
                  </a:lnTo>
                  <a:lnTo>
                    <a:pt x="4520" y="2051"/>
                  </a:lnTo>
                  <a:lnTo>
                    <a:pt x="4373" y="2009"/>
                  </a:lnTo>
                  <a:lnTo>
                    <a:pt x="4268" y="1841"/>
                  </a:lnTo>
                  <a:lnTo>
                    <a:pt x="4185" y="1695"/>
                  </a:lnTo>
                  <a:lnTo>
                    <a:pt x="4206" y="1151"/>
                  </a:lnTo>
                  <a:lnTo>
                    <a:pt x="4101" y="983"/>
                  </a:lnTo>
                  <a:lnTo>
                    <a:pt x="4080" y="837"/>
                  </a:lnTo>
                  <a:lnTo>
                    <a:pt x="3766" y="565"/>
                  </a:lnTo>
                  <a:lnTo>
                    <a:pt x="3745" y="460"/>
                  </a:lnTo>
                  <a:lnTo>
                    <a:pt x="3494" y="251"/>
                  </a:lnTo>
                  <a:lnTo>
                    <a:pt x="343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1"/>
            <p:cNvSpPr/>
            <p:nvPr/>
          </p:nvSpPr>
          <p:spPr>
            <a:xfrm>
              <a:off x="3989150" y="2555400"/>
              <a:ext cx="83725" cy="52850"/>
            </a:xfrm>
            <a:custGeom>
              <a:avLst/>
              <a:gdLst/>
              <a:ahLst/>
              <a:cxnLst/>
              <a:rect l="l" t="t" r="r" b="b"/>
              <a:pathLst>
                <a:path w="3349" h="2114" extrusionOk="0">
                  <a:moveTo>
                    <a:pt x="2490" y="1"/>
                  </a:moveTo>
                  <a:lnTo>
                    <a:pt x="2323" y="22"/>
                  </a:lnTo>
                  <a:lnTo>
                    <a:pt x="1988" y="189"/>
                  </a:lnTo>
                  <a:lnTo>
                    <a:pt x="1946" y="273"/>
                  </a:lnTo>
                  <a:lnTo>
                    <a:pt x="1800" y="314"/>
                  </a:lnTo>
                  <a:lnTo>
                    <a:pt x="1737" y="377"/>
                  </a:lnTo>
                  <a:lnTo>
                    <a:pt x="1528" y="335"/>
                  </a:lnTo>
                  <a:lnTo>
                    <a:pt x="1423" y="335"/>
                  </a:lnTo>
                  <a:lnTo>
                    <a:pt x="1277" y="294"/>
                  </a:lnTo>
                  <a:lnTo>
                    <a:pt x="1214" y="335"/>
                  </a:lnTo>
                  <a:lnTo>
                    <a:pt x="1067" y="314"/>
                  </a:lnTo>
                  <a:lnTo>
                    <a:pt x="921" y="398"/>
                  </a:lnTo>
                  <a:lnTo>
                    <a:pt x="712" y="314"/>
                  </a:lnTo>
                  <a:lnTo>
                    <a:pt x="649" y="335"/>
                  </a:lnTo>
                  <a:lnTo>
                    <a:pt x="607" y="273"/>
                  </a:lnTo>
                  <a:lnTo>
                    <a:pt x="440" y="273"/>
                  </a:lnTo>
                  <a:lnTo>
                    <a:pt x="314" y="335"/>
                  </a:lnTo>
                  <a:lnTo>
                    <a:pt x="231" y="231"/>
                  </a:lnTo>
                  <a:lnTo>
                    <a:pt x="293" y="189"/>
                  </a:lnTo>
                  <a:lnTo>
                    <a:pt x="293" y="105"/>
                  </a:lnTo>
                  <a:lnTo>
                    <a:pt x="210" y="22"/>
                  </a:lnTo>
                  <a:lnTo>
                    <a:pt x="63" y="22"/>
                  </a:lnTo>
                  <a:lnTo>
                    <a:pt x="84" y="126"/>
                  </a:lnTo>
                  <a:lnTo>
                    <a:pt x="0" y="210"/>
                  </a:lnTo>
                  <a:lnTo>
                    <a:pt x="63" y="440"/>
                  </a:lnTo>
                  <a:lnTo>
                    <a:pt x="231" y="628"/>
                  </a:lnTo>
                  <a:lnTo>
                    <a:pt x="314" y="754"/>
                  </a:lnTo>
                  <a:lnTo>
                    <a:pt x="272" y="900"/>
                  </a:lnTo>
                  <a:lnTo>
                    <a:pt x="63" y="1068"/>
                  </a:lnTo>
                  <a:lnTo>
                    <a:pt x="84" y="1172"/>
                  </a:lnTo>
                  <a:lnTo>
                    <a:pt x="168" y="1277"/>
                  </a:lnTo>
                  <a:lnTo>
                    <a:pt x="105" y="1382"/>
                  </a:lnTo>
                  <a:lnTo>
                    <a:pt x="335" y="1570"/>
                  </a:lnTo>
                  <a:lnTo>
                    <a:pt x="503" y="1842"/>
                  </a:lnTo>
                  <a:lnTo>
                    <a:pt x="523" y="1988"/>
                  </a:lnTo>
                  <a:lnTo>
                    <a:pt x="523" y="2093"/>
                  </a:lnTo>
                  <a:lnTo>
                    <a:pt x="607" y="2114"/>
                  </a:lnTo>
                  <a:lnTo>
                    <a:pt x="795" y="2114"/>
                  </a:lnTo>
                  <a:lnTo>
                    <a:pt x="942" y="2093"/>
                  </a:lnTo>
                  <a:lnTo>
                    <a:pt x="1026" y="1988"/>
                  </a:lnTo>
                  <a:lnTo>
                    <a:pt x="1172" y="2009"/>
                  </a:lnTo>
                  <a:lnTo>
                    <a:pt x="1319" y="2009"/>
                  </a:lnTo>
                  <a:lnTo>
                    <a:pt x="1339" y="2114"/>
                  </a:lnTo>
                  <a:lnTo>
                    <a:pt x="1444" y="2114"/>
                  </a:lnTo>
                  <a:lnTo>
                    <a:pt x="1528" y="2051"/>
                  </a:lnTo>
                  <a:lnTo>
                    <a:pt x="1653" y="2051"/>
                  </a:lnTo>
                  <a:lnTo>
                    <a:pt x="1737" y="2114"/>
                  </a:lnTo>
                  <a:lnTo>
                    <a:pt x="1863" y="2072"/>
                  </a:lnTo>
                  <a:lnTo>
                    <a:pt x="2093" y="2072"/>
                  </a:lnTo>
                  <a:lnTo>
                    <a:pt x="2176" y="2009"/>
                  </a:lnTo>
                  <a:lnTo>
                    <a:pt x="2114" y="1905"/>
                  </a:lnTo>
                  <a:lnTo>
                    <a:pt x="2114" y="1779"/>
                  </a:lnTo>
                  <a:lnTo>
                    <a:pt x="2281" y="1675"/>
                  </a:lnTo>
                  <a:lnTo>
                    <a:pt x="2323" y="1675"/>
                  </a:lnTo>
                  <a:lnTo>
                    <a:pt x="2427" y="1570"/>
                  </a:lnTo>
                  <a:lnTo>
                    <a:pt x="2511" y="1570"/>
                  </a:lnTo>
                  <a:lnTo>
                    <a:pt x="2595" y="1486"/>
                  </a:lnTo>
                  <a:lnTo>
                    <a:pt x="2741" y="1486"/>
                  </a:lnTo>
                  <a:lnTo>
                    <a:pt x="2909" y="1633"/>
                  </a:lnTo>
                  <a:lnTo>
                    <a:pt x="3013" y="1549"/>
                  </a:lnTo>
                  <a:lnTo>
                    <a:pt x="3118" y="1570"/>
                  </a:lnTo>
                  <a:lnTo>
                    <a:pt x="3034" y="1444"/>
                  </a:lnTo>
                  <a:lnTo>
                    <a:pt x="2930" y="1256"/>
                  </a:lnTo>
                  <a:lnTo>
                    <a:pt x="2825" y="1256"/>
                  </a:lnTo>
                  <a:lnTo>
                    <a:pt x="2804" y="1172"/>
                  </a:lnTo>
                  <a:lnTo>
                    <a:pt x="2951" y="1068"/>
                  </a:lnTo>
                  <a:lnTo>
                    <a:pt x="3013" y="942"/>
                  </a:lnTo>
                  <a:lnTo>
                    <a:pt x="2992" y="712"/>
                  </a:lnTo>
                  <a:lnTo>
                    <a:pt x="3139" y="545"/>
                  </a:lnTo>
                  <a:lnTo>
                    <a:pt x="3244" y="586"/>
                  </a:lnTo>
                  <a:lnTo>
                    <a:pt x="3327" y="503"/>
                  </a:lnTo>
                  <a:lnTo>
                    <a:pt x="3348" y="294"/>
                  </a:lnTo>
                  <a:lnTo>
                    <a:pt x="3327" y="273"/>
                  </a:lnTo>
                  <a:lnTo>
                    <a:pt x="3202" y="273"/>
                  </a:lnTo>
                  <a:lnTo>
                    <a:pt x="3160" y="189"/>
                  </a:lnTo>
                  <a:lnTo>
                    <a:pt x="3013" y="126"/>
                  </a:lnTo>
                  <a:lnTo>
                    <a:pt x="2909" y="168"/>
                  </a:lnTo>
                  <a:lnTo>
                    <a:pt x="2846" y="105"/>
                  </a:lnTo>
                  <a:lnTo>
                    <a:pt x="2679" y="22"/>
                  </a:lnTo>
                  <a:lnTo>
                    <a:pt x="249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1" name="Google Shape;941;p31"/>
            <p:cNvGrpSpPr/>
            <p:nvPr/>
          </p:nvGrpSpPr>
          <p:grpSpPr>
            <a:xfrm>
              <a:off x="3866750" y="2520350"/>
              <a:ext cx="78475" cy="60700"/>
              <a:chOff x="3866750" y="2520350"/>
              <a:chExt cx="78475" cy="60700"/>
            </a:xfrm>
          </p:grpSpPr>
          <p:sp>
            <p:nvSpPr>
              <p:cNvPr id="942" name="Google Shape;942;p31"/>
              <p:cNvSpPr/>
              <p:nvPr/>
            </p:nvSpPr>
            <p:spPr>
              <a:xfrm>
                <a:off x="3877200" y="2546500"/>
                <a:ext cx="4725" cy="6300"/>
              </a:xfrm>
              <a:custGeom>
                <a:avLst/>
                <a:gdLst/>
                <a:ahLst/>
                <a:cxnLst/>
                <a:rect l="l" t="t" r="r" b="b"/>
                <a:pathLst>
                  <a:path w="189" h="252" extrusionOk="0">
                    <a:moveTo>
                      <a:pt x="1" y="1"/>
                    </a:moveTo>
                    <a:lnTo>
                      <a:pt x="84" y="126"/>
                    </a:lnTo>
                    <a:lnTo>
                      <a:pt x="63" y="147"/>
                    </a:lnTo>
                    <a:lnTo>
                      <a:pt x="168" y="252"/>
                    </a:lnTo>
                    <a:lnTo>
                      <a:pt x="189" y="252"/>
                    </a:lnTo>
                    <a:lnTo>
                      <a:pt x="168" y="106"/>
                    </a:lnTo>
                    <a:lnTo>
                      <a:pt x="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1"/>
              <p:cNvSpPr/>
              <p:nvPr/>
            </p:nvSpPr>
            <p:spPr>
              <a:xfrm>
                <a:off x="3882425" y="2554350"/>
                <a:ext cx="2650" cy="3175"/>
              </a:xfrm>
              <a:custGeom>
                <a:avLst/>
                <a:gdLst/>
                <a:ahLst/>
                <a:cxnLst/>
                <a:rect l="l" t="t" r="r" b="b"/>
                <a:pathLst>
                  <a:path w="106" h="127" extrusionOk="0">
                    <a:moveTo>
                      <a:pt x="1" y="1"/>
                    </a:moveTo>
                    <a:lnTo>
                      <a:pt x="106" y="126"/>
                    </a:lnTo>
                    <a:lnTo>
                      <a:pt x="85" y="43"/>
                    </a:lnTo>
                    <a:lnTo>
                      <a:pt x="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1"/>
              <p:cNvSpPr/>
              <p:nvPr/>
            </p:nvSpPr>
            <p:spPr>
              <a:xfrm>
                <a:off x="3866750" y="2520350"/>
                <a:ext cx="78475" cy="60700"/>
              </a:xfrm>
              <a:custGeom>
                <a:avLst/>
                <a:gdLst/>
                <a:ahLst/>
                <a:cxnLst/>
                <a:rect l="l" t="t" r="r" b="b"/>
                <a:pathLst>
                  <a:path w="3139" h="2428" extrusionOk="0">
                    <a:moveTo>
                      <a:pt x="1653" y="1"/>
                    </a:moveTo>
                    <a:lnTo>
                      <a:pt x="1653" y="22"/>
                    </a:lnTo>
                    <a:lnTo>
                      <a:pt x="1402" y="22"/>
                    </a:lnTo>
                    <a:lnTo>
                      <a:pt x="1046" y="210"/>
                    </a:lnTo>
                    <a:lnTo>
                      <a:pt x="1025" y="356"/>
                    </a:lnTo>
                    <a:lnTo>
                      <a:pt x="837" y="440"/>
                    </a:lnTo>
                    <a:lnTo>
                      <a:pt x="816" y="649"/>
                    </a:lnTo>
                    <a:lnTo>
                      <a:pt x="691" y="649"/>
                    </a:lnTo>
                    <a:lnTo>
                      <a:pt x="481" y="545"/>
                    </a:lnTo>
                    <a:lnTo>
                      <a:pt x="356" y="587"/>
                    </a:lnTo>
                    <a:lnTo>
                      <a:pt x="209" y="691"/>
                    </a:lnTo>
                    <a:lnTo>
                      <a:pt x="0" y="691"/>
                    </a:lnTo>
                    <a:lnTo>
                      <a:pt x="0" y="733"/>
                    </a:lnTo>
                    <a:lnTo>
                      <a:pt x="42" y="942"/>
                    </a:lnTo>
                    <a:lnTo>
                      <a:pt x="168" y="1068"/>
                    </a:lnTo>
                    <a:lnTo>
                      <a:pt x="168" y="1110"/>
                    </a:lnTo>
                    <a:lnTo>
                      <a:pt x="209" y="1152"/>
                    </a:lnTo>
                    <a:lnTo>
                      <a:pt x="356" y="942"/>
                    </a:lnTo>
                    <a:lnTo>
                      <a:pt x="377" y="796"/>
                    </a:lnTo>
                    <a:lnTo>
                      <a:pt x="461" y="691"/>
                    </a:lnTo>
                    <a:lnTo>
                      <a:pt x="607" y="691"/>
                    </a:lnTo>
                    <a:lnTo>
                      <a:pt x="628" y="796"/>
                    </a:lnTo>
                    <a:lnTo>
                      <a:pt x="733" y="900"/>
                    </a:lnTo>
                    <a:lnTo>
                      <a:pt x="774" y="1068"/>
                    </a:lnTo>
                    <a:lnTo>
                      <a:pt x="879" y="1256"/>
                    </a:lnTo>
                    <a:lnTo>
                      <a:pt x="1025" y="1403"/>
                    </a:lnTo>
                    <a:lnTo>
                      <a:pt x="1088" y="1403"/>
                    </a:lnTo>
                    <a:lnTo>
                      <a:pt x="1193" y="1507"/>
                    </a:lnTo>
                    <a:lnTo>
                      <a:pt x="1088" y="1486"/>
                    </a:lnTo>
                    <a:lnTo>
                      <a:pt x="1005" y="1507"/>
                    </a:lnTo>
                    <a:lnTo>
                      <a:pt x="942" y="1591"/>
                    </a:lnTo>
                    <a:lnTo>
                      <a:pt x="1005" y="1696"/>
                    </a:lnTo>
                    <a:lnTo>
                      <a:pt x="1130" y="1696"/>
                    </a:lnTo>
                    <a:lnTo>
                      <a:pt x="1256" y="1821"/>
                    </a:lnTo>
                    <a:lnTo>
                      <a:pt x="1360" y="1842"/>
                    </a:lnTo>
                    <a:lnTo>
                      <a:pt x="1423" y="1947"/>
                    </a:lnTo>
                    <a:lnTo>
                      <a:pt x="1465" y="2030"/>
                    </a:lnTo>
                    <a:lnTo>
                      <a:pt x="1611" y="2009"/>
                    </a:lnTo>
                    <a:lnTo>
                      <a:pt x="1862" y="2030"/>
                    </a:lnTo>
                    <a:lnTo>
                      <a:pt x="1988" y="2093"/>
                    </a:lnTo>
                    <a:lnTo>
                      <a:pt x="2281" y="2365"/>
                    </a:lnTo>
                    <a:lnTo>
                      <a:pt x="2197" y="2407"/>
                    </a:lnTo>
                    <a:lnTo>
                      <a:pt x="2072" y="2323"/>
                    </a:lnTo>
                    <a:lnTo>
                      <a:pt x="2155" y="2407"/>
                    </a:lnTo>
                    <a:lnTo>
                      <a:pt x="2260" y="2428"/>
                    </a:lnTo>
                    <a:lnTo>
                      <a:pt x="2302" y="2344"/>
                    </a:lnTo>
                    <a:lnTo>
                      <a:pt x="1925" y="1884"/>
                    </a:lnTo>
                    <a:lnTo>
                      <a:pt x="1444" y="1486"/>
                    </a:lnTo>
                    <a:lnTo>
                      <a:pt x="1423" y="1403"/>
                    </a:lnTo>
                    <a:lnTo>
                      <a:pt x="1465" y="1382"/>
                    </a:lnTo>
                    <a:lnTo>
                      <a:pt x="1402" y="1277"/>
                    </a:lnTo>
                    <a:lnTo>
                      <a:pt x="1360" y="1172"/>
                    </a:lnTo>
                    <a:lnTo>
                      <a:pt x="1235" y="1047"/>
                    </a:lnTo>
                    <a:lnTo>
                      <a:pt x="1193" y="1047"/>
                    </a:lnTo>
                    <a:lnTo>
                      <a:pt x="1151" y="963"/>
                    </a:lnTo>
                    <a:lnTo>
                      <a:pt x="1214" y="900"/>
                    </a:lnTo>
                    <a:lnTo>
                      <a:pt x="1214" y="775"/>
                    </a:lnTo>
                    <a:lnTo>
                      <a:pt x="1256" y="733"/>
                    </a:lnTo>
                    <a:lnTo>
                      <a:pt x="1402" y="838"/>
                    </a:lnTo>
                    <a:lnTo>
                      <a:pt x="1444" y="900"/>
                    </a:lnTo>
                    <a:lnTo>
                      <a:pt x="1528" y="880"/>
                    </a:lnTo>
                    <a:lnTo>
                      <a:pt x="1528" y="796"/>
                    </a:lnTo>
                    <a:lnTo>
                      <a:pt x="1632" y="775"/>
                    </a:lnTo>
                    <a:lnTo>
                      <a:pt x="1716" y="796"/>
                    </a:lnTo>
                    <a:lnTo>
                      <a:pt x="1758" y="733"/>
                    </a:lnTo>
                    <a:lnTo>
                      <a:pt x="1841" y="775"/>
                    </a:lnTo>
                    <a:lnTo>
                      <a:pt x="1883" y="733"/>
                    </a:lnTo>
                    <a:lnTo>
                      <a:pt x="1988" y="754"/>
                    </a:lnTo>
                    <a:lnTo>
                      <a:pt x="2051" y="859"/>
                    </a:lnTo>
                    <a:lnTo>
                      <a:pt x="2093" y="796"/>
                    </a:lnTo>
                    <a:lnTo>
                      <a:pt x="2239" y="859"/>
                    </a:lnTo>
                    <a:lnTo>
                      <a:pt x="2344" y="796"/>
                    </a:lnTo>
                    <a:lnTo>
                      <a:pt x="2365" y="859"/>
                    </a:lnTo>
                    <a:lnTo>
                      <a:pt x="2490" y="838"/>
                    </a:lnTo>
                    <a:lnTo>
                      <a:pt x="2616" y="880"/>
                    </a:lnTo>
                    <a:lnTo>
                      <a:pt x="2699" y="859"/>
                    </a:lnTo>
                    <a:lnTo>
                      <a:pt x="2804" y="963"/>
                    </a:lnTo>
                    <a:lnTo>
                      <a:pt x="2971" y="963"/>
                    </a:lnTo>
                    <a:lnTo>
                      <a:pt x="2992" y="984"/>
                    </a:lnTo>
                    <a:lnTo>
                      <a:pt x="2971" y="880"/>
                    </a:lnTo>
                    <a:lnTo>
                      <a:pt x="3097" y="859"/>
                    </a:lnTo>
                    <a:lnTo>
                      <a:pt x="3139" y="859"/>
                    </a:lnTo>
                    <a:lnTo>
                      <a:pt x="3139" y="796"/>
                    </a:lnTo>
                    <a:lnTo>
                      <a:pt x="3034" y="775"/>
                    </a:lnTo>
                    <a:lnTo>
                      <a:pt x="2971" y="733"/>
                    </a:lnTo>
                    <a:lnTo>
                      <a:pt x="2930" y="566"/>
                    </a:lnTo>
                    <a:lnTo>
                      <a:pt x="2888" y="419"/>
                    </a:lnTo>
                    <a:lnTo>
                      <a:pt x="2804" y="356"/>
                    </a:lnTo>
                    <a:lnTo>
                      <a:pt x="2699" y="482"/>
                    </a:lnTo>
                    <a:lnTo>
                      <a:pt x="2490" y="419"/>
                    </a:lnTo>
                    <a:lnTo>
                      <a:pt x="2197" y="356"/>
                    </a:lnTo>
                    <a:lnTo>
                      <a:pt x="2093" y="273"/>
                    </a:lnTo>
                    <a:lnTo>
                      <a:pt x="1988" y="231"/>
                    </a:lnTo>
                    <a:lnTo>
                      <a:pt x="1737" y="22"/>
                    </a:lnTo>
                    <a:lnTo>
                      <a:pt x="165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1"/>
              <p:cNvSpPr/>
              <p:nvPr/>
            </p:nvSpPr>
            <p:spPr>
              <a:xfrm>
                <a:off x="3886100" y="2558550"/>
                <a:ext cx="3675" cy="5250"/>
              </a:xfrm>
              <a:custGeom>
                <a:avLst/>
                <a:gdLst/>
                <a:ahLst/>
                <a:cxnLst/>
                <a:rect l="l" t="t" r="r" b="b"/>
                <a:pathLst>
                  <a:path w="147" h="210" extrusionOk="0">
                    <a:moveTo>
                      <a:pt x="0" y="0"/>
                    </a:moveTo>
                    <a:lnTo>
                      <a:pt x="147" y="209"/>
                    </a:lnTo>
                    <a:lnTo>
                      <a:pt x="126" y="105"/>
                    </a:lnTo>
                    <a:lnTo>
                      <a:pt x="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6" name="Google Shape;946;p31"/>
            <p:cNvSpPr/>
            <p:nvPr/>
          </p:nvSpPr>
          <p:spPr>
            <a:xfrm>
              <a:off x="3799775" y="2577900"/>
              <a:ext cx="14675" cy="29325"/>
            </a:xfrm>
            <a:custGeom>
              <a:avLst/>
              <a:gdLst/>
              <a:ahLst/>
              <a:cxnLst/>
              <a:rect l="l" t="t" r="r" b="b"/>
              <a:pathLst>
                <a:path w="587" h="1173" extrusionOk="0">
                  <a:moveTo>
                    <a:pt x="461" y="0"/>
                  </a:moveTo>
                  <a:lnTo>
                    <a:pt x="440" y="105"/>
                  </a:lnTo>
                  <a:lnTo>
                    <a:pt x="482" y="147"/>
                  </a:lnTo>
                  <a:lnTo>
                    <a:pt x="461" y="251"/>
                  </a:lnTo>
                  <a:lnTo>
                    <a:pt x="419" y="251"/>
                  </a:lnTo>
                  <a:lnTo>
                    <a:pt x="357" y="210"/>
                  </a:lnTo>
                  <a:lnTo>
                    <a:pt x="273" y="251"/>
                  </a:lnTo>
                  <a:lnTo>
                    <a:pt x="106" y="335"/>
                  </a:lnTo>
                  <a:lnTo>
                    <a:pt x="22" y="461"/>
                  </a:lnTo>
                  <a:lnTo>
                    <a:pt x="106" y="523"/>
                  </a:lnTo>
                  <a:lnTo>
                    <a:pt x="64" y="565"/>
                  </a:lnTo>
                  <a:lnTo>
                    <a:pt x="1" y="565"/>
                  </a:lnTo>
                  <a:lnTo>
                    <a:pt x="22" y="649"/>
                  </a:lnTo>
                  <a:lnTo>
                    <a:pt x="106" y="691"/>
                  </a:lnTo>
                  <a:lnTo>
                    <a:pt x="106" y="754"/>
                  </a:lnTo>
                  <a:lnTo>
                    <a:pt x="64" y="775"/>
                  </a:lnTo>
                  <a:lnTo>
                    <a:pt x="106" y="837"/>
                  </a:lnTo>
                  <a:lnTo>
                    <a:pt x="168" y="879"/>
                  </a:lnTo>
                  <a:lnTo>
                    <a:pt x="168" y="963"/>
                  </a:lnTo>
                  <a:lnTo>
                    <a:pt x="210" y="963"/>
                  </a:lnTo>
                  <a:lnTo>
                    <a:pt x="252" y="1005"/>
                  </a:lnTo>
                  <a:lnTo>
                    <a:pt x="210" y="984"/>
                  </a:lnTo>
                  <a:lnTo>
                    <a:pt x="147" y="1067"/>
                  </a:lnTo>
                  <a:lnTo>
                    <a:pt x="210" y="1109"/>
                  </a:lnTo>
                  <a:lnTo>
                    <a:pt x="357" y="1172"/>
                  </a:lnTo>
                  <a:lnTo>
                    <a:pt x="461" y="1109"/>
                  </a:lnTo>
                  <a:lnTo>
                    <a:pt x="545" y="942"/>
                  </a:lnTo>
                  <a:lnTo>
                    <a:pt x="545" y="795"/>
                  </a:lnTo>
                  <a:lnTo>
                    <a:pt x="587" y="544"/>
                  </a:lnTo>
                  <a:lnTo>
                    <a:pt x="545" y="314"/>
                  </a:lnTo>
                  <a:lnTo>
                    <a:pt x="545" y="147"/>
                  </a:lnTo>
                  <a:lnTo>
                    <a:pt x="524"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1"/>
            <p:cNvSpPr/>
            <p:nvPr/>
          </p:nvSpPr>
          <p:spPr>
            <a:xfrm>
              <a:off x="3567525" y="2564825"/>
              <a:ext cx="160625" cy="134450"/>
            </a:xfrm>
            <a:custGeom>
              <a:avLst/>
              <a:gdLst/>
              <a:ahLst/>
              <a:cxnLst/>
              <a:rect l="l" t="t" r="r" b="b"/>
              <a:pathLst>
                <a:path w="6425" h="5378" extrusionOk="0">
                  <a:moveTo>
                    <a:pt x="817" y="0"/>
                  </a:moveTo>
                  <a:lnTo>
                    <a:pt x="733" y="42"/>
                  </a:lnTo>
                  <a:lnTo>
                    <a:pt x="712" y="21"/>
                  </a:lnTo>
                  <a:lnTo>
                    <a:pt x="503" y="126"/>
                  </a:lnTo>
                  <a:lnTo>
                    <a:pt x="524" y="209"/>
                  </a:lnTo>
                  <a:lnTo>
                    <a:pt x="608" y="251"/>
                  </a:lnTo>
                  <a:lnTo>
                    <a:pt x="524" y="335"/>
                  </a:lnTo>
                  <a:lnTo>
                    <a:pt x="336" y="356"/>
                  </a:lnTo>
                  <a:lnTo>
                    <a:pt x="252" y="335"/>
                  </a:lnTo>
                  <a:lnTo>
                    <a:pt x="43" y="419"/>
                  </a:lnTo>
                  <a:lnTo>
                    <a:pt x="1" y="544"/>
                  </a:lnTo>
                  <a:lnTo>
                    <a:pt x="43" y="670"/>
                  </a:lnTo>
                  <a:lnTo>
                    <a:pt x="126" y="649"/>
                  </a:lnTo>
                  <a:lnTo>
                    <a:pt x="126" y="691"/>
                  </a:lnTo>
                  <a:lnTo>
                    <a:pt x="189" y="733"/>
                  </a:lnTo>
                  <a:lnTo>
                    <a:pt x="147" y="879"/>
                  </a:lnTo>
                  <a:lnTo>
                    <a:pt x="210" y="900"/>
                  </a:lnTo>
                  <a:lnTo>
                    <a:pt x="294" y="837"/>
                  </a:lnTo>
                  <a:lnTo>
                    <a:pt x="252" y="963"/>
                  </a:lnTo>
                  <a:lnTo>
                    <a:pt x="315" y="1005"/>
                  </a:lnTo>
                  <a:lnTo>
                    <a:pt x="252" y="1088"/>
                  </a:lnTo>
                  <a:lnTo>
                    <a:pt x="357" y="1109"/>
                  </a:lnTo>
                  <a:lnTo>
                    <a:pt x="231" y="1256"/>
                  </a:lnTo>
                  <a:lnTo>
                    <a:pt x="231" y="1277"/>
                  </a:lnTo>
                  <a:lnTo>
                    <a:pt x="482" y="1214"/>
                  </a:lnTo>
                  <a:lnTo>
                    <a:pt x="587" y="1256"/>
                  </a:lnTo>
                  <a:lnTo>
                    <a:pt x="566" y="1381"/>
                  </a:lnTo>
                  <a:lnTo>
                    <a:pt x="629" y="1465"/>
                  </a:lnTo>
                  <a:lnTo>
                    <a:pt x="796" y="1360"/>
                  </a:lnTo>
                  <a:lnTo>
                    <a:pt x="1110" y="1423"/>
                  </a:lnTo>
                  <a:lnTo>
                    <a:pt x="1214" y="1318"/>
                  </a:lnTo>
                  <a:lnTo>
                    <a:pt x="1486" y="1360"/>
                  </a:lnTo>
                  <a:lnTo>
                    <a:pt x="1507" y="1486"/>
                  </a:lnTo>
                  <a:lnTo>
                    <a:pt x="1612" y="1632"/>
                  </a:lnTo>
                  <a:lnTo>
                    <a:pt x="1591" y="1737"/>
                  </a:lnTo>
                  <a:lnTo>
                    <a:pt x="1445" y="1737"/>
                  </a:lnTo>
                  <a:lnTo>
                    <a:pt x="1235" y="1946"/>
                  </a:lnTo>
                  <a:lnTo>
                    <a:pt x="1256" y="2114"/>
                  </a:lnTo>
                  <a:lnTo>
                    <a:pt x="1235" y="2469"/>
                  </a:lnTo>
                  <a:lnTo>
                    <a:pt x="1089" y="2616"/>
                  </a:lnTo>
                  <a:lnTo>
                    <a:pt x="1194" y="2720"/>
                  </a:lnTo>
                  <a:lnTo>
                    <a:pt x="1047" y="2930"/>
                  </a:lnTo>
                  <a:lnTo>
                    <a:pt x="942" y="2888"/>
                  </a:lnTo>
                  <a:lnTo>
                    <a:pt x="817" y="2930"/>
                  </a:lnTo>
                  <a:lnTo>
                    <a:pt x="963" y="3202"/>
                  </a:lnTo>
                  <a:lnTo>
                    <a:pt x="1089" y="3285"/>
                  </a:lnTo>
                  <a:lnTo>
                    <a:pt x="1089" y="3515"/>
                  </a:lnTo>
                  <a:lnTo>
                    <a:pt x="922" y="3704"/>
                  </a:lnTo>
                  <a:lnTo>
                    <a:pt x="984" y="3871"/>
                  </a:lnTo>
                  <a:lnTo>
                    <a:pt x="1131" y="3871"/>
                  </a:lnTo>
                  <a:lnTo>
                    <a:pt x="1089" y="3976"/>
                  </a:lnTo>
                  <a:lnTo>
                    <a:pt x="963" y="4080"/>
                  </a:lnTo>
                  <a:lnTo>
                    <a:pt x="838" y="4331"/>
                  </a:lnTo>
                  <a:lnTo>
                    <a:pt x="922" y="4457"/>
                  </a:lnTo>
                  <a:lnTo>
                    <a:pt x="922" y="4603"/>
                  </a:lnTo>
                  <a:lnTo>
                    <a:pt x="1026" y="4624"/>
                  </a:lnTo>
                  <a:lnTo>
                    <a:pt x="1173" y="4645"/>
                  </a:lnTo>
                  <a:lnTo>
                    <a:pt x="1403" y="4875"/>
                  </a:lnTo>
                  <a:lnTo>
                    <a:pt x="1382" y="4917"/>
                  </a:lnTo>
                  <a:lnTo>
                    <a:pt x="1486" y="5168"/>
                  </a:lnTo>
                  <a:lnTo>
                    <a:pt x="1675" y="5357"/>
                  </a:lnTo>
                  <a:lnTo>
                    <a:pt x="1842" y="5378"/>
                  </a:lnTo>
                  <a:lnTo>
                    <a:pt x="2010" y="5273"/>
                  </a:lnTo>
                  <a:lnTo>
                    <a:pt x="2010" y="5168"/>
                  </a:lnTo>
                  <a:lnTo>
                    <a:pt x="2093" y="5085"/>
                  </a:lnTo>
                  <a:lnTo>
                    <a:pt x="2303" y="5064"/>
                  </a:lnTo>
                  <a:lnTo>
                    <a:pt x="2470" y="4875"/>
                  </a:lnTo>
                  <a:lnTo>
                    <a:pt x="2679" y="4855"/>
                  </a:lnTo>
                  <a:lnTo>
                    <a:pt x="2784" y="4813"/>
                  </a:lnTo>
                  <a:lnTo>
                    <a:pt x="3035" y="4875"/>
                  </a:lnTo>
                  <a:lnTo>
                    <a:pt x="3181" y="4917"/>
                  </a:lnTo>
                  <a:lnTo>
                    <a:pt x="3202" y="4855"/>
                  </a:lnTo>
                  <a:lnTo>
                    <a:pt x="3307" y="4855"/>
                  </a:lnTo>
                  <a:lnTo>
                    <a:pt x="3411" y="4938"/>
                  </a:lnTo>
                  <a:lnTo>
                    <a:pt x="3495" y="4855"/>
                  </a:lnTo>
                  <a:lnTo>
                    <a:pt x="3558" y="4750"/>
                  </a:lnTo>
                  <a:lnTo>
                    <a:pt x="3663" y="4855"/>
                  </a:lnTo>
                  <a:lnTo>
                    <a:pt x="3788" y="4917"/>
                  </a:lnTo>
                  <a:lnTo>
                    <a:pt x="3914" y="4708"/>
                  </a:lnTo>
                  <a:lnTo>
                    <a:pt x="3914" y="4603"/>
                  </a:lnTo>
                  <a:lnTo>
                    <a:pt x="4248" y="4436"/>
                  </a:lnTo>
                  <a:lnTo>
                    <a:pt x="4458" y="4436"/>
                  </a:lnTo>
                  <a:lnTo>
                    <a:pt x="4520" y="4352"/>
                  </a:lnTo>
                  <a:lnTo>
                    <a:pt x="4458" y="4311"/>
                  </a:lnTo>
                  <a:lnTo>
                    <a:pt x="4499" y="4143"/>
                  </a:lnTo>
                  <a:lnTo>
                    <a:pt x="4667" y="3892"/>
                  </a:lnTo>
                  <a:lnTo>
                    <a:pt x="4667" y="3766"/>
                  </a:lnTo>
                  <a:lnTo>
                    <a:pt x="4855" y="3704"/>
                  </a:lnTo>
                  <a:lnTo>
                    <a:pt x="4981" y="3578"/>
                  </a:lnTo>
                  <a:lnTo>
                    <a:pt x="4855" y="3390"/>
                  </a:lnTo>
                  <a:lnTo>
                    <a:pt x="4771" y="3348"/>
                  </a:lnTo>
                  <a:lnTo>
                    <a:pt x="4751" y="3243"/>
                  </a:lnTo>
                  <a:lnTo>
                    <a:pt x="4646" y="3076"/>
                  </a:lnTo>
                  <a:lnTo>
                    <a:pt x="4730" y="2992"/>
                  </a:lnTo>
                  <a:lnTo>
                    <a:pt x="4960" y="2637"/>
                  </a:lnTo>
                  <a:lnTo>
                    <a:pt x="5064" y="2574"/>
                  </a:lnTo>
                  <a:lnTo>
                    <a:pt x="5232" y="2302"/>
                  </a:lnTo>
                  <a:lnTo>
                    <a:pt x="5274" y="2323"/>
                  </a:lnTo>
                  <a:lnTo>
                    <a:pt x="5253" y="2344"/>
                  </a:lnTo>
                  <a:lnTo>
                    <a:pt x="5253" y="2365"/>
                  </a:lnTo>
                  <a:lnTo>
                    <a:pt x="5336" y="2323"/>
                  </a:lnTo>
                  <a:lnTo>
                    <a:pt x="5357" y="2197"/>
                  </a:lnTo>
                  <a:lnTo>
                    <a:pt x="5295" y="2134"/>
                  </a:lnTo>
                  <a:lnTo>
                    <a:pt x="5441" y="2051"/>
                  </a:lnTo>
                  <a:lnTo>
                    <a:pt x="5567" y="1946"/>
                  </a:lnTo>
                  <a:lnTo>
                    <a:pt x="5776" y="1946"/>
                  </a:lnTo>
                  <a:lnTo>
                    <a:pt x="5964" y="1883"/>
                  </a:lnTo>
                  <a:lnTo>
                    <a:pt x="6069" y="1737"/>
                  </a:lnTo>
                  <a:lnTo>
                    <a:pt x="6278" y="1611"/>
                  </a:lnTo>
                  <a:lnTo>
                    <a:pt x="6320" y="1507"/>
                  </a:lnTo>
                  <a:lnTo>
                    <a:pt x="6341" y="1381"/>
                  </a:lnTo>
                  <a:lnTo>
                    <a:pt x="6320" y="1193"/>
                  </a:lnTo>
                  <a:lnTo>
                    <a:pt x="6424" y="1151"/>
                  </a:lnTo>
                  <a:lnTo>
                    <a:pt x="6424" y="1088"/>
                  </a:lnTo>
                  <a:lnTo>
                    <a:pt x="6341" y="1067"/>
                  </a:lnTo>
                  <a:lnTo>
                    <a:pt x="6215" y="879"/>
                  </a:lnTo>
                  <a:lnTo>
                    <a:pt x="5964" y="900"/>
                  </a:lnTo>
                  <a:lnTo>
                    <a:pt x="5797" y="837"/>
                  </a:lnTo>
                  <a:lnTo>
                    <a:pt x="5629" y="837"/>
                  </a:lnTo>
                  <a:lnTo>
                    <a:pt x="5525" y="774"/>
                  </a:lnTo>
                  <a:lnTo>
                    <a:pt x="5253" y="774"/>
                  </a:lnTo>
                  <a:lnTo>
                    <a:pt x="5148" y="879"/>
                  </a:lnTo>
                  <a:lnTo>
                    <a:pt x="5064" y="837"/>
                  </a:lnTo>
                  <a:lnTo>
                    <a:pt x="4918" y="837"/>
                  </a:lnTo>
                  <a:lnTo>
                    <a:pt x="4792" y="691"/>
                  </a:lnTo>
                  <a:lnTo>
                    <a:pt x="4688" y="753"/>
                  </a:lnTo>
                  <a:lnTo>
                    <a:pt x="4583" y="649"/>
                  </a:lnTo>
                  <a:lnTo>
                    <a:pt x="4332" y="565"/>
                  </a:lnTo>
                  <a:lnTo>
                    <a:pt x="4186" y="586"/>
                  </a:lnTo>
                  <a:lnTo>
                    <a:pt x="4207" y="523"/>
                  </a:lnTo>
                  <a:lnTo>
                    <a:pt x="4186" y="377"/>
                  </a:lnTo>
                  <a:lnTo>
                    <a:pt x="4102" y="377"/>
                  </a:lnTo>
                  <a:lnTo>
                    <a:pt x="4102" y="356"/>
                  </a:lnTo>
                  <a:lnTo>
                    <a:pt x="3997" y="314"/>
                  </a:lnTo>
                  <a:lnTo>
                    <a:pt x="3955" y="335"/>
                  </a:lnTo>
                  <a:lnTo>
                    <a:pt x="3872" y="335"/>
                  </a:lnTo>
                  <a:lnTo>
                    <a:pt x="3809" y="419"/>
                  </a:lnTo>
                  <a:lnTo>
                    <a:pt x="3495" y="230"/>
                  </a:lnTo>
                  <a:lnTo>
                    <a:pt x="3391" y="230"/>
                  </a:lnTo>
                  <a:lnTo>
                    <a:pt x="3286" y="335"/>
                  </a:lnTo>
                  <a:lnTo>
                    <a:pt x="3077" y="272"/>
                  </a:lnTo>
                  <a:lnTo>
                    <a:pt x="3035" y="168"/>
                  </a:lnTo>
                  <a:lnTo>
                    <a:pt x="2826" y="147"/>
                  </a:lnTo>
                  <a:lnTo>
                    <a:pt x="2533" y="272"/>
                  </a:lnTo>
                  <a:lnTo>
                    <a:pt x="2344" y="230"/>
                  </a:lnTo>
                  <a:lnTo>
                    <a:pt x="1926" y="168"/>
                  </a:lnTo>
                  <a:lnTo>
                    <a:pt x="1779" y="105"/>
                  </a:lnTo>
                  <a:lnTo>
                    <a:pt x="1758" y="42"/>
                  </a:lnTo>
                  <a:lnTo>
                    <a:pt x="1570" y="105"/>
                  </a:lnTo>
                  <a:lnTo>
                    <a:pt x="1403" y="147"/>
                  </a:lnTo>
                  <a:lnTo>
                    <a:pt x="1277" y="105"/>
                  </a:lnTo>
                  <a:lnTo>
                    <a:pt x="1173" y="105"/>
                  </a:lnTo>
                  <a:lnTo>
                    <a:pt x="1068" y="168"/>
                  </a:lnTo>
                  <a:lnTo>
                    <a:pt x="942" y="21"/>
                  </a:lnTo>
                  <a:lnTo>
                    <a:pt x="81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1"/>
            <p:cNvSpPr/>
            <p:nvPr/>
          </p:nvSpPr>
          <p:spPr>
            <a:xfrm>
              <a:off x="4298300" y="2628625"/>
              <a:ext cx="25125" cy="19925"/>
            </a:xfrm>
            <a:custGeom>
              <a:avLst/>
              <a:gdLst/>
              <a:ahLst/>
              <a:cxnLst/>
              <a:rect l="l" t="t" r="r" b="b"/>
              <a:pathLst>
                <a:path w="1005" h="797" extrusionOk="0">
                  <a:moveTo>
                    <a:pt x="189" y="1"/>
                  </a:moveTo>
                  <a:lnTo>
                    <a:pt x="84" y="64"/>
                  </a:lnTo>
                  <a:lnTo>
                    <a:pt x="0" y="64"/>
                  </a:lnTo>
                  <a:lnTo>
                    <a:pt x="0" y="106"/>
                  </a:lnTo>
                  <a:lnTo>
                    <a:pt x="42" y="106"/>
                  </a:lnTo>
                  <a:lnTo>
                    <a:pt x="105" y="189"/>
                  </a:lnTo>
                  <a:lnTo>
                    <a:pt x="189" y="189"/>
                  </a:lnTo>
                  <a:lnTo>
                    <a:pt x="251" y="294"/>
                  </a:lnTo>
                  <a:lnTo>
                    <a:pt x="209" y="378"/>
                  </a:lnTo>
                  <a:lnTo>
                    <a:pt x="481" y="503"/>
                  </a:lnTo>
                  <a:lnTo>
                    <a:pt x="502" y="629"/>
                  </a:lnTo>
                  <a:lnTo>
                    <a:pt x="670" y="712"/>
                  </a:lnTo>
                  <a:lnTo>
                    <a:pt x="795" y="712"/>
                  </a:lnTo>
                  <a:lnTo>
                    <a:pt x="984" y="796"/>
                  </a:lnTo>
                  <a:lnTo>
                    <a:pt x="1005" y="712"/>
                  </a:lnTo>
                  <a:lnTo>
                    <a:pt x="733" y="315"/>
                  </a:lnTo>
                  <a:lnTo>
                    <a:pt x="586" y="273"/>
                  </a:lnTo>
                  <a:lnTo>
                    <a:pt x="502" y="85"/>
                  </a:lnTo>
                  <a:lnTo>
                    <a:pt x="398" y="85"/>
                  </a:lnTo>
                  <a:lnTo>
                    <a:pt x="356" y="126"/>
                  </a:lnTo>
                  <a:lnTo>
                    <a:pt x="18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1"/>
            <p:cNvSpPr/>
            <p:nvPr/>
          </p:nvSpPr>
          <p:spPr>
            <a:xfrm>
              <a:off x="4292025" y="2631250"/>
              <a:ext cx="295050" cy="237500"/>
            </a:xfrm>
            <a:custGeom>
              <a:avLst/>
              <a:gdLst/>
              <a:ahLst/>
              <a:cxnLst/>
              <a:rect l="l" t="t" r="r" b="b"/>
              <a:pathLst>
                <a:path w="11802" h="9500" extrusionOk="0">
                  <a:moveTo>
                    <a:pt x="502" y="1863"/>
                  </a:moveTo>
                  <a:lnTo>
                    <a:pt x="502" y="1884"/>
                  </a:lnTo>
                  <a:lnTo>
                    <a:pt x="506" y="1864"/>
                  </a:lnTo>
                  <a:lnTo>
                    <a:pt x="506" y="1864"/>
                  </a:lnTo>
                  <a:lnTo>
                    <a:pt x="502" y="1863"/>
                  </a:lnTo>
                  <a:close/>
                  <a:moveTo>
                    <a:pt x="251" y="1"/>
                  </a:moveTo>
                  <a:lnTo>
                    <a:pt x="209" y="63"/>
                  </a:lnTo>
                  <a:lnTo>
                    <a:pt x="147" y="210"/>
                  </a:lnTo>
                  <a:lnTo>
                    <a:pt x="0" y="210"/>
                  </a:lnTo>
                  <a:lnTo>
                    <a:pt x="0" y="273"/>
                  </a:lnTo>
                  <a:lnTo>
                    <a:pt x="42" y="398"/>
                  </a:lnTo>
                  <a:lnTo>
                    <a:pt x="105" y="607"/>
                  </a:lnTo>
                  <a:lnTo>
                    <a:pt x="105" y="712"/>
                  </a:lnTo>
                  <a:lnTo>
                    <a:pt x="105" y="858"/>
                  </a:lnTo>
                  <a:lnTo>
                    <a:pt x="230" y="900"/>
                  </a:lnTo>
                  <a:lnTo>
                    <a:pt x="251" y="942"/>
                  </a:lnTo>
                  <a:lnTo>
                    <a:pt x="188" y="1130"/>
                  </a:lnTo>
                  <a:lnTo>
                    <a:pt x="209" y="1277"/>
                  </a:lnTo>
                  <a:lnTo>
                    <a:pt x="188" y="1361"/>
                  </a:lnTo>
                  <a:lnTo>
                    <a:pt x="335" y="1423"/>
                  </a:lnTo>
                  <a:lnTo>
                    <a:pt x="460" y="1654"/>
                  </a:lnTo>
                  <a:lnTo>
                    <a:pt x="523" y="1779"/>
                  </a:lnTo>
                  <a:lnTo>
                    <a:pt x="506" y="1864"/>
                  </a:lnTo>
                  <a:lnTo>
                    <a:pt x="506" y="1864"/>
                  </a:lnTo>
                  <a:lnTo>
                    <a:pt x="607" y="1884"/>
                  </a:lnTo>
                  <a:lnTo>
                    <a:pt x="670" y="2009"/>
                  </a:lnTo>
                  <a:lnTo>
                    <a:pt x="649" y="2114"/>
                  </a:lnTo>
                  <a:lnTo>
                    <a:pt x="712" y="2260"/>
                  </a:lnTo>
                  <a:lnTo>
                    <a:pt x="816" y="2260"/>
                  </a:lnTo>
                  <a:lnTo>
                    <a:pt x="858" y="2365"/>
                  </a:lnTo>
                  <a:lnTo>
                    <a:pt x="921" y="2490"/>
                  </a:lnTo>
                  <a:lnTo>
                    <a:pt x="1025" y="2532"/>
                  </a:lnTo>
                  <a:lnTo>
                    <a:pt x="1088" y="2574"/>
                  </a:lnTo>
                  <a:lnTo>
                    <a:pt x="1297" y="2679"/>
                  </a:lnTo>
                  <a:lnTo>
                    <a:pt x="1381" y="2700"/>
                  </a:lnTo>
                  <a:lnTo>
                    <a:pt x="1507" y="2679"/>
                  </a:lnTo>
                  <a:lnTo>
                    <a:pt x="1590" y="2721"/>
                  </a:lnTo>
                  <a:lnTo>
                    <a:pt x="1653" y="2742"/>
                  </a:lnTo>
                  <a:lnTo>
                    <a:pt x="1590" y="2783"/>
                  </a:lnTo>
                  <a:lnTo>
                    <a:pt x="1486" y="2825"/>
                  </a:lnTo>
                  <a:lnTo>
                    <a:pt x="1402" y="2825"/>
                  </a:lnTo>
                  <a:lnTo>
                    <a:pt x="1444" y="2993"/>
                  </a:lnTo>
                  <a:lnTo>
                    <a:pt x="1486" y="3014"/>
                  </a:lnTo>
                  <a:lnTo>
                    <a:pt x="1486" y="3223"/>
                  </a:lnTo>
                  <a:lnTo>
                    <a:pt x="1402" y="3244"/>
                  </a:lnTo>
                  <a:lnTo>
                    <a:pt x="1339" y="3244"/>
                  </a:lnTo>
                  <a:lnTo>
                    <a:pt x="1297" y="3432"/>
                  </a:lnTo>
                  <a:lnTo>
                    <a:pt x="1256" y="3474"/>
                  </a:lnTo>
                  <a:lnTo>
                    <a:pt x="1256" y="3683"/>
                  </a:lnTo>
                  <a:lnTo>
                    <a:pt x="1235" y="3767"/>
                  </a:lnTo>
                  <a:lnTo>
                    <a:pt x="1256" y="3830"/>
                  </a:lnTo>
                  <a:lnTo>
                    <a:pt x="1193" y="3871"/>
                  </a:lnTo>
                  <a:lnTo>
                    <a:pt x="1193" y="3955"/>
                  </a:lnTo>
                  <a:lnTo>
                    <a:pt x="1276" y="3976"/>
                  </a:lnTo>
                  <a:lnTo>
                    <a:pt x="1360" y="4060"/>
                  </a:lnTo>
                  <a:lnTo>
                    <a:pt x="1465" y="4081"/>
                  </a:lnTo>
                  <a:lnTo>
                    <a:pt x="1486" y="4164"/>
                  </a:lnTo>
                  <a:lnTo>
                    <a:pt x="1611" y="4269"/>
                  </a:lnTo>
                  <a:lnTo>
                    <a:pt x="1569" y="4394"/>
                  </a:lnTo>
                  <a:lnTo>
                    <a:pt x="1590" y="4415"/>
                  </a:lnTo>
                  <a:lnTo>
                    <a:pt x="1590" y="4499"/>
                  </a:lnTo>
                  <a:lnTo>
                    <a:pt x="1695" y="4583"/>
                  </a:lnTo>
                  <a:lnTo>
                    <a:pt x="1758" y="4562"/>
                  </a:lnTo>
                  <a:lnTo>
                    <a:pt x="1862" y="4520"/>
                  </a:lnTo>
                  <a:lnTo>
                    <a:pt x="2302" y="4813"/>
                  </a:lnTo>
                  <a:lnTo>
                    <a:pt x="2344" y="4792"/>
                  </a:lnTo>
                  <a:lnTo>
                    <a:pt x="2427" y="4834"/>
                  </a:lnTo>
                  <a:lnTo>
                    <a:pt x="2532" y="5043"/>
                  </a:lnTo>
                  <a:lnTo>
                    <a:pt x="2636" y="5106"/>
                  </a:lnTo>
                  <a:lnTo>
                    <a:pt x="2762" y="5357"/>
                  </a:lnTo>
                  <a:lnTo>
                    <a:pt x="2636" y="5462"/>
                  </a:lnTo>
                  <a:lnTo>
                    <a:pt x="2636" y="5650"/>
                  </a:lnTo>
                  <a:lnTo>
                    <a:pt x="2657" y="5817"/>
                  </a:lnTo>
                  <a:lnTo>
                    <a:pt x="2846" y="5817"/>
                  </a:lnTo>
                  <a:lnTo>
                    <a:pt x="2909" y="6152"/>
                  </a:lnTo>
                  <a:lnTo>
                    <a:pt x="3013" y="6236"/>
                  </a:lnTo>
                  <a:lnTo>
                    <a:pt x="3118" y="6278"/>
                  </a:lnTo>
                  <a:lnTo>
                    <a:pt x="3160" y="6299"/>
                  </a:lnTo>
                  <a:lnTo>
                    <a:pt x="3222" y="6278"/>
                  </a:lnTo>
                  <a:lnTo>
                    <a:pt x="3222" y="6340"/>
                  </a:lnTo>
                  <a:lnTo>
                    <a:pt x="3285" y="6445"/>
                  </a:lnTo>
                  <a:lnTo>
                    <a:pt x="3369" y="6445"/>
                  </a:lnTo>
                  <a:lnTo>
                    <a:pt x="3432" y="6382"/>
                  </a:lnTo>
                  <a:lnTo>
                    <a:pt x="3453" y="6257"/>
                  </a:lnTo>
                  <a:lnTo>
                    <a:pt x="3348" y="6194"/>
                  </a:lnTo>
                  <a:lnTo>
                    <a:pt x="3494" y="6194"/>
                  </a:lnTo>
                  <a:lnTo>
                    <a:pt x="3536" y="6173"/>
                  </a:lnTo>
                  <a:lnTo>
                    <a:pt x="3494" y="6236"/>
                  </a:lnTo>
                  <a:lnTo>
                    <a:pt x="3494" y="6299"/>
                  </a:lnTo>
                  <a:lnTo>
                    <a:pt x="3641" y="6361"/>
                  </a:lnTo>
                  <a:lnTo>
                    <a:pt x="3683" y="6340"/>
                  </a:lnTo>
                  <a:lnTo>
                    <a:pt x="3745" y="6445"/>
                  </a:lnTo>
                  <a:lnTo>
                    <a:pt x="3787" y="6445"/>
                  </a:lnTo>
                  <a:lnTo>
                    <a:pt x="3976" y="6299"/>
                  </a:lnTo>
                  <a:lnTo>
                    <a:pt x="4017" y="6340"/>
                  </a:lnTo>
                  <a:lnTo>
                    <a:pt x="4164" y="6487"/>
                  </a:lnTo>
                  <a:lnTo>
                    <a:pt x="4164" y="6591"/>
                  </a:lnTo>
                  <a:lnTo>
                    <a:pt x="4373" y="6863"/>
                  </a:lnTo>
                  <a:lnTo>
                    <a:pt x="4394" y="7031"/>
                  </a:lnTo>
                  <a:lnTo>
                    <a:pt x="4436" y="7073"/>
                  </a:lnTo>
                  <a:lnTo>
                    <a:pt x="4541" y="7073"/>
                  </a:lnTo>
                  <a:lnTo>
                    <a:pt x="4603" y="7177"/>
                  </a:lnTo>
                  <a:lnTo>
                    <a:pt x="4541" y="7177"/>
                  </a:lnTo>
                  <a:lnTo>
                    <a:pt x="4520" y="7135"/>
                  </a:lnTo>
                  <a:lnTo>
                    <a:pt x="4499" y="7177"/>
                  </a:lnTo>
                  <a:lnTo>
                    <a:pt x="4603" y="7240"/>
                  </a:lnTo>
                  <a:lnTo>
                    <a:pt x="4645" y="7219"/>
                  </a:lnTo>
                  <a:lnTo>
                    <a:pt x="4687" y="7324"/>
                  </a:lnTo>
                  <a:lnTo>
                    <a:pt x="4833" y="7721"/>
                  </a:lnTo>
                  <a:lnTo>
                    <a:pt x="4959" y="7763"/>
                  </a:lnTo>
                  <a:lnTo>
                    <a:pt x="5168" y="7763"/>
                  </a:lnTo>
                  <a:lnTo>
                    <a:pt x="5315" y="7805"/>
                  </a:lnTo>
                  <a:lnTo>
                    <a:pt x="5377" y="7868"/>
                  </a:lnTo>
                  <a:lnTo>
                    <a:pt x="5566" y="7868"/>
                  </a:lnTo>
                  <a:lnTo>
                    <a:pt x="5587" y="7931"/>
                  </a:lnTo>
                  <a:lnTo>
                    <a:pt x="5691" y="7931"/>
                  </a:lnTo>
                  <a:lnTo>
                    <a:pt x="5733" y="7972"/>
                  </a:lnTo>
                  <a:lnTo>
                    <a:pt x="5649" y="8035"/>
                  </a:lnTo>
                  <a:lnTo>
                    <a:pt x="5796" y="8224"/>
                  </a:lnTo>
                  <a:lnTo>
                    <a:pt x="5963" y="8244"/>
                  </a:lnTo>
                  <a:lnTo>
                    <a:pt x="6047" y="8328"/>
                  </a:lnTo>
                  <a:lnTo>
                    <a:pt x="6152" y="8328"/>
                  </a:lnTo>
                  <a:lnTo>
                    <a:pt x="6319" y="8496"/>
                  </a:lnTo>
                  <a:lnTo>
                    <a:pt x="6403" y="8475"/>
                  </a:lnTo>
                  <a:lnTo>
                    <a:pt x="6528" y="8454"/>
                  </a:lnTo>
                  <a:lnTo>
                    <a:pt x="6717" y="8496"/>
                  </a:lnTo>
                  <a:lnTo>
                    <a:pt x="6947" y="8663"/>
                  </a:lnTo>
                  <a:lnTo>
                    <a:pt x="7135" y="8475"/>
                  </a:lnTo>
                  <a:lnTo>
                    <a:pt x="7407" y="8349"/>
                  </a:lnTo>
                  <a:lnTo>
                    <a:pt x="7407" y="8328"/>
                  </a:lnTo>
                  <a:lnTo>
                    <a:pt x="7533" y="8328"/>
                  </a:lnTo>
                  <a:lnTo>
                    <a:pt x="7679" y="8224"/>
                  </a:lnTo>
                  <a:lnTo>
                    <a:pt x="7784" y="8161"/>
                  </a:lnTo>
                  <a:lnTo>
                    <a:pt x="7993" y="8182"/>
                  </a:lnTo>
                  <a:lnTo>
                    <a:pt x="7993" y="8244"/>
                  </a:lnTo>
                  <a:lnTo>
                    <a:pt x="8056" y="8244"/>
                  </a:lnTo>
                  <a:lnTo>
                    <a:pt x="8056" y="8286"/>
                  </a:lnTo>
                  <a:lnTo>
                    <a:pt x="8160" y="8454"/>
                  </a:lnTo>
                  <a:lnTo>
                    <a:pt x="8244" y="8663"/>
                  </a:lnTo>
                  <a:lnTo>
                    <a:pt x="8349" y="8872"/>
                  </a:lnTo>
                  <a:lnTo>
                    <a:pt x="8349" y="9019"/>
                  </a:lnTo>
                  <a:lnTo>
                    <a:pt x="8411" y="9081"/>
                  </a:lnTo>
                  <a:lnTo>
                    <a:pt x="8453" y="9123"/>
                  </a:lnTo>
                  <a:lnTo>
                    <a:pt x="8872" y="9123"/>
                  </a:lnTo>
                  <a:lnTo>
                    <a:pt x="8976" y="9207"/>
                  </a:lnTo>
                  <a:lnTo>
                    <a:pt x="9102" y="9081"/>
                  </a:lnTo>
                  <a:lnTo>
                    <a:pt x="9144" y="9102"/>
                  </a:lnTo>
                  <a:lnTo>
                    <a:pt x="9311" y="9228"/>
                  </a:lnTo>
                  <a:lnTo>
                    <a:pt x="9625" y="9207"/>
                  </a:lnTo>
                  <a:lnTo>
                    <a:pt x="9813" y="9291"/>
                  </a:lnTo>
                  <a:lnTo>
                    <a:pt x="10064" y="9312"/>
                  </a:lnTo>
                  <a:lnTo>
                    <a:pt x="10169" y="9332"/>
                  </a:lnTo>
                  <a:lnTo>
                    <a:pt x="10232" y="9312"/>
                  </a:lnTo>
                  <a:lnTo>
                    <a:pt x="10295" y="9395"/>
                  </a:lnTo>
                  <a:lnTo>
                    <a:pt x="10315" y="9395"/>
                  </a:lnTo>
                  <a:lnTo>
                    <a:pt x="10357" y="9291"/>
                  </a:lnTo>
                  <a:lnTo>
                    <a:pt x="10441" y="9291"/>
                  </a:lnTo>
                  <a:lnTo>
                    <a:pt x="10483" y="9374"/>
                  </a:lnTo>
                  <a:lnTo>
                    <a:pt x="10608" y="9416"/>
                  </a:lnTo>
                  <a:lnTo>
                    <a:pt x="10818" y="9500"/>
                  </a:lnTo>
                  <a:lnTo>
                    <a:pt x="10901" y="9437"/>
                  </a:lnTo>
                  <a:lnTo>
                    <a:pt x="10922" y="9395"/>
                  </a:lnTo>
                  <a:lnTo>
                    <a:pt x="10964" y="9395"/>
                  </a:lnTo>
                  <a:lnTo>
                    <a:pt x="10964" y="9312"/>
                  </a:lnTo>
                  <a:lnTo>
                    <a:pt x="10985" y="9102"/>
                  </a:lnTo>
                  <a:lnTo>
                    <a:pt x="10922" y="8977"/>
                  </a:lnTo>
                  <a:lnTo>
                    <a:pt x="11027" y="8851"/>
                  </a:lnTo>
                  <a:lnTo>
                    <a:pt x="10985" y="8747"/>
                  </a:lnTo>
                  <a:lnTo>
                    <a:pt x="11069" y="8642"/>
                  </a:lnTo>
                  <a:lnTo>
                    <a:pt x="11215" y="8558"/>
                  </a:lnTo>
                  <a:lnTo>
                    <a:pt x="11299" y="8496"/>
                  </a:lnTo>
                  <a:lnTo>
                    <a:pt x="11550" y="8433"/>
                  </a:lnTo>
                  <a:lnTo>
                    <a:pt x="11717" y="8475"/>
                  </a:lnTo>
                  <a:lnTo>
                    <a:pt x="11801" y="8391"/>
                  </a:lnTo>
                  <a:lnTo>
                    <a:pt x="11759" y="8161"/>
                  </a:lnTo>
                  <a:lnTo>
                    <a:pt x="11634" y="8056"/>
                  </a:lnTo>
                  <a:lnTo>
                    <a:pt x="11487" y="8077"/>
                  </a:lnTo>
                  <a:lnTo>
                    <a:pt x="11445" y="7972"/>
                  </a:lnTo>
                  <a:lnTo>
                    <a:pt x="11445" y="7826"/>
                  </a:lnTo>
                  <a:lnTo>
                    <a:pt x="11403" y="7700"/>
                  </a:lnTo>
                  <a:lnTo>
                    <a:pt x="11403" y="7491"/>
                  </a:lnTo>
                  <a:lnTo>
                    <a:pt x="11236" y="7491"/>
                  </a:lnTo>
                  <a:lnTo>
                    <a:pt x="11215" y="7408"/>
                  </a:lnTo>
                  <a:lnTo>
                    <a:pt x="11111" y="7387"/>
                  </a:lnTo>
                  <a:lnTo>
                    <a:pt x="10922" y="7345"/>
                  </a:lnTo>
                  <a:lnTo>
                    <a:pt x="10880" y="7303"/>
                  </a:lnTo>
                  <a:lnTo>
                    <a:pt x="10755" y="7219"/>
                  </a:lnTo>
                  <a:lnTo>
                    <a:pt x="10587" y="7073"/>
                  </a:lnTo>
                  <a:lnTo>
                    <a:pt x="10504" y="6926"/>
                  </a:lnTo>
                  <a:lnTo>
                    <a:pt x="10232" y="6508"/>
                  </a:lnTo>
                  <a:lnTo>
                    <a:pt x="10650" y="5943"/>
                  </a:lnTo>
                  <a:lnTo>
                    <a:pt x="10692" y="5859"/>
                  </a:lnTo>
                  <a:lnTo>
                    <a:pt x="10650" y="5629"/>
                  </a:lnTo>
                  <a:lnTo>
                    <a:pt x="10650" y="5462"/>
                  </a:lnTo>
                  <a:lnTo>
                    <a:pt x="10567" y="5294"/>
                  </a:lnTo>
                  <a:lnTo>
                    <a:pt x="10064" y="5252"/>
                  </a:lnTo>
                  <a:lnTo>
                    <a:pt x="10043" y="5043"/>
                  </a:lnTo>
                  <a:lnTo>
                    <a:pt x="9981" y="4939"/>
                  </a:lnTo>
                  <a:lnTo>
                    <a:pt x="10023" y="4876"/>
                  </a:lnTo>
                  <a:lnTo>
                    <a:pt x="9939" y="4604"/>
                  </a:lnTo>
                  <a:lnTo>
                    <a:pt x="9771" y="4311"/>
                  </a:lnTo>
                  <a:lnTo>
                    <a:pt x="9834" y="4164"/>
                  </a:lnTo>
                  <a:lnTo>
                    <a:pt x="9981" y="3934"/>
                  </a:lnTo>
                  <a:lnTo>
                    <a:pt x="9939" y="3934"/>
                  </a:lnTo>
                  <a:lnTo>
                    <a:pt x="9751" y="3892"/>
                  </a:lnTo>
                  <a:lnTo>
                    <a:pt x="9751" y="3767"/>
                  </a:lnTo>
                  <a:lnTo>
                    <a:pt x="9730" y="3558"/>
                  </a:lnTo>
                  <a:lnTo>
                    <a:pt x="9667" y="3558"/>
                  </a:lnTo>
                  <a:lnTo>
                    <a:pt x="9813" y="3411"/>
                  </a:lnTo>
                  <a:lnTo>
                    <a:pt x="9709" y="3327"/>
                  </a:lnTo>
                  <a:lnTo>
                    <a:pt x="9646" y="3244"/>
                  </a:lnTo>
                  <a:lnTo>
                    <a:pt x="9771" y="3223"/>
                  </a:lnTo>
                  <a:lnTo>
                    <a:pt x="9918" y="3118"/>
                  </a:lnTo>
                  <a:lnTo>
                    <a:pt x="9918" y="3034"/>
                  </a:lnTo>
                  <a:lnTo>
                    <a:pt x="9939" y="3014"/>
                  </a:lnTo>
                  <a:lnTo>
                    <a:pt x="9855" y="2909"/>
                  </a:lnTo>
                  <a:lnTo>
                    <a:pt x="9918" y="2825"/>
                  </a:lnTo>
                  <a:lnTo>
                    <a:pt x="9918" y="2742"/>
                  </a:lnTo>
                  <a:lnTo>
                    <a:pt x="9918" y="2574"/>
                  </a:lnTo>
                  <a:lnTo>
                    <a:pt x="9855" y="2470"/>
                  </a:lnTo>
                  <a:lnTo>
                    <a:pt x="9855" y="2386"/>
                  </a:lnTo>
                  <a:lnTo>
                    <a:pt x="9813" y="2260"/>
                  </a:lnTo>
                  <a:lnTo>
                    <a:pt x="9855" y="2156"/>
                  </a:lnTo>
                  <a:lnTo>
                    <a:pt x="9751" y="1988"/>
                  </a:lnTo>
                  <a:lnTo>
                    <a:pt x="9625" y="1946"/>
                  </a:lnTo>
                  <a:lnTo>
                    <a:pt x="9353" y="1905"/>
                  </a:lnTo>
                  <a:lnTo>
                    <a:pt x="9123" y="1591"/>
                  </a:lnTo>
                  <a:lnTo>
                    <a:pt x="8914" y="1549"/>
                  </a:lnTo>
                  <a:lnTo>
                    <a:pt x="8788" y="1570"/>
                  </a:lnTo>
                  <a:lnTo>
                    <a:pt x="8725" y="1528"/>
                  </a:lnTo>
                  <a:lnTo>
                    <a:pt x="8704" y="1361"/>
                  </a:lnTo>
                  <a:lnTo>
                    <a:pt x="8579" y="1340"/>
                  </a:lnTo>
                  <a:lnTo>
                    <a:pt x="8349" y="1235"/>
                  </a:lnTo>
                  <a:lnTo>
                    <a:pt x="8265" y="1319"/>
                  </a:lnTo>
                  <a:lnTo>
                    <a:pt x="8160" y="1319"/>
                  </a:lnTo>
                  <a:lnTo>
                    <a:pt x="7826" y="1109"/>
                  </a:lnTo>
                  <a:lnTo>
                    <a:pt x="7658" y="1047"/>
                  </a:lnTo>
                  <a:lnTo>
                    <a:pt x="7449" y="858"/>
                  </a:lnTo>
                  <a:lnTo>
                    <a:pt x="7323" y="900"/>
                  </a:lnTo>
                  <a:lnTo>
                    <a:pt x="7198" y="837"/>
                  </a:lnTo>
                  <a:lnTo>
                    <a:pt x="7093" y="858"/>
                  </a:lnTo>
                  <a:lnTo>
                    <a:pt x="7030" y="1005"/>
                  </a:lnTo>
                  <a:lnTo>
                    <a:pt x="6821" y="942"/>
                  </a:lnTo>
                  <a:lnTo>
                    <a:pt x="6591" y="1005"/>
                  </a:lnTo>
                  <a:lnTo>
                    <a:pt x="6361" y="1214"/>
                  </a:lnTo>
                  <a:lnTo>
                    <a:pt x="6256" y="1214"/>
                  </a:lnTo>
                  <a:lnTo>
                    <a:pt x="6173" y="1319"/>
                  </a:lnTo>
                  <a:lnTo>
                    <a:pt x="6110" y="1465"/>
                  </a:lnTo>
                  <a:lnTo>
                    <a:pt x="5838" y="1465"/>
                  </a:lnTo>
                  <a:lnTo>
                    <a:pt x="5733" y="1549"/>
                  </a:lnTo>
                  <a:lnTo>
                    <a:pt x="5775" y="1695"/>
                  </a:lnTo>
                  <a:lnTo>
                    <a:pt x="5859" y="1842"/>
                  </a:lnTo>
                  <a:lnTo>
                    <a:pt x="5838" y="1967"/>
                  </a:lnTo>
                  <a:lnTo>
                    <a:pt x="5691" y="1967"/>
                  </a:lnTo>
                  <a:lnTo>
                    <a:pt x="5357" y="1905"/>
                  </a:lnTo>
                  <a:lnTo>
                    <a:pt x="5064" y="1967"/>
                  </a:lnTo>
                  <a:lnTo>
                    <a:pt x="4708" y="2072"/>
                  </a:lnTo>
                  <a:lnTo>
                    <a:pt x="4520" y="2072"/>
                  </a:lnTo>
                  <a:lnTo>
                    <a:pt x="4185" y="1967"/>
                  </a:lnTo>
                  <a:lnTo>
                    <a:pt x="4059" y="1967"/>
                  </a:lnTo>
                  <a:lnTo>
                    <a:pt x="3766" y="1842"/>
                  </a:lnTo>
                  <a:lnTo>
                    <a:pt x="3662" y="1737"/>
                  </a:lnTo>
                  <a:lnTo>
                    <a:pt x="3641" y="1591"/>
                  </a:lnTo>
                  <a:lnTo>
                    <a:pt x="3557" y="1591"/>
                  </a:lnTo>
                  <a:lnTo>
                    <a:pt x="3432" y="1528"/>
                  </a:lnTo>
                  <a:lnTo>
                    <a:pt x="3264" y="1570"/>
                  </a:lnTo>
                  <a:lnTo>
                    <a:pt x="3181" y="1528"/>
                  </a:lnTo>
                  <a:lnTo>
                    <a:pt x="3055" y="1528"/>
                  </a:lnTo>
                  <a:lnTo>
                    <a:pt x="2929" y="1423"/>
                  </a:lnTo>
                  <a:lnTo>
                    <a:pt x="2846" y="1381"/>
                  </a:lnTo>
                  <a:lnTo>
                    <a:pt x="2804" y="1340"/>
                  </a:lnTo>
                  <a:lnTo>
                    <a:pt x="2825" y="1214"/>
                  </a:lnTo>
                  <a:lnTo>
                    <a:pt x="2825" y="1068"/>
                  </a:lnTo>
                  <a:lnTo>
                    <a:pt x="2741" y="942"/>
                  </a:lnTo>
                  <a:lnTo>
                    <a:pt x="2741" y="921"/>
                  </a:lnTo>
                  <a:lnTo>
                    <a:pt x="2699" y="942"/>
                  </a:lnTo>
                  <a:lnTo>
                    <a:pt x="2595" y="921"/>
                  </a:lnTo>
                  <a:lnTo>
                    <a:pt x="2553" y="858"/>
                  </a:lnTo>
                  <a:lnTo>
                    <a:pt x="2448" y="817"/>
                  </a:lnTo>
                  <a:lnTo>
                    <a:pt x="2281" y="607"/>
                  </a:lnTo>
                  <a:lnTo>
                    <a:pt x="2448" y="482"/>
                  </a:lnTo>
                  <a:lnTo>
                    <a:pt x="2323" y="398"/>
                  </a:lnTo>
                  <a:lnTo>
                    <a:pt x="2302" y="335"/>
                  </a:lnTo>
                  <a:lnTo>
                    <a:pt x="2344" y="293"/>
                  </a:lnTo>
                  <a:lnTo>
                    <a:pt x="2281" y="210"/>
                  </a:lnTo>
                  <a:lnTo>
                    <a:pt x="2218" y="105"/>
                  </a:lnTo>
                  <a:lnTo>
                    <a:pt x="2176" y="105"/>
                  </a:lnTo>
                  <a:lnTo>
                    <a:pt x="2176" y="84"/>
                  </a:lnTo>
                  <a:lnTo>
                    <a:pt x="2113" y="84"/>
                  </a:lnTo>
                  <a:lnTo>
                    <a:pt x="1988" y="168"/>
                  </a:lnTo>
                  <a:lnTo>
                    <a:pt x="1904" y="168"/>
                  </a:lnTo>
                  <a:lnTo>
                    <a:pt x="1862" y="273"/>
                  </a:lnTo>
                  <a:lnTo>
                    <a:pt x="1779" y="293"/>
                  </a:lnTo>
                  <a:lnTo>
                    <a:pt x="1674" y="419"/>
                  </a:lnTo>
                  <a:lnTo>
                    <a:pt x="1611" y="440"/>
                  </a:lnTo>
                  <a:lnTo>
                    <a:pt x="1569" y="503"/>
                  </a:lnTo>
                  <a:lnTo>
                    <a:pt x="1569" y="545"/>
                  </a:lnTo>
                  <a:lnTo>
                    <a:pt x="1465" y="607"/>
                  </a:lnTo>
                  <a:lnTo>
                    <a:pt x="1381" y="586"/>
                  </a:lnTo>
                  <a:lnTo>
                    <a:pt x="1256" y="607"/>
                  </a:lnTo>
                  <a:lnTo>
                    <a:pt x="1235" y="691"/>
                  </a:lnTo>
                  <a:lnTo>
                    <a:pt x="1046" y="607"/>
                  </a:lnTo>
                  <a:lnTo>
                    <a:pt x="921" y="607"/>
                  </a:lnTo>
                  <a:lnTo>
                    <a:pt x="753" y="524"/>
                  </a:lnTo>
                  <a:lnTo>
                    <a:pt x="732" y="398"/>
                  </a:lnTo>
                  <a:lnTo>
                    <a:pt x="460" y="273"/>
                  </a:lnTo>
                  <a:lnTo>
                    <a:pt x="502" y="189"/>
                  </a:lnTo>
                  <a:lnTo>
                    <a:pt x="440" y="84"/>
                  </a:lnTo>
                  <a:lnTo>
                    <a:pt x="356" y="84"/>
                  </a:lnTo>
                  <a:lnTo>
                    <a:pt x="29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1"/>
            <p:cNvSpPr/>
            <p:nvPr/>
          </p:nvSpPr>
          <p:spPr>
            <a:xfrm>
              <a:off x="4277375" y="2602475"/>
              <a:ext cx="51800" cy="43975"/>
            </a:xfrm>
            <a:custGeom>
              <a:avLst/>
              <a:gdLst/>
              <a:ahLst/>
              <a:cxnLst/>
              <a:rect l="l" t="t" r="r" b="b"/>
              <a:pathLst>
                <a:path w="2072" h="1759" extrusionOk="0">
                  <a:moveTo>
                    <a:pt x="419" y="1"/>
                  </a:moveTo>
                  <a:lnTo>
                    <a:pt x="168" y="64"/>
                  </a:lnTo>
                  <a:lnTo>
                    <a:pt x="0" y="105"/>
                  </a:lnTo>
                  <a:lnTo>
                    <a:pt x="84" y="210"/>
                  </a:lnTo>
                  <a:lnTo>
                    <a:pt x="84" y="294"/>
                  </a:lnTo>
                  <a:lnTo>
                    <a:pt x="189" y="315"/>
                  </a:lnTo>
                  <a:lnTo>
                    <a:pt x="272" y="419"/>
                  </a:lnTo>
                  <a:lnTo>
                    <a:pt x="209" y="608"/>
                  </a:lnTo>
                  <a:lnTo>
                    <a:pt x="251" y="838"/>
                  </a:lnTo>
                  <a:lnTo>
                    <a:pt x="398" y="942"/>
                  </a:lnTo>
                  <a:lnTo>
                    <a:pt x="691" y="942"/>
                  </a:lnTo>
                  <a:lnTo>
                    <a:pt x="795" y="1026"/>
                  </a:lnTo>
                  <a:lnTo>
                    <a:pt x="837" y="1110"/>
                  </a:lnTo>
                  <a:lnTo>
                    <a:pt x="921" y="1110"/>
                  </a:lnTo>
                  <a:lnTo>
                    <a:pt x="1026" y="1047"/>
                  </a:lnTo>
                  <a:lnTo>
                    <a:pt x="1193" y="1172"/>
                  </a:lnTo>
                  <a:lnTo>
                    <a:pt x="1235" y="1131"/>
                  </a:lnTo>
                  <a:lnTo>
                    <a:pt x="1339" y="1131"/>
                  </a:lnTo>
                  <a:lnTo>
                    <a:pt x="1423" y="1319"/>
                  </a:lnTo>
                  <a:lnTo>
                    <a:pt x="1570" y="1361"/>
                  </a:lnTo>
                  <a:lnTo>
                    <a:pt x="1842" y="1758"/>
                  </a:lnTo>
                  <a:lnTo>
                    <a:pt x="1967" y="1737"/>
                  </a:lnTo>
                  <a:lnTo>
                    <a:pt x="1967" y="1591"/>
                  </a:lnTo>
                  <a:lnTo>
                    <a:pt x="1988" y="1549"/>
                  </a:lnTo>
                  <a:lnTo>
                    <a:pt x="1925" y="1382"/>
                  </a:lnTo>
                  <a:lnTo>
                    <a:pt x="2072" y="1361"/>
                  </a:lnTo>
                  <a:lnTo>
                    <a:pt x="1946" y="1235"/>
                  </a:lnTo>
                  <a:lnTo>
                    <a:pt x="1758" y="1235"/>
                  </a:lnTo>
                  <a:lnTo>
                    <a:pt x="1507" y="1110"/>
                  </a:lnTo>
                  <a:lnTo>
                    <a:pt x="1423" y="921"/>
                  </a:lnTo>
                  <a:lnTo>
                    <a:pt x="1507" y="838"/>
                  </a:lnTo>
                  <a:lnTo>
                    <a:pt x="1507" y="712"/>
                  </a:lnTo>
                  <a:lnTo>
                    <a:pt x="1256" y="524"/>
                  </a:lnTo>
                  <a:lnTo>
                    <a:pt x="1256" y="419"/>
                  </a:lnTo>
                  <a:lnTo>
                    <a:pt x="1298" y="294"/>
                  </a:lnTo>
                  <a:lnTo>
                    <a:pt x="1193" y="168"/>
                  </a:lnTo>
                  <a:lnTo>
                    <a:pt x="984" y="126"/>
                  </a:lnTo>
                  <a:lnTo>
                    <a:pt x="83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1"/>
            <p:cNvSpPr/>
            <p:nvPr/>
          </p:nvSpPr>
          <p:spPr>
            <a:xfrm>
              <a:off x="4044600" y="2592025"/>
              <a:ext cx="260525" cy="107250"/>
            </a:xfrm>
            <a:custGeom>
              <a:avLst/>
              <a:gdLst/>
              <a:ahLst/>
              <a:cxnLst/>
              <a:rect l="l" t="t" r="r" b="b"/>
              <a:pathLst>
                <a:path w="10421" h="4290" extrusionOk="0">
                  <a:moveTo>
                    <a:pt x="4708" y="0"/>
                  </a:moveTo>
                  <a:lnTo>
                    <a:pt x="4562" y="63"/>
                  </a:lnTo>
                  <a:lnTo>
                    <a:pt x="4373" y="63"/>
                  </a:lnTo>
                  <a:lnTo>
                    <a:pt x="4290" y="21"/>
                  </a:lnTo>
                  <a:lnTo>
                    <a:pt x="4185" y="63"/>
                  </a:lnTo>
                  <a:lnTo>
                    <a:pt x="3913" y="63"/>
                  </a:lnTo>
                  <a:lnTo>
                    <a:pt x="3766" y="84"/>
                  </a:lnTo>
                  <a:lnTo>
                    <a:pt x="3494" y="189"/>
                  </a:lnTo>
                  <a:lnTo>
                    <a:pt x="3390" y="210"/>
                  </a:lnTo>
                  <a:lnTo>
                    <a:pt x="3181" y="230"/>
                  </a:lnTo>
                  <a:lnTo>
                    <a:pt x="3097" y="335"/>
                  </a:lnTo>
                  <a:lnTo>
                    <a:pt x="2992" y="377"/>
                  </a:lnTo>
                  <a:lnTo>
                    <a:pt x="2909" y="440"/>
                  </a:lnTo>
                  <a:lnTo>
                    <a:pt x="2867" y="502"/>
                  </a:lnTo>
                  <a:lnTo>
                    <a:pt x="2804" y="628"/>
                  </a:lnTo>
                  <a:lnTo>
                    <a:pt x="2762" y="649"/>
                  </a:lnTo>
                  <a:lnTo>
                    <a:pt x="2762" y="733"/>
                  </a:lnTo>
                  <a:lnTo>
                    <a:pt x="2553" y="733"/>
                  </a:lnTo>
                  <a:lnTo>
                    <a:pt x="2239" y="628"/>
                  </a:lnTo>
                  <a:lnTo>
                    <a:pt x="2155" y="628"/>
                  </a:lnTo>
                  <a:lnTo>
                    <a:pt x="2072" y="691"/>
                  </a:lnTo>
                  <a:lnTo>
                    <a:pt x="1946" y="649"/>
                  </a:lnTo>
                  <a:lnTo>
                    <a:pt x="1779" y="691"/>
                  </a:lnTo>
                  <a:lnTo>
                    <a:pt x="1674" y="649"/>
                  </a:lnTo>
                  <a:lnTo>
                    <a:pt x="1549" y="712"/>
                  </a:lnTo>
                  <a:lnTo>
                    <a:pt x="1528" y="795"/>
                  </a:lnTo>
                  <a:lnTo>
                    <a:pt x="1632" y="942"/>
                  </a:lnTo>
                  <a:lnTo>
                    <a:pt x="1779" y="963"/>
                  </a:lnTo>
                  <a:lnTo>
                    <a:pt x="1925" y="963"/>
                  </a:lnTo>
                  <a:lnTo>
                    <a:pt x="1883" y="1046"/>
                  </a:lnTo>
                  <a:lnTo>
                    <a:pt x="1653" y="1046"/>
                  </a:lnTo>
                  <a:lnTo>
                    <a:pt x="1444" y="1109"/>
                  </a:lnTo>
                  <a:lnTo>
                    <a:pt x="1402" y="1214"/>
                  </a:lnTo>
                  <a:lnTo>
                    <a:pt x="1423" y="1256"/>
                  </a:lnTo>
                  <a:lnTo>
                    <a:pt x="1528" y="1235"/>
                  </a:lnTo>
                  <a:lnTo>
                    <a:pt x="1570" y="1277"/>
                  </a:lnTo>
                  <a:lnTo>
                    <a:pt x="1507" y="1318"/>
                  </a:lnTo>
                  <a:lnTo>
                    <a:pt x="1214" y="1339"/>
                  </a:lnTo>
                  <a:lnTo>
                    <a:pt x="1109" y="1256"/>
                  </a:lnTo>
                  <a:lnTo>
                    <a:pt x="984" y="1339"/>
                  </a:lnTo>
                  <a:lnTo>
                    <a:pt x="900" y="1235"/>
                  </a:lnTo>
                  <a:lnTo>
                    <a:pt x="837" y="1235"/>
                  </a:lnTo>
                  <a:lnTo>
                    <a:pt x="733" y="1339"/>
                  </a:lnTo>
                  <a:lnTo>
                    <a:pt x="628" y="1339"/>
                  </a:lnTo>
                  <a:lnTo>
                    <a:pt x="502" y="1235"/>
                  </a:lnTo>
                  <a:lnTo>
                    <a:pt x="377" y="1235"/>
                  </a:lnTo>
                  <a:lnTo>
                    <a:pt x="105" y="1444"/>
                  </a:lnTo>
                  <a:lnTo>
                    <a:pt x="63" y="1549"/>
                  </a:lnTo>
                  <a:lnTo>
                    <a:pt x="0" y="1653"/>
                  </a:lnTo>
                  <a:lnTo>
                    <a:pt x="63" y="1695"/>
                  </a:lnTo>
                  <a:lnTo>
                    <a:pt x="63" y="1842"/>
                  </a:lnTo>
                  <a:lnTo>
                    <a:pt x="0" y="1883"/>
                  </a:lnTo>
                  <a:lnTo>
                    <a:pt x="63" y="1946"/>
                  </a:lnTo>
                  <a:lnTo>
                    <a:pt x="209" y="1883"/>
                  </a:lnTo>
                  <a:lnTo>
                    <a:pt x="251" y="1904"/>
                  </a:lnTo>
                  <a:lnTo>
                    <a:pt x="377" y="1883"/>
                  </a:lnTo>
                  <a:lnTo>
                    <a:pt x="502" y="1883"/>
                  </a:lnTo>
                  <a:lnTo>
                    <a:pt x="377" y="2009"/>
                  </a:lnTo>
                  <a:lnTo>
                    <a:pt x="398" y="2093"/>
                  </a:lnTo>
                  <a:lnTo>
                    <a:pt x="461" y="2197"/>
                  </a:lnTo>
                  <a:lnTo>
                    <a:pt x="461" y="2281"/>
                  </a:lnTo>
                  <a:lnTo>
                    <a:pt x="419" y="2302"/>
                  </a:lnTo>
                  <a:lnTo>
                    <a:pt x="481" y="2323"/>
                  </a:lnTo>
                  <a:lnTo>
                    <a:pt x="586" y="2281"/>
                  </a:lnTo>
                  <a:lnTo>
                    <a:pt x="586" y="2323"/>
                  </a:lnTo>
                  <a:lnTo>
                    <a:pt x="502" y="2406"/>
                  </a:lnTo>
                  <a:lnTo>
                    <a:pt x="377" y="2490"/>
                  </a:lnTo>
                  <a:lnTo>
                    <a:pt x="419" y="2532"/>
                  </a:lnTo>
                  <a:lnTo>
                    <a:pt x="502" y="2532"/>
                  </a:lnTo>
                  <a:lnTo>
                    <a:pt x="419" y="2595"/>
                  </a:lnTo>
                  <a:lnTo>
                    <a:pt x="377" y="2699"/>
                  </a:lnTo>
                  <a:lnTo>
                    <a:pt x="293" y="2699"/>
                  </a:lnTo>
                  <a:lnTo>
                    <a:pt x="251" y="2532"/>
                  </a:lnTo>
                  <a:lnTo>
                    <a:pt x="189" y="2511"/>
                  </a:lnTo>
                  <a:lnTo>
                    <a:pt x="189" y="2616"/>
                  </a:lnTo>
                  <a:lnTo>
                    <a:pt x="209" y="2720"/>
                  </a:lnTo>
                  <a:lnTo>
                    <a:pt x="168" y="2783"/>
                  </a:lnTo>
                  <a:lnTo>
                    <a:pt x="189" y="2846"/>
                  </a:lnTo>
                  <a:lnTo>
                    <a:pt x="293" y="2930"/>
                  </a:lnTo>
                  <a:lnTo>
                    <a:pt x="293" y="2888"/>
                  </a:lnTo>
                  <a:lnTo>
                    <a:pt x="419" y="2950"/>
                  </a:lnTo>
                  <a:lnTo>
                    <a:pt x="502" y="2950"/>
                  </a:lnTo>
                  <a:lnTo>
                    <a:pt x="628" y="3034"/>
                  </a:lnTo>
                  <a:lnTo>
                    <a:pt x="670" y="3160"/>
                  </a:lnTo>
                  <a:lnTo>
                    <a:pt x="586" y="3243"/>
                  </a:lnTo>
                  <a:lnTo>
                    <a:pt x="670" y="3327"/>
                  </a:lnTo>
                  <a:lnTo>
                    <a:pt x="670" y="3411"/>
                  </a:lnTo>
                  <a:lnTo>
                    <a:pt x="733" y="3411"/>
                  </a:lnTo>
                  <a:lnTo>
                    <a:pt x="879" y="3536"/>
                  </a:lnTo>
                  <a:lnTo>
                    <a:pt x="816" y="3641"/>
                  </a:lnTo>
                  <a:lnTo>
                    <a:pt x="733" y="3620"/>
                  </a:lnTo>
                  <a:lnTo>
                    <a:pt x="712" y="3662"/>
                  </a:lnTo>
                  <a:lnTo>
                    <a:pt x="795" y="3683"/>
                  </a:lnTo>
                  <a:lnTo>
                    <a:pt x="942" y="3662"/>
                  </a:lnTo>
                  <a:lnTo>
                    <a:pt x="1214" y="3662"/>
                  </a:lnTo>
                  <a:lnTo>
                    <a:pt x="1193" y="3725"/>
                  </a:lnTo>
                  <a:lnTo>
                    <a:pt x="1130" y="3767"/>
                  </a:lnTo>
                  <a:lnTo>
                    <a:pt x="1005" y="3829"/>
                  </a:lnTo>
                  <a:lnTo>
                    <a:pt x="816" y="3829"/>
                  </a:lnTo>
                  <a:lnTo>
                    <a:pt x="774" y="3871"/>
                  </a:lnTo>
                  <a:lnTo>
                    <a:pt x="837" y="3892"/>
                  </a:lnTo>
                  <a:lnTo>
                    <a:pt x="942" y="3871"/>
                  </a:lnTo>
                  <a:lnTo>
                    <a:pt x="1088" y="3871"/>
                  </a:lnTo>
                  <a:lnTo>
                    <a:pt x="1130" y="3829"/>
                  </a:lnTo>
                  <a:lnTo>
                    <a:pt x="1130" y="3934"/>
                  </a:lnTo>
                  <a:lnTo>
                    <a:pt x="1151" y="3955"/>
                  </a:lnTo>
                  <a:lnTo>
                    <a:pt x="1235" y="3871"/>
                  </a:lnTo>
                  <a:lnTo>
                    <a:pt x="1318" y="3767"/>
                  </a:lnTo>
                  <a:lnTo>
                    <a:pt x="1402" y="3767"/>
                  </a:lnTo>
                  <a:lnTo>
                    <a:pt x="1444" y="3829"/>
                  </a:lnTo>
                  <a:lnTo>
                    <a:pt x="1528" y="3829"/>
                  </a:lnTo>
                  <a:lnTo>
                    <a:pt x="1632" y="3892"/>
                  </a:lnTo>
                  <a:lnTo>
                    <a:pt x="1674" y="3829"/>
                  </a:lnTo>
                  <a:lnTo>
                    <a:pt x="1758" y="3850"/>
                  </a:lnTo>
                  <a:lnTo>
                    <a:pt x="1758" y="3892"/>
                  </a:lnTo>
                  <a:lnTo>
                    <a:pt x="1716" y="3934"/>
                  </a:lnTo>
                  <a:lnTo>
                    <a:pt x="1758" y="3997"/>
                  </a:lnTo>
                  <a:lnTo>
                    <a:pt x="1779" y="4080"/>
                  </a:lnTo>
                  <a:lnTo>
                    <a:pt x="1883" y="4185"/>
                  </a:lnTo>
                  <a:lnTo>
                    <a:pt x="1946" y="4164"/>
                  </a:lnTo>
                  <a:lnTo>
                    <a:pt x="2072" y="4206"/>
                  </a:lnTo>
                  <a:lnTo>
                    <a:pt x="2197" y="4185"/>
                  </a:lnTo>
                  <a:lnTo>
                    <a:pt x="2281" y="4143"/>
                  </a:lnTo>
                  <a:lnTo>
                    <a:pt x="2386" y="4143"/>
                  </a:lnTo>
                  <a:lnTo>
                    <a:pt x="2469" y="4080"/>
                  </a:lnTo>
                  <a:lnTo>
                    <a:pt x="2574" y="4143"/>
                  </a:lnTo>
                  <a:lnTo>
                    <a:pt x="2616" y="4080"/>
                  </a:lnTo>
                  <a:lnTo>
                    <a:pt x="2616" y="3955"/>
                  </a:lnTo>
                  <a:lnTo>
                    <a:pt x="2658" y="3871"/>
                  </a:lnTo>
                  <a:lnTo>
                    <a:pt x="2616" y="3767"/>
                  </a:lnTo>
                  <a:lnTo>
                    <a:pt x="2867" y="3746"/>
                  </a:lnTo>
                  <a:lnTo>
                    <a:pt x="3076" y="3746"/>
                  </a:lnTo>
                  <a:lnTo>
                    <a:pt x="3348" y="3892"/>
                  </a:lnTo>
                  <a:lnTo>
                    <a:pt x="3453" y="3892"/>
                  </a:lnTo>
                  <a:lnTo>
                    <a:pt x="3641" y="4143"/>
                  </a:lnTo>
                  <a:lnTo>
                    <a:pt x="3808" y="4248"/>
                  </a:lnTo>
                  <a:lnTo>
                    <a:pt x="4331" y="4185"/>
                  </a:lnTo>
                  <a:lnTo>
                    <a:pt x="4478" y="4101"/>
                  </a:lnTo>
                  <a:lnTo>
                    <a:pt x="4541" y="4101"/>
                  </a:lnTo>
                  <a:lnTo>
                    <a:pt x="4562" y="4143"/>
                  </a:lnTo>
                  <a:lnTo>
                    <a:pt x="4603" y="4080"/>
                  </a:lnTo>
                  <a:lnTo>
                    <a:pt x="4645" y="3976"/>
                  </a:lnTo>
                  <a:lnTo>
                    <a:pt x="4896" y="3725"/>
                  </a:lnTo>
                  <a:lnTo>
                    <a:pt x="4959" y="3683"/>
                  </a:lnTo>
                  <a:lnTo>
                    <a:pt x="5189" y="3767"/>
                  </a:lnTo>
                  <a:lnTo>
                    <a:pt x="5336" y="3850"/>
                  </a:lnTo>
                  <a:lnTo>
                    <a:pt x="5524" y="3787"/>
                  </a:lnTo>
                  <a:lnTo>
                    <a:pt x="5524" y="3746"/>
                  </a:lnTo>
                  <a:lnTo>
                    <a:pt x="5650" y="3662"/>
                  </a:lnTo>
                  <a:lnTo>
                    <a:pt x="5754" y="3683"/>
                  </a:lnTo>
                  <a:lnTo>
                    <a:pt x="5754" y="3767"/>
                  </a:lnTo>
                  <a:lnTo>
                    <a:pt x="5691" y="3934"/>
                  </a:lnTo>
                  <a:lnTo>
                    <a:pt x="5545" y="3997"/>
                  </a:lnTo>
                  <a:lnTo>
                    <a:pt x="5587" y="4059"/>
                  </a:lnTo>
                  <a:lnTo>
                    <a:pt x="5691" y="4185"/>
                  </a:lnTo>
                  <a:lnTo>
                    <a:pt x="5650" y="4269"/>
                  </a:lnTo>
                  <a:lnTo>
                    <a:pt x="5754" y="4290"/>
                  </a:lnTo>
                  <a:lnTo>
                    <a:pt x="5901" y="4269"/>
                  </a:lnTo>
                  <a:lnTo>
                    <a:pt x="6005" y="4206"/>
                  </a:lnTo>
                  <a:lnTo>
                    <a:pt x="5963" y="4080"/>
                  </a:lnTo>
                  <a:lnTo>
                    <a:pt x="6047" y="4059"/>
                  </a:lnTo>
                  <a:lnTo>
                    <a:pt x="6047" y="3829"/>
                  </a:lnTo>
                  <a:lnTo>
                    <a:pt x="6110" y="3746"/>
                  </a:lnTo>
                  <a:lnTo>
                    <a:pt x="6256" y="3787"/>
                  </a:lnTo>
                  <a:lnTo>
                    <a:pt x="6361" y="3829"/>
                  </a:lnTo>
                  <a:lnTo>
                    <a:pt x="6654" y="3683"/>
                  </a:lnTo>
                  <a:lnTo>
                    <a:pt x="6696" y="3683"/>
                  </a:lnTo>
                  <a:lnTo>
                    <a:pt x="6780" y="3641"/>
                  </a:lnTo>
                  <a:lnTo>
                    <a:pt x="7093" y="3620"/>
                  </a:lnTo>
                  <a:lnTo>
                    <a:pt x="7198" y="3641"/>
                  </a:lnTo>
                  <a:lnTo>
                    <a:pt x="7261" y="3683"/>
                  </a:lnTo>
                  <a:lnTo>
                    <a:pt x="7428" y="3746"/>
                  </a:lnTo>
                  <a:lnTo>
                    <a:pt x="7700" y="3746"/>
                  </a:lnTo>
                  <a:lnTo>
                    <a:pt x="7721" y="3683"/>
                  </a:lnTo>
                  <a:lnTo>
                    <a:pt x="7888" y="3641"/>
                  </a:lnTo>
                  <a:lnTo>
                    <a:pt x="7951" y="3557"/>
                  </a:lnTo>
                  <a:lnTo>
                    <a:pt x="8160" y="3474"/>
                  </a:lnTo>
                  <a:lnTo>
                    <a:pt x="8307" y="3474"/>
                  </a:lnTo>
                  <a:lnTo>
                    <a:pt x="8432" y="3453"/>
                  </a:lnTo>
                  <a:lnTo>
                    <a:pt x="8725" y="3474"/>
                  </a:lnTo>
                  <a:lnTo>
                    <a:pt x="8956" y="3411"/>
                  </a:lnTo>
                  <a:lnTo>
                    <a:pt x="9102" y="3411"/>
                  </a:lnTo>
                  <a:lnTo>
                    <a:pt x="9165" y="3432"/>
                  </a:lnTo>
                  <a:lnTo>
                    <a:pt x="9311" y="3306"/>
                  </a:lnTo>
                  <a:lnTo>
                    <a:pt x="9458" y="3306"/>
                  </a:lnTo>
                  <a:lnTo>
                    <a:pt x="9500" y="3264"/>
                  </a:lnTo>
                  <a:lnTo>
                    <a:pt x="9730" y="3264"/>
                  </a:lnTo>
                  <a:lnTo>
                    <a:pt x="9939" y="3327"/>
                  </a:lnTo>
                  <a:lnTo>
                    <a:pt x="10085" y="3264"/>
                  </a:lnTo>
                  <a:lnTo>
                    <a:pt x="10148" y="3327"/>
                  </a:lnTo>
                  <a:lnTo>
                    <a:pt x="10148" y="3432"/>
                  </a:lnTo>
                  <a:lnTo>
                    <a:pt x="10253" y="3474"/>
                  </a:lnTo>
                  <a:lnTo>
                    <a:pt x="10399" y="3453"/>
                  </a:lnTo>
                  <a:lnTo>
                    <a:pt x="10420" y="3348"/>
                  </a:lnTo>
                  <a:lnTo>
                    <a:pt x="10357" y="3223"/>
                  </a:lnTo>
                  <a:lnTo>
                    <a:pt x="10232" y="2992"/>
                  </a:lnTo>
                  <a:lnTo>
                    <a:pt x="10085" y="2930"/>
                  </a:lnTo>
                  <a:lnTo>
                    <a:pt x="10106" y="2846"/>
                  </a:lnTo>
                  <a:lnTo>
                    <a:pt x="10085" y="2699"/>
                  </a:lnTo>
                  <a:lnTo>
                    <a:pt x="10148" y="2511"/>
                  </a:lnTo>
                  <a:lnTo>
                    <a:pt x="10127" y="2469"/>
                  </a:lnTo>
                  <a:lnTo>
                    <a:pt x="10002" y="2427"/>
                  </a:lnTo>
                  <a:lnTo>
                    <a:pt x="10002" y="2281"/>
                  </a:lnTo>
                  <a:lnTo>
                    <a:pt x="10002" y="2176"/>
                  </a:lnTo>
                  <a:lnTo>
                    <a:pt x="9939" y="1967"/>
                  </a:lnTo>
                  <a:lnTo>
                    <a:pt x="9897" y="1842"/>
                  </a:lnTo>
                  <a:lnTo>
                    <a:pt x="9897" y="1779"/>
                  </a:lnTo>
                  <a:lnTo>
                    <a:pt x="10044" y="1779"/>
                  </a:lnTo>
                  <a:lnTo>
                    <a:pt x="10106" y="1632"/>
                  </a:lnTo>
                  <a:lnTo>
                    <a:pt x="10148" y="1570"/>
                  </a:lnTo>
                  <a:lnTo>
                    <a:pt x="10148" y="1528"/>
                  </a:lnTo>
                  <a:lnTo>
                    <a:pt x="10106" y="1444"/>
                  </a:lnTo>
                  <a:lnTo>
                    <a:pt x="10002" y="1360"/>
                  </a:lnTo>
                  <a:lnTo>
                    <a:pt x="9709" y="1360"/>
                  </a:lnTo>
                  <a:lnTo>
                    <a:pt x="9562" y="1256"/>
                  </a:lnTo>
                  <a:lnTo>
                    <a:pt x="9520" y="1026"/>
                  </a:lnTo>
                  <a:lnTo>
                    <a:pt x="9583" y="837"/>
                  </a:lnTo>
                  <a:lnTo>
                    <a:pt x="9500" y="733"/>
                  </a:lnTo>
                  <a:lnTo>
                    <a:pt x="9395" y="712"/>
                  </a:lnTo>
                  <a:lnTo>
                    <a:pt x="9395" y="628"/>
                  </a:lnTo>
                  <a:lnTo>
                    <a:pt x="9290" y="523"/>
                  </a:lnTo>
                  <a:lnTo>
                    <a:pt x="9186" y="502"/>
                  </a:lnTo>
                  <a:lnTo>
                    <a:pt x="8956" y="293"/>
                  </a:lnTo>
                  <a:lnTo>
                    <a:pt x="8851" y="272"/>
                  </a:lnTo>
                  <a:lnTo>
                    <a:pt x="8767" y="335"/>
                  </a:lnTo>
                  <a:lnTo>
                    <a:pt x="8725" y="335"/>
                  </a:lnTo>
                  <a:lnTo>
                    <a:pt x="8558" y="293"/>
                  </a:lnTo>
                  <a:lnTo>
                    <a:pt x="8516" y="377"/>
                  </a:lnTo>
                  <a:lnTo>
                    <a:pt x="8432" y="335"/>
                  </a:lnTo>
                  <a:lnTo>
                    <a:pt x="8412" y="230"/>
                  </a:lnTo>
                  <a:lnTo>
                    <a:pt x="8349" y="230"/>
                  </a:lnTo>
                  <a:lnTo>
                    <a:pt x="8328" y="272"/>
                  </a:lnTo>
                  <a:lnTo>
                    <a:pt x="8244" y="419"/>
                  </a:lnTo>
                  <a:lnTo>
                    <a:pt x="8098" y="502"/>
                  </a:lnTo>
                  <a:lnTo>
                    <a:pt x="7909" y="607"/>
                  </a:lnTo>
                  <a:lnTo>
                    <a:pt x="7888" y="691"/>
                  </a:lnTo>
                  <a:lnTo>
                    <a:pt x="7700" y="712"/>
                  </a:lnTo>
                  <a:lnTo>
                    <a:pt x="7616" y="754"/>
                  </a:lnTo>
                  <a:lnTo>
                    <a:pt x="7386" y="712"/>
                  </a:lnTo>
                  <a:lnTo>
                    <a:pt x="7324" y="649"/>
                  </a:lnTo>
                  <a:lnTo>
                    <a:pt x="7219" y="649"/>
                  </a:lnTo>
                  <a:lnTo>
                    <a:pt x="7198" y="628"/>
                  </a:lnTo>
                  <a:lnTo>
                    <a:pt x="7093" y="691"/>
                  </a:lnTo>
                  <a:lnTo>
                    <a:pt x="6884" y="691"/>
                  </a:lnTo>
                  <a:lnTo>
                    <a:pt x="6633" y="795"/>
                  </a:lnTo>
                  <a:lnTo>
                    <a:pt x="6445" y="754"/>
                  </a:lnTo>
                  <a:lnTo>
                    <a:pt x="6319" y="649"/>
                  </a:lnTo>
                  <a:lnTo>
                    <a:pt x="6235" y="712"/>
                  </a:lnTo>
                  <a:lnTo>
                    <a:pt x="6026" y="607"/>
                  </a:lnTo>
                  <a:lnTo>
                    <a:pt x="5901" y="586"/>
                  </a:lnTo>
                  <a:lnTo>
                    <a:pt x="5712" y="440"/>
                  </a:lnTo>
                  <a:lnTo>
                    <a:pt x="5629" y="440"/>
                  </a:lnTo>
                  <a:lnTo>
                    <a:pt x="5587" y="523"/>
                  </a:lnTo>
                  <a:lnTo>
                    <a:pt x="5503" y="502"/>
                  </a:lnTo>
                  <a:lnTo>
                    <a:pt x="5399" y="377"/>
                  </a:lnTo>
                  <a:lnTo>
                    <a:pt x="5378" y="210"/>
                  </a:lnTo>
                  <a:lnTo>
                    <a:pt x="5273" y="126"/>
                  </a:lnTo>
                  <a:lnTo>
                    <a:pt x="5210" y="168"/>
                  </a:lnTo>
                  <a:lnTo>
                    <a:pt x="5085" y="293"/>
                  </a:lnTo>
                  <a:lnTo>
                    <a:pt x="5022" y="272"/>
                  </a:lnTo>
                  <a:lnTo>
                    <a:pt x="4980" y="314"/>
                  </a:lnTo>
                  <a:lnTo>
                    <a:pt x="4771" y="105"/>
                  </a:lnTo>
                  <a:lnTo>
                    <a:pt x="475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1"/>
            <p:cNvSpPr/>
            <p:nvPr/>
          </p:nvSpPr>
          <p:spPr>
            <a:xfrm>
              <a:off x="4041450" y="2592550"/>
              <a:ext cx="39775" cy="35075"/>
            </a:xfrm>
            <a:custGeom>
              <a:avLst/>
              <a:gdLst/>
              <a:ahLst/>
              <a:cxnLst/>
              <a:rect l="l" t="t" r="r" b="b"/>
              <a:pathLst>
                <a:path w="1591" h="1403" extrusionOk="0">
                  <a:moveTo>
                    <a:pt x="503" y="0"/>
                  </a:moveTo>
                  <a:lnTo>
                    <a:pt x="419" y="84"/>
                  </a:lnTo>
                  <a:lnTo>
                    <a:pt x="335" y="84"/>
                  </a:lnTo>
                  <a:lnTo>
                    <a:pt x="231" y="189"/>
                  </a:lnTo>
                  <a:lnTo>
                    <a:pt x="210" y="356"/>
                  </a:lnTo>
                  <a:lnTo>
                    <a:pt x="335" y="398"/>
                  </a:lnTo>
                  <a:lnTo>
                    <a:pt x="335" y="523"/>
                  </a:lnTo>
                  <a:lnTo>
                    <a:pt x="189" y="628"/>
                  </a:lnTo>
                  <a:lnTo>
                    <a:pt x="210" y="733"/>
                  </a:lnTo>
                  <a:lnTo>
                    <a:pt x="126" y="879"/>
                  </a:lnTo>
                  <a:lnTo>
                    <a:pt x="1" y="921"/>
                  </a:lnTo>
                  <a:lnTo>
                    <a:pt x="22" y="921"/>
                  </a:lnTo>
                  <a:lnTo>
                    <a:pt x="84" y="1025"/>
                  </a:lnTo>
                  <a:lnTo>
                    <a:pt x="168" y="1088"/>
                  </a:lnTo>
                  <a:lnTo>
                    <a:pt x="231" y="1046"/>
                  </a:lnTo>
                  <a:lnTo>
                    <a:pt x="294" y="1088"/>
                  </a:lnTo>
                  <a:lnTo>
                    <a:pt x="398" y="1046"/>
                  </a:lnTo>
                  <a:lnTo>
                    <a:pt x="294" y="1130"/>
                  </a:lnTo>
                  <a:lnTo>
                    <a:pt x="231" y="1130"/>
                  </a:lnTo>
                  <a:lnTo>
                    <a:pt x="168" y="1318"/>
                  </a:lnTo>
                  <a:lnTo>
                    <a:pt x="189" y="1402"/>
                  </a:lnTo>
                  <a:lnTo>
                    <a:pt x="419" y="1193"/>
                  </a:lnTo>
                  <a:lnTo>
                    <a:pt x="712" y="1025"/>
                  </a:lnTo>
                  <a:lnTo>
                    <a:pt x="796" y="879"/>
                  </a:lnTo>
                  <a:lnTo>
                    <a:pt x="900" y="816"/>
                  </a:lnTo>
                  <a:lnTo>
                    <a:pt x="1110" y="837"/>
                  </a:lnTo>
                  <a:lnTo>
                    <a:pt x="1152" y="795"/>
                  </a:lnTo>
                  <a:lnTo>
                    <a:pt x="1277" y="795"/>
                  </a:lnTo>
                  <a:lnTo>
                    <a:pt x="1361" y="816"/>
                  </a:lnTo>
                  <a:lnTo>
                    <a:pt x="1486" y="837"/>
                  </a:lnTo>
                  <a:lnTo>
                    <a:pt x="1591" y="733"/>
                  </a:lnTo>
                  <a:lnTo>
                    <a:pt x="1591" y="670"/>
                  </a:lnTo>
                  <a:lnTo>
                    <a:pt x="1486" y="607"/>
                  </a:lnTo>
                  <a:lnTo>
                    <a:pt x="1361" y="481"/>
                  </a:lnTo>
                  <a:lnTo>
                    <a:pt x="1235" y="461"/>
                  </a:lnTo>
                  <a:lnTo>
                    <a:pt x="1047" y="293"/>
                  </a:lnTo>
                  <a:lnTo>
                    <a:pt x="1026" y="84"/>
                  </a:lnTo>
                  <a:lnTo>
                    <a:pt x="921" y="63"/>
                  </a:lnTo>
                  <a:lnTo>
                    <a:pt x="817" y="147"/>
                  </a:lnTo>
                  <a:lnTo>
                    <a:pt x="64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1"/>
            <p:cNvSpPr/>
            <p:nvPr/>
          </p:nvSpPr>
          <p:spPr>
            <a:xfrm>
              <a:off x="4231325" y="2673625"/>
              <a:ext cx="139700" cy="134450"/>
            </a:xfrm>
            <a:custGeom>
              <a:avLst/>
              <a:gdLst/>
              <a:ahLst/>
              <a:cxnLst/>
              <a:rect l="l" t="t" r="r" b="b"/>
              <a:pathLst>
                <a:path w="5588" h="5378" extrusionOk="0">
                  <a:moveTo>
                    <a:pt x="2031" y="0"/>
                  </a:moveTo>
                  <a:lnTo>
                    <a:pt x="1989" y="42"/>
                  </a:lnTo>
                  <a:lnTo>
                    <a:pt x="1842" y="42"/>
                  </a:lnTo>
                  <a:lnTo>
                    <a:pt x="1696" y="168"/>
                  </a:lnTo>
                  <a:lnTo>
                    <a:pt x="1717" y="189"/>
                  </a:lnTo>
                  <a:lnTo>
                    <a:pt x="1633" y="314"/>
                  </a:lnTo>
                  <a:lnTo>
                    <a:pt x="1591" y="314"/>
                  </a:lnTo>
                  <a:lnTo>
                    <a:pt x="1466" y="419"/>
                  </a:lnTo>
                  <a:lnTo>
                    <a:pt x="1215" y="482"/>
                  </a:lnTo>
                  <a:lnTo>
                    <a:pt x="1110" y="670"/>
                  </a:lnTo>
                  <a:lnTo>
                    <a:pt x="1110" y="837"/>
                  </a:lnTo>
                  <a:lnTo>
                    <a:pt x="1215" y="1047"/>
                  </a:lnTo>
                  <a:lnTo>
                    <a:pt x="1215" y="1235"/>
                  </a:lnTo>
                  <a:lnTo>
                    <a:pt x="1110" y="1444"/>
                  </a:lnTo>
                  <a:lnTo>
                    <a:pt x="1173" y="1549"/>
                  </a:lnTo>
                  <a:lnTo>
                    <a:pt x="1152" y="1716"/>
                  </a:lnTo>
                  <a:lnTo>
                    <a:pt x="1068" y="1842"/>
                  </a:lnTo>
                  <a:lnTo>
                    <a:pt x="1005" y="1925"/>
                  </a:lnTo>
                  <a:lnTo>
                    <a:pt x="1" y="2658"/>
                  </a:lnTo>
                  <a:lnTo>
                    <a:pt x="273" y="3411"/>
                  </a:lnTo>
                  <a:lnTo>
                    <a:pt x="775" y="3453"/>
                  </a:lnTo>
                  <a:lnTo>
                    <a:pt x="3474" y="5336"/>
                  </a:lnTo>
                  <a:lnTo>
                    <a:pt x="4562" y="5378"/>
                  </a:lnTo>
                  <a:lnTo>
                    <a:pt x="4709" y="5106"/>
                  </a:lnTo>
                  <a:lnTo>
                    <a:pt x="4834" y="4855"/>
                  </a:lnTo>
                  <a:lnTo>
                    <a:pt x="5085" y="4708"/>
                  </a:lnTo>
                  <a:lnTo>
                    <a:pt x="5274" y="4792"/>
                  </a:lnTo>
                  <a:lnTo>
                    <a:pt x="5399" y="4750"/>
                  </a:lnTo>
                  <a:lnTo>
                    <a:pt x="5462" y="4771"/>
                  </a:lnTo>
                  <a:lnTo>
                    <a:pt x="5546" y="4645"/>
                  </a:lnTo>
                  <a:lnTo>
                    <a:pt x="5588" y="4604"/>
                  </a:lnTo>
                  <a:lnTo>
                    <a:pt x="5546" y="4583"/>
                  </a:lnTo>
                  <a:lnTo>
                    <a:pt x="5441" y="4541"/>
                  </a:lnTo>
                  <a:lnTo>
                    <a:pt x="5337" y="4457"/>
                  </a:lnTo>
                  <a:lnTo>
                    <a:pt x="5274" y="4122"/>
                  </a:lnTo>
                  <a:lnTo>
                    <a:pt x="5085" y="4122"/>
                  </a:lnTo>
                  <a:lnTo>
                    <a:pt x="5064" y="3955"/>
                  </a:lnTo>
                  <a:lnTo>
                    <a:pt x="5064" y="3767"/>
                  </a:lnTo>
                  <a:lnTo>
                    <a:pt x="5190" y="3662"/>
                  </a:lnTo>
                  <a:lnTo>
                    <a:pt x="5064" y="3411"/>
                  </a:lnTo>
                  <a:lnTo>
                    <a:pt x="4960" y="3348"/>
                  </a:lnTo>
                  <a:lnTo>
                    <a:pt x="4855" y="3139"/>
                  </a:lnTo>
                  <a:lnTo>
                    <a:pt x="4772" y="3097"/>
                  </a:lnTo>
                  <a:lnTo>
                    <a:pt x="4730" y="3118"/>
                  </a:lnTo>
                  <a:lnTo>
                    <a:pt x="4290" y="2825"/>
                  </a:lnTo>
                  <a:lnTo>
                    <a:pt x="4186" y="2867"/>
                  </a:lnTo>
                  <a:lnTo>
                    <a:pt x="4123" y="2888"/>
                  </a:lnTo>
                  <a:lnTo>
                    <a:pt x="4018" y="2804"/>
                  </a:lnTo>
                  <a:lnTo>
                    <a:pt x="4018" y="2720"/>
                  </a:lnTo>
                  <a:lnTo>
                    <a:pt x="3997" y="2699"/>
                  </a:lnTo>
                  <a:lnTo>
                    <a:pt x="4039" y="2574"/>
                  </a:lnTo>
                  <a:lnTo>
                    <a:pt x="3914" y="2469"/>
                  </a:lnTo>
                  <a:lnTo>
                    <a:pt x="3893" y="2386"/>
                  </a:lnTo>
                  <a:lnTo>
                    <a:pt x="3788" y="2365"/>
                  </a:lnTo>
                  <a:lnTo>
                    <a:pt x="3704" y="2281"/>
                  </a:lnTo>
                  <a:lnTo>
                    <a:pt x="3621" y="2260"/>
                  </a:lnTo>
                  <a:lnTo>
                    <a:pt x="3621" y="2176"/>
                  </a:lnTo>
                  <a:lnTo>
                    <a:pt x="3684" y="2135"/>
                  </a:lnTo>
                  <a:lnTo>
                    <a:pt x="3663" y="2072"/>
                  </a:lnTo>
                  <a:lnTo>
                    <a:pt x="3684" y="1988"/>
                  </a:lnTo>
                  <a:lnTo>
                    <a:pt x="3684" y="1779"/>
                  </a:lnTo>
                  <a:lnTo>
                    <a:pt x="3725" y="1737"/>
                  </a:lnTo>
                  <a:lnTo>
                    <a:pt x="3767" y="1549"/>
                  </a:lnTo>
                  <a:lnTo>
                    <a:pt x="3830" y="1549"/>
                  </a:lnTo>
                  <a:lnTo>
                    <a:pt x="3914" y="1528"/>
                  </a:lnTo>
                  <a:lnTo>
                    <a:pt x="3914" y="1319"/>
                  </a:lnTo>
                  <a:lnTo>
                    <a:pt x="3872" y="1298"/>
                  </a:lnTo>
                  <a:lnTo>
                    <a:pt x="3830" y="1130"/>
                  </a:lnTo>
                  <a:lnTo>
                    <a:pt x="3914" y="1130"/>
                  </a:lnTo>
                  <a:lnTo>
                    <a:pt x="4018" y="1088"/>
                  </a:lnTo>
                  <a:lnTo>
                    <a:pt x="4081" y="1047"/>
                  </a:lnTo>
                  <a:lnTo>
                    <a:pt x="4018" y="1026"/>
                  </a:lnTo>
                  <a:lnTo>
                    <a:pt x="3935" y="984"/>
                  </a:lnTo>
                  <a:lnTo>
                    <a:pt x="3809" y="1005"/>
                  </a:lnTo>
                  <a:lnTo>
                    <a:pt x="3725" y="984"/>
                  </a:lnTo>
                  <a:lnTo>
                    <a:pt x="3516" y="879"/>
                  </a:lnTo>
                  <a:lnTo>
                    <a:pt x="3453" y="837"/>
                  </a:lnTo>
                  <a:lnTo>
                    <a:pt x="3349" y="795"/>
                  </a:lnTo>
                  <a:lnTo>
                    <a:pt x="3286" y="670"/>
                  </a:lnTo>
                  <a:lnTo>
                    <a:pt x="3244" y="565"/>
                  </a:lnTo>
                  <a:lnTo>
                    <a:pt x="3140" y="565"/>
                  </a:lnTo>
                  <a:lnTo>
                    <a:pt x="3077" y="419"/>
                  </a:lnTo>
                  <a:lnTo>
                    <a:pt x="3098" y="314"/>
                  </a:lnTo>
                  <a:lnTo>
                    <a:pt x="3035" y="189"/>
                  </a:lnTo>
                  <a:lnTo>
                    <a:pt x="2930" y="168"/>
                  </a:lnTo>
                  <a:lnTo>
                    <a:pt x="2784" y="210"/>
                  </a:lnTo>
                  <a:lnTo>
                    <a:pt x="2679" y="168"/>
                  </a:lnTo>
                  <a:lnTo>
                    <a:pt x="2679" y="63"/>
                  </a:lnTo>
                  <a:lnTo>
                    <a:pt x="2616" y="0"/>
                  </a:lnTo>
                  <a:lnTo>
                    <a:pt x="2470" y="63"/>
                  </a:lnTo>
                  <a:lnTo>
                    <a:pt x="226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1"/>
            <p:cNvSpPr/>
            <p:nvPr/>
          </p:nvSpPr>
          <p:spPr>
            <a:xfrm>
              <a:off x="4345375" y="2791325"/>
              <a:ext cx="25125" cy="25650"/>
            </a:xfrm>
            <a:custGeom>
              <a:avLst/>
              <a:gdLst/>
              <a:ahLst/>
              <a:cxnLst/>
              <a:rect l="l" t="t" r="r" b="b"/>
              <a:pathLst>
                <a:path w="1005" h="1026" extrusionOk="0">
                  <a:moveTo>
                    <a:pt x="523" y="0"/>
                  </a:moveTo>
                  <a:lnTo>
                    <a:pt x="272" y="147"/>
                  </a:lnTo>
                  <a:lnTo>
                    <a:pt x="147" y="398"/>
                  </a:lnTo>
                  <a:lnTo>
                    <a:pt x="0" y="670"/>
                  </a:lnTo>
                  <a:lnTo>
                    <a:pt x="84" y="670"/>
                  </a:lnTo>
                  <a:lnTo>
                    <a:pt x="607" y="816"/>
                  </a:lnTo>
                  <a:lnTo>
                    <a:pt x="628" y="1025"/>
                  </a:lnTo>
                  <a:lnTo>
                    <a:pt x="1005" y="879"/>
                  </a:lnTo>
                  <a:lnTo>
                    <a:pt x="942" y="795"/>
                  </a:lnTo>
                  <a:lnTo>
                    <a:pt x="942" y="774"/>
                  </a:lnTo>
                  <a:lnTo>
                    <a:pt x="984" y="774"/>
                  </a:lnTo>
                  <a:lnTo>
                    <a:pt x="921" y="691"/>
                  </a:lnTo>
                  <a:lnTo>
                    <a:pt x="921" y="607"/>
                  </a:lnTo>
                  <a:lnTo>
                    <a:pt x="879" y="502"/>
                  </a:lnTo>
                  <a:lnTo>
                    <a:pt x="837" y="565"/>
                  </a:lnTo>
                  <a:lnTo>
                    <a:pt x="607" y="419"/>
                  </a:lnTo>
                  <a:lnTo>
                    <a:pt x="942" y="356"/>
                  </a:lnTo>
                  <a:lnTo>
                    <a:pt x="900" y="84"/>
                  </a:lnTo>
                  <a:lnTo>
                    <a:pt x="900" y="63"/>
                  </a:lnTo>
                  <a:lnTo>
                    <a:pt x="837" y="42"/>
                  </a:lnTo>
                  <a:lnTo>
                    <a:pt x="712" y="84"/>
                  </a:lnTo>
                  <a:lnTo>
                    <a:pt x="52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1"/>
            <p:cNvSpPr/>
            <p:nvPr/>
          </p:nvSpPr>
          <p:spPr>
            <a:xfrm>
              <a:off x="4136125" y="2704475"/>
              <a:ext cx="32475" cy="18350"/>
            </a:xfrm>
            <a:custGeom>
              <a:avLst/>
              <a:gdLst/>
              <a:ahLst/>
              <a:cxnLst/>
              <a:rect l="l" t="t" r="r" b="b"/>
              <a:pathLst>
                <a:path w="1299" h="734" extrusionOk="0">
                  <a:moveTo>
                    <a:pt x="1194" y="1"/>
                  </a:moveTo>
                  <a:lnTo>
                    <a:pt x="1005" y="105"/>
                  </a:lnTo>
                  <a:lnTo>
                    <a:pt x="775" y="210"/>
                  </a:lnTo>
                  <a:lnTo>
                    <a:pt x="608" y="210"/>
                  </a:lnTo>
                  <a:lnTo>
                    <a:pt x="482" y="168"/>
                  </a:lnTo>
                  <a:lnTo>
                    <a:pt x="378" y="168"/>
                  </a:lnTo>
                  <a:lnTo>
                    <a:pt x="378" y="231"/>
                  </a:lnTo>
                  <a:lnTo>
                    <a:pt x="357" y="315"/>
                  </a:lnTo>
                  <a:lnTo>
                    <a:pt x="273" y="336"/>
                  </a:lnTo>
                  <a:lnTo>
                    <a:pt x="147" y="294"/>
                  </a:lnTo>
                  <a:lnTo>
                    <a:pt x="85" y="377"/>
                  </a:lnTo>
                  <a:lnTo>
                    <a:pt x="1" y="398"/>
                  </a:lnTo>
                  <a:lnTo>
                    <a:pt x="1" y="524"/>
                  </a:lnTo>
                  <a:lnTo>
                    <a:pt x="85" y="629"/>
                  </a:lnTo>
                  <a:lnTo>
                    <a:pt x="210" y="712"/>
                  </a:lnTo>
                  <a:lnTo>
                    <a:pt x="378" y="691"/>
                  </a:lnTo>
                  <a:lnTo>
                    <a:pt x="461" y="733"/>
                  </a:lnTo>
                  <a:lnTo>
                    <a:pt x="503" y="691"/>
                  </a:lnTo>
                  <a:lnTo>
                    <a:pt x="629" y="649"/>
                  </a:lnTo>
                  <a:lnTo>
                    <a:pt x="775" y="545"/>
                  </a:lnTo>
                  <a:lnTo>
                    <a:pt x="838" y="503"/>
                  </a:lnTo>
                  <a:lnTo>
                    <a:pt x="1005" y="524"/>
                  </a:lnTo>
                  <a:lnTo>
                    <a:pt x="1005" y="419"/>
                  </a:lnTo>
                  <a:lnTo>
                    <a:pt x="984" y="315"/>
                  </a:lnTo>
                  <a:lnTo>
                    <a:pt x="1110" y="168"/>
                  </a:lnTo>
                  <a:lnTo>
                    <a:pt x="1235" y="85"/>
                  </a:lnTo>
                  <a:lnTo>
                    <a:pt x="1298" y="22"/>
                  </a:lnTo>
                  <a:lnTo>
                    <a:pt x="125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1"/>
            <p:cNvSpPr/>
            <p:nvPr/>
          </p:nvSpPr>
          <p:spPr>
            <a:xfrm>
              <a:off x="4184250" y="2677275"/>
              <a:ext cx="90000" cy="80075"/>
            </a:xfrm>
            <a:custGeom>
              <a:avLst/>
              <a:gdLst/>
              <a:ahLst/>
              <a:cxnLst/>
              <a:rect l="l" t="t" r="r" b="b"/>
              <a:pathLst>
                <a:path w="3600" h="3203" extrusionOk="0">
                  <a:moveTo>
                    <a:pt x="3370" y="1"/>
                  </a:moveTo>
                  <a:lnTo>
                    <a:pt x="3139" y="64"/>
                  </a:lnTo>
                  <a:lnTo>
                    <a:pt x="2846" y="43"/>
                  </a:lnTo>
                  <a:lnTo>
                    <a:pt x="2721" y="64"/>
                  </a:lnTo>
                  <a:lnTo>
                    <a:pt x="2574" y="64"/>
                  </a:lnTo>
                  <a:lnTo>
                    <a:pt x="2365" y="147"/>
                  </a:lnTo>
                  <a:lnTo>
                    <a:pt x="2302" y="231"/>
                  </a:lnTo>
                  <a:lnTo>
                    <a:pt x="2135" y="273"/>
                  </a:lnTo>
                  <a:lnTo>
                    <a:pt x="2114" y="336"/>
                  </a:lnTo>
                  <a:lnTo>
                    <a:pt x="1842" y="336"/>
                  </a:lnTo>
                  <a:lnTo>
                    <a:pt x="1675" y="273"/>
                  </a:lnTo>
                  <a:lnTo>
                    <a:pt x="1612" y="231"/>
                  </a:lnTo>
                  <a:lnTo>
                    <a:pt x="1507" y="210"/>
                  </a:lnTo>
                  <a:lnTo>
                    <a:pt x="1194" y="231"/>
                  </a:lnTo>
                  <a:lnTo>
                    <a:pt x="1110" y="273"/>
                  </a:lnTo>
                  <a:lnTo>
                    <a:pt x="1068" y="273"/>
                  </a:lnTo>
                  <a:lnTo>
                    <a:pt x="775" y="419"/>
                  </a:lnTo>
                  <a:lnTo>
                    <a:pt x="670" y="377"/>
                  </a:lnTo>
                  <a:lnTo>
                    <a:pt x="524" y="336"/>
                  </a:lnTo>
                  <a:lnTo>
                    <a:pt x="461" y="419"/>
                  </a:lnTo>
                  <a:lnTo>
                    <a:pt x="461" y="649"/>
                  </a:lnTo>
                  <a:lnTo>
                    <a:pt x="377" y="670"/>
                  </a:lnTo>
                  <a:lnTo>
                    <a:pt x="419" y="796"/>
                  </a:lnTo>
                  <a:lnTo>
                    <a:pt x="315" y="859"/>
                  </a:lnTo>
                  <a:lnTo>
                    <a:pt x="168" y="880"/>
                  </a:lnTo>
                  <a:lnTo>
                    <a:pt x="64" y="859"/>
                  </a:lnTo>
                  <a:lnTo>
                    <a:pt x="1" y="901"/>
                  </a:lnTo>
                  <a:lnTo>
                    <a:pt x="22" y="1068"/>
                  </a:lnTo>
                  <a:lnTo>
                    <a:pt x="105" y="1277"/>
                  </a:lnTo>
                  <a:lnTo>
                    <a:pt x="147" y="1403"/>
                  </a:lnTo>
                  <a:lnTo>
                    <a:pt x="126" y="1528"/>
                  </a:lnTo>
                  <a:lnTo>
                    <a:pt x="105" y="1779"/>
                  </a:lnTo>
                  <a:lnTo>
                    <a:pt x="336" y="1779"/>
                  </a:lnTo>
                  <a:lnTo>
                    <a:pt x="377" y="1905"/>
                  </a:lnTo>
                  <a:lnTo>
                    <a:pt x="482" y="1947"/>
                  </a:lnTo>
                  <a:lnTo>
                    <a:pt x="482" y="2114"/>
                  </a:lnTo>
                  <a:lnTo>
                    <a:pt x="545" y="2198"/>
                  </a:lnTo>
                  <a:lnTo>
                    <a:pt x="461" y="2219"/>
                  </a:lnTo>
                  <a:lnTo>
                    <a:pt x="419" y="2219"/>
                  </a:lnTo>
                  <a:lnTo>
                    <a:pt x="315" y="2302"/>
                  </a:lnTo>
                  <a:lnTo>
                    <a:pt x="252" y="2449"/>
                  </a:lnTo>
                  <a:lnTo>
                    <a:pt x="168" y="2574"/>
                  </a:lnTo>
                  <a:lnTo>
                    <a:pt x="147" y="2574"/>
                  </a:lnTo>
                  <a:lnTo>
                    <a:pt x="168" y="2616"/>
                  </a:lnTo>
                  <a:lnTo>
                    <a:pt x="252" y="2679"/>
                  </a:lnTo>
                  <a:lnTo>
                    <a:pt x="273" y="2888"/>
                  </a:lnTo>
                  <a:lnTo>
                    <a:pt x="252" y="2993"/>
                  </a:lnTo>
                  <a:lnTo>
                    <a:pt x="315" y="2993"/>
                  </a:lnTo>
                  <a:lnTo>
                    <a:pt x="482" y="3077"/>
                  </a:lnTo>
                  <a:lnTo>
                    <a:pt x="629" y="3181"/>
                  </a:lnTo>
                  <a:lnTo>
                    <a:pt x="649" y="3181"/>
                  </a:lnTo>
                  <a:lnTo>
                    <a:pt x="733" y="3202"/>
                  </a:lnTo>
                  <a:lnTo>
                    <a:pt x="1884" y="2512"/>
                  </a:lnTo>
                  <a:lnTo>
                    <a:pt x="2888" y="1779"/>
                  </a:lnTo>
                  <a:lnTo>
                    <a:pt x="2951" y="1696"/>
                  </a:lnTo>
                  <a:lnTo>
                    <a:pt x="3035" y="1570"/>
                  </a:lnTo>
                  <a:lnTo>
                    <a:pt x="3056" y="1403"/>
                  </a:lnTo>
                  <a:lnTo>
                    <a:pt x="2993" y="1298"/>
                  </a:lnTo>
                  <a:lnTo>
                    <a:pt x="3098" y="1089"/>
                  </a:lnTo>
                  <a:lnTo>
                    <a:pt x="3098" y="901"/>
                  </a:lnTo>
                  <a:lnTo>
                    <a:pt x="2993" y="691"/>
                  </a:lnTo>
                  <a:lnTo>
                    <a:pt x="2993" y="524"/>
                  </a:lnTo>
                  <a:lnTo>
                    <a:pt x="3098" y="336"/>
                  </a:lnTo>
                  <a:lnTo>
                    <a:pt x="3349" y="273"/>
                  </a:lnTo>
                  <a:lnTo>
                    <a:pt x="3474" y="168"/>
                  </a:lnTo>
                  <a:lnTo>
                    <a:pt x="3516" y="168"/>
                  </a:lnTo>
                  <a:lnTo>
                    <a:pt x="3600" y="43"/>
                  </a:lnTo>
                  <a:lnTo>
                    <a:pt x="3579" y="22"/>
                  </a:lnTo>
                  <a:lnTo>
                    <a:pt x="351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1"/>
            <p:cNvSpPr/>
            <p:nvPr/>
          </p:nvSpPr>
          <p:spPr>
            <a:xfrm>
              <a:off x="4165950" y="2741625"/>
              <a:ext cx="22000" cy="63850"/>
            </a:xfrm>
            <a:custGeom>
              <a:avLst/>
              <a:gdLst/>
              <a:ahLst/>
              <a:cxnLst/>
              <a:rect l="l" t="t" r="r" b="b"/>
              <a:pathLst>
                <a:path w="880" h="2554" extrusionOk="0">
                  <a:moveTo>
                    <a:pt x="837" y="0"/>
                  </a:moveTo>
                  <a:lnTo>
                    <a:pt x="754" y="105"/>
                  </a:lnTo>
                  <a:lnTo>
                    <a:pt x="565" y="147"/>
                  </a:lnTo>
                  <a:lnTo>
                    <a:pt x="524" y="105"/>
                  </a:lnTo>
                  <a:lnTo>
                    <a:pt x="377" y="252"/>
                  </a:lnTo>
                  <a:lnTo>
                    <a:pt x="335" y="670"/>
                  </a:lnTo>
                  <a:lnTo>
                    <a:pt x="168" y="1005"/>
                  </a:lnTo>
                  <a:lnTo>
                    <a:pt x="1" y="1235"/>
                  </a:lnTo>
                  <a:lnTo>
                    <a:pt x="63" y="1256"/>
                  </a:lnTo>
                  <a:lnTo>
                    <a:pt x="168" y="1444"/>
                  </a:lnTo>
                  <a:lnTo>
                    <a:pt x="231" y="1653"/>
                  </a:lnTo>
                  <a:lnTo>
                    <a:pt x="377" y="1884"/>
                  </a:lnTo>
                  <a:lnTo>
                    <a:pt x="524" y="2197"/>
                  </a:lnTo>
                  <a:lnTo>
                    <a:pt x="461" y="2344"/>
                  </a:lnTo>
                  <a:lnTo>
                    <a:pt x="545" y="2553"/>
                  </a:lnTo>
                  <a:lnTo>
                    <a:pt x="628" y="2448"/>
                  </a:lnTo>
                  <a:lnTo>
                    <a:pt x="628" y="2407"/>
                  </a:lnTo>
                  <a:lnTo>
                    <a:pt x="628" y="2344"/>
                  </a:lnTo>
                  <a:lnTo>
                    <a:pt x="670" y="2281"/>
                  </a:lnTo>
                  <a:lnTo>
                    <a:pt x="670" y="2156"/>
                  </a:lnTo>
                  <a:lnTo>
                    <a:pt x="733" y="1988"/>
                  </a:lnTo>
                  <a:lnTo>
                    <a:pt x="691" y="1842"/>
                  </a:lnTo>
                  <a:lnTo>
                    <a:pt x="754" y="1821"/>
                  </a:lnTo>
                  <a:lnTo>
                    <a:pt x="754" y="1674"/>
                  </a:lnTo>
                  <a:lnTo>
                    <a:pt x="775" y="1549"/>
                  </a:lnTo>
                  <a:lnTo>
                    <a:pt x="775" y="1465"/>
                  </a:lnTo>
                  <a:lnTo>
                    <a:pt x="775" y="1214"/>
                  </a:lnTo>
                  <a:lnTo>
                    <a:pt x="754" y="1235"/>
                  </a:lnTo>
                  <a:lnTo>
                    <a:pt x="670" y="1235"/>
                  </a:lnTo>
                  <a:lnTo>
                    <a:pt x="565" y="1298"/>
                  </a:lnTo>
                  <a:lnTo>
                    <a:pt x="524" y="1235"/>
                  </a:lnTo>
                  <a:lnTo>
                    <a:pt x="545" y="1047"/>
                  </a:lnTo>
                  <a:lnTo>
                    <a:pt x="545" y="796"/>
                  </a:lnTo>
                  <a:lnTo>
                    <a:pt x="524" y="712"/>
                  </a:lnTo>
                  <a:lnTo>
                    <a:pt x="545" y="565"/>
                  </a:lnTo>
                  <a:lnTo>
                    <a:pt x="670" y="565"/>
                  </a:lnTo>
                  <a:lnTo>
                    <a:pt x="691" y="670"/>
                  </a:lnTo>
                  <a:lnTo>
                    <a:pt x="754" y="670"/>
                  </a:lnTo>
                  <a:lnTo>
                    <a:pt x="837" y="607"/>
                  </a:lnTo>
                  <a:lnTo>
                    <a:pt x="837" y="524"/>
                  </a:lnTo>
                  <a:lnTo>
                    <a:pt x="796" y="482"/>
                  </a:lnTo>
                  <a:lnTo>
                    <a:pt x="775" y="377"/>
                  </a:lnTo>
                  <a:lnTo>
                    <a:pt x="837" y="210"/>
                  </a:lnTo>
                  <a:lnTo>
                    <a:pt x="858" y="63"/>
                  </a:lnTo>
                  <a:lnTo>
                    <a:pt x="87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1"/>
            <p:cNvSpPr/>
            <p:nvPr/>
          </p:nvSpPr>
          <p:spPr>
            <a:xfrm>
              <a:off x="4185300" y="2741625"/>
              <a:ext cx="5775" cy="13100"/>
            </a:xfrm>
            <a:custGeom>
              <a:avLst/>
              <a:gdLst/>
              <a:ahLst/>
              <a:cxnLst/>
              <a:rect l="l" t="t" r="r" b="b"/>
              <a:pathLst>
                <a:path w="231" h="524" extrusionOk="0">
                  <a:moveTo>
                    <a:pt x="105" y="0"/>
                  </a:moveTo>
                  <a:lnTo>
                    <a:pt x="84" y="63"/>
                  </a:lnTo>
                  <a:lnTo>
                    <a:pt x="63" y="210"/>
                  </a:lnTo>
                  <a:lnTo>
                    <a:pt x="1" y="377"/>
                  </a:lnTo>
                  <a:lnTo>
                    <a:pt x="22" y="482"/>
                  </a:lnTo>
                  <a:lnTo>
                    <a:pt x="63" y="524"/>
                  </a:lnTo>
                  <a:lnTo>
                    <a:pt x="84" y="524"/>
                  </a:lnTo>
                  <a:lnTo>
                    <a:pt x="126" y="482"/>
                  </a:lnTo>
                  <a:lnTo>
                    <a:pt x="210" y="419"/>
                  </a:lnTo>
                  <a:lnTo>
                    <a:pt x="231" y="314"/>
                  </a:lnTo>
                  <a:lnTo>
                    <a:pt x="210" y="105"/>
                  </a:lnTo>
                  <a:lnTo>
                    <a:pt x="126" y="42"/>
                  </a:lnTo>
                  <a:lnTo>
                    <a:pt x="10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1"/>
            <p:cNvSpPr/>
            <p:nvPr/>
          </p:nvSpPr>
          <p:spPr>
            <a:xfrm>
              <a:off x="4179025" y="2755750"/>
              <a:ext cx="7875" cy="18325"/>
            </a:xfrm>
            <a:custGeom>
              <a:avLst/>
              <a:gdLst/>
              <a:ahLst/>
              <a:cxnLst/>
              <a:rect l="l" t="t" r="r" b="b"/>
              <a:pathLst>
                <a:path w="315" h="733" extrusionOk="0">
                  <a:moveTo>
                    <a:pt x="22" y="0"/>
                  </a:moveTo>
                  <a:lnTo>
                    <a:pt x="1" y="147"/>
                  </a:lnTo>
                  <a:lnTo>
                    <a:pt x="22" y="231"/>
                  </a:lnTo>
                  <a:lnTo>
                    <a:pt x="22" y="482"/>
                  </a:lnTo>
                  <a:lnTo>
                    <a:pt x="1" y="670"/>
                  </a:lnTo>
                  <a:lnTo>
                    <a:pt x="42" y="733"/>
                  </a:lnTo>
                  <a:lnTo>
                    <a:pt x="147" y="670"/>
                  </a:lnTo>
                  <a:lnTo>
                    <a:pt x="231" y="670"/>
                  </a:lnTo>
                  <a:lnTo>
                    <a:pt x="252" y="649"/>
                  </a:lnTo>
                  <a:lnTo>
                    <a:pt x="273" y="440"/>
                  </a:lnTo>
                  <a:lnTo>
                    <a:pt x="273" y="356"/>
                  </a:lnTo>
                  <a:lnTo>
                    <a:pt x="314" y="210"/>
                  </a:lnTo>
                  <a:lnTo>
                    <a:pt x="314" y="147"/>
                  </a:lnTo>
                  <a:lnTo>
                    <a:pt x="314" y="63"/>
                  </a:lnTo>
                  <a:lnTo>
                    <a:pt x="314" y="42"/>
                  </a:lnTo>
                  <a:lnTo>
                    <a:pt x="231" y="105"/>
                  </a:lnTo>
                  <a:lnTo>
                    <a:pt x="168" y="105"/>
                  </a:lnTo>
                  <a:lnTo>
                    <a:pt x="14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1"/>
            <p:cNvSpPr/>
            <p:nvPr/>
          </p:nvSpPr>
          <p:spPr>
            <a:xfrm>
              <a:off x="4179025" y="2721750"/>
              <a:ext cx="18850" cy="23550"/>
            </a:xfrm>
            <a:custGeom>
              <a:avLst/>
              <a:gdLst/>
              <a:ahLst/>
              <a:cxnLst/>
              <a:rect l="l" t="t" r="r" b="b"/>
              <a:pathLst>
                <a:path w="754" h="942" extrusionOk="0">
                  <a:moveTo>
                    <a:pt x="314" y="0"/>
                  </a:moveTo>
                  <a:lnTo>
                    <a:pt x="314" y="21"/>
                  </a:lnTo>
                  <a:lnTo>
                    <a:pt x="231" y="21"/>
                  </a:lnTo>
                  <a:lnTo>
                    <a:pt x="210" y="440"/>
                  </a:lnTo>
                  <a:lnTo>
                    <a:pt x="105" y="586"/>
                  </a:lnTo>
                  <a:lnTo>
                    <a:pt x="1" y="733"/>
                  </a:lnTo>
                  <a:lnTo>
                    <a:pt x="1" y="879"/>
                  </a:lnTo>
                  <a:lnTo>
                    <a:pt x="1" y="900"/>
                  </a:lnTo>
                  <a:lnTo>
                    <a:pt x="42" y="942"/>
                  </a:lnTo>
                  <a:lnTo>
                    <a:pt x="231" y="900"/>
                  </a:lnTo>
                  <a:lnTo>
                    <a:pt x="314" y="795"/>
                  </a:lnTo>
                  <a:lnTo>
                    <a:pt x="377" y="795"/>
                  </a:lnTo>
                  <a:lnTo>
                    <a:pt x="461" y="670"/>
                  </a:lnTo>
                  <a:lnTo>
                    <a:pt x="524" y="523"/>
                  </a:lnTo>
                  <a:lnTo>
                    <a:pt x="628" y="440"/>
                  </a:lnTo>
                  <a:lnTo>
                    <a:pt x="670" y="440"/>
                  </a:lnTo>
                  <a:lnTo>
                    <a:pt x="754" y="419"/>
                  </a:lnTo>
                  <a:lnTo>
                    <a:pt x="691" y="335"/>
                  </a:lnTo>
                  <a:lnTo>
                    <a:pt x="691" y="168"/>
                  </a:lnTo>
                  <a:lnTo>
                    <a:pt x="586" y="126"/>
                  </a:lnTo>
                  <a:lnTo>
                    <a:pt x="54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1"/>
            <p:cNvSpPr/>
            <p:nvPr/>
          </p:nvSpPr>
          <p:spPr>
            <a:xfrm>
              <a:off x="4180075" y="2740050"/>
              <a:ext cx="58075" cy="71700"/>
            </a:xfrm>
            <a:custGeom>
              <a:avLst/>
              <a:gdLst/>
              <a:ahLst/>
              <a:cxnLst/>
              <a:rect l="l" t="t" r="r" b="b"/>
              <a:pathLst>
                <a:path w="2323" h="2868" extrusionOk="0">
                  <a:moveTo>
                    <a:pt x="2051" y="1"/>
                  </a:moveTo>
                  <a:lnTo>
                    <a:pt x="900" y="691"/>
                  </a:lnTo>
                  <a:lnTo>
                    <a:pt x="816" y="670"/>
                  </a:lnTo>
                  <a:lnTo>
                    <a:pt x="796" y="670"/>
                  </a:lnTo>
                  <a:lnTo>
                    <a:pt x="649" y="566"/>
                  </a:lnTo>
                  <a:lnTo>
                    <a:pt x="482" y="482"/>
                  </a:lnTo>
                  <a:lnTo>
                    <a:pt x="419" y="482"/>
                  </a:lnTo>
                  <a:lnTo>
                    <a:pt x="335" y="545"/>
                  </a:lnTo>
                  <a:lnTo>
                    <a:pt x="293" y="587"/>
                  </a:lnTo>
                  <a:lnTo>
                    <a:pt x="272" y="587"/>
                  </a:lnTo>
                  <a:lnTo>
                    <a:pt x="272" y="670"/>
                  </a:lnTo>
                  <a:lnTo>
                    <a:pt x="272" y="691"/>
                  </a:lnTo>
                  <a:lnTo>
                    <a:pt x="272" y="775"/>
                  </a:lnTo>
                  <a:lnTo>
                    <a:pt x="272" y="838"/>
                  </a:lnTo>
                  <a:lnTo>
                    <a:pt x="231" y="984"/>
                  </a:lnTo>
                  <a:lnTo>
                    <a:pt x="231" y="1068"/>
                  </a:lnTo>
                  <a:lnTo>
                    <a:pt x="210" y="1528"/>
                  </a:lnTo>
                  <a:lnTo>
                    <a:pt x="210" y="1612"/>
                  </a:lnTo>
                  <a:lnTo>
                    <a:pt x="189" y="1737"/>
                  </a:lnTo>
                  <a:lnTo>
                    <a:pt x="189" y="1884"/>
                  </a:lnTo>
                  <a:lnTo>
                    <a:pt x="126" y="1905"/>
                  </a:lnTo>
                  <a:lnTo>
                    <a:pt x="168" y="2051"/>
                  </a:lnTo>
                  <a:lnTo>
                    <a:pt x="105" y="2219"/>
                  </a:lnTo>
                  <a:lnTo>
                    <a:pt x="105" y="2344"/>
                  </a:lnTo>
                  <a:lnTo>
                    <a:pt x="63" y="2407"/>
                  </a:lnTo>
                  <a:lnTo>
                    <a:pt x="63" y="2470"/>
                  </a:lnTo>
                  <a:lnTo>
                    <a:pt x="63" y="2553"/>
                  </a:lnTo>
                  <a:lnTo>
                    <a:pt x="0" y="2679"/>
                  </a:lnTo>
                  <a:lnTo>
                    <a:pt x="0" y="2721"/>
                  </a:lnTo>
                  <a:lnTo>
                    <a:pt x="189" y="2721"/>
                  </a:lnTo>
                  <a:lnTo>
                    <a:pt x="754" y="2867"/>
                  </a:lnTo>
                  <a:lnTo>
                    <a:pt x="1172" y="2449"/>
                  </a:lnTo>
                  <a:lnTo>
                    <a:pt x="1633" y="2407"/>
                  </a:lnTo>
                  <a:lnTo>
                    <a:pt x="1653" y="2219"/>
                  </a:lnTo>
                  <a:lnTo>
                    <a:pt x="1884" y="1926"/>
                  </a:lnTo>
                  <a:lnTo>
                    <a:pt x="1235" y="1214"/>
                  </a:lnTo>
                  <a:lnTo>
                    <a:pt x="2093" y="963"/>
                  </a:lnTo>
                  <a:lnTo>
                    <a:pt x="2302" y="754"/>
                  </a:lnTo>
                  <a:lnTo>
                    <a:pt x="2323" y="754"/>
                  </a:lnTo>
                  <a:lnTo>
                    <a:pt x="205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1"/>
            <p:cNvSpPr/>
            <p:nvPr/>
          </p:nvSpPr>
          <p:spPr>
            <a:xfrm>
              <a:off x="4179025" y="2758875"/>
              <a:ext cx="299225" cy="252175"/>
            </a:xfrm>
            <a:custGeom>
              <a:avLst/>
              <a:gdLst/>
              <a:ahLst/>
              <a:cxnLst/>
              <a:rect l="l" t="t" r="r" b="b"/>
              <a:pathLst>
                <a:path w="11969" h="10087" extrusionOk="0">
                  <a:moveTo>
                    <a:pt x="2344" y="1"/>
                  </a:moveTo>
                  <a:lnTo>
                    <a:pt x="2135" y="210"/>
                  </a:lnTo>
                  <a:lnTo>
                    <a:pt x="1277" y="461"/>
                  </a:lnTo>
                  <a:lnTo>
                    <a:pt x="1926" y="1173"/>
                  </a:lnTo>
                  <a:lnTo>
                    <a:pt x="1695" y="1466"/>
                  </a:lnTo>
                  <a:lnTo>
                    <a:pt x="1675" y="1654"/>
                  </a:lnTo>
                  <a:lnTo>
                    <a:pt x="1214" y="1696"/>
                  </a:lnTo>
                  <a:lnTo>
                    <a:pt x="796" y="2114"/>
                  </a:lnTo>
                  <a:lnTo>
                    <a:pt x="231" y="1968"/>
                  </a:lnTo>
                  <a:lnTo>
                    <a:pt x="42" y="1968"/>
                  </a:lnTo>
                  <a:lnTo>
                    <a:pt x="42" y="2177"/>
                  </a:lnTo>
                  <a:lnTo>
                    <a:pt x="42" y="2407"/>
                  </a:lnTo>
                  <a:lnTo>
                    <a:pt x="1" y="2595"/>
                  </a:lnTo>
                  <a:lnTo>
                    <a:pt x="1" y="2637"/>
                  </a:lnTo>
                  <a:lnTo>
                    <a:pt x="63" y="2616"/>
                  </a:lnTo>
                  <a:lnTo>
                    <a:pt x="105" y="2637"/>
                  </a:lnTo>
                  <a:lnTo>
                    <a:pt x="168" y="2595"/>
                  </a:lnTo>
                  <a:lnTo>
                    <a:pt x="314" y="2658"/>
                  </a:lnTo>
                  <a:lnTo>
                    <a:pt x="273" y="2700"/>
                  </a:lnTo>
                  <a:lnTo>
                    <a:pt x="524" y="2972"/>
                  </a:lnTo>
                  <a:lnTo>
                    <a:pt x="545" y="3119"/>
                  </a:lnTo>
                  <a:lnTo>
                    <a:pt x="628" y="3139"/>
                  </a:lnTo>
                  <a:lnTo>
                    <a:pt x="628" y="3244"/>
                  </a:lnTo>
                  <a:lnTo>
                    <a:pt x="754" y="3349"/>
                  </a:lnTo>
                  <a:lnTo>
                    <a:pt x="838" y="3370"/>
                  </a:lnTo>
                  <a:lnTo>
                    <a:pt x="984" y="3663"/>
                  </a:lnTo>
                  <a:lnTo>
                    <a:pt x="984" y="3746"/>
                  </a:lnTo>
                  <a:lnTo>
                    <a:pt x="1047" y="3851"/>
                  </a:lnTo>
                  <a:lnTo>
                    <a:pt x="1110" y="3851"/>
                  </a:lnTo>
                  <a:lnTo>
                    <a:pt x="1151" y="3997"/>
                  </a:lnTo>
                  <a:lnTo>
                    <a:pt x="1193" y="4081"/>
                  </a:lnTo>
                  <a:lnTo>
                    <a:pt x="1319" y="4123"/>
                  </a:lnTo>
                  <a:lnTo>
                    <a:pt x="1423" y="4416"/>
                  </a:lnTo>
                  <a:lnTo>
                    <a:pt x="1528" y="4479"/>
                  </a:lnTo>
                  <a:lnTo>
                    <a:pt x="1570" y="4625"/>
                  </a:lnTo>
                  <a:lnTo>
                    <a:pt x="1528" y="4709"/>
                  </a:lnTo>
                  <a:lnTo>
                    <a:pt x="1528" y="4792"/>
                  </a:lnTo>
                  <a:lnTo>
                    <a:pt x="1633" y="4897"/>
                  </a:lnTo>
                  <a:lnTo>
                    <a:pt x="1633" y="4960"/>
                  </a:lnTo>
                  <a:lnTo>
                    <a:pt x="1716" y="5023"/>
                  </a:lnTo>
                  <a:lnTo>
                    <a:pt x="1821" y="4939"/>
                  </a:lnTo>
                  <a:lnTo>
                    <a:pt x="1926" y="5043"/>
                  </a:lnTo>
                  <a:lnTo>
                    <a:pt x="2114" y="5127"/>
                  </a:lnTo>
                  <a:lnTo>
                    <a:pt x="2260" y="5274"/>
                  </a:lnTo>
                  <a:lnTo>
                    <a:pt x="2323" y="5378"/>
                  </a:lnTo>
                  <a:lnTo>
                    <a:pt x="2344" y="5420"/>
                  </a:lnTo>
                  <a:lnTo>
                    <a:pt x="2365" y="5546"/>
                  </a:lnTo>
                  <a:lnTo>
                    <a:pt x="2428" y="5588"/>
                  </a:lnTo>
                  <a:lnTo>
                    <a:pt x="2470" y="5797"/>
                  </a:lnTo>
                  <a:lnTo>
                    <a:pt x="2574" y="5880"/>
                  </a:lnTo>
                  <a:lnTo>
                    <a:pt x="2637" y="6090"/>
                  </a:lnTo>
                  <a:lnTo>
                    <a:pt x="2658" y="6173"/>
                  </a:lnTo>
                  <a:lnTo>
                    <a:pt x="2616" y="6362"/>
                  </a:lnTo>
                  <a:lnTo>
                    <a:pt x="2574" y="6383"/>
                  </a:lnTo>
                  <a:lnTo>
                    <a:pt x="2616" y="6487"/>
                  </a:lnTo>
                  <a:lnTo>
                    <a:pt x="2658" y="6696"/>
                  </a:lnTo>
                  <a:lnTo>
                    <a:pt x="2679" y="6906"/>
                  </a:lnTo>
                  <a:lnTo>
                    <a:pt x="2783" y="7010"/>
                  </a:lnTo>
                  <a:lnTo>
                    <a:pt x="2825" y="7094"/>
                  </a:lnTo>
                  <a:lnTo>
                    <a:pt x="3097" y="7408"/>
                  </a:lnTo>
                  <a:lnTo>
                    <a:pt x="3202" y="7429"/>
                  </a:lnTo>
                  <a:lnTo>
                    <a:pt x="3307" y="7450"/>
                  </a:lnTo>
                  <a:lnTo>
                    <a:pt x="3390" y="7554"/>
                  </a:lnTo>
                  <a:lnTo>
                    <a:pt x="3474" y="7554"/>
                  </a:lnTo>
                  <a:lnTo>
                    <a:pt x="3620" y="7680"/>
                  </a:lnTo>
                  <a:lnTo>
                    <a:pt x="3620" y="7784"/>
                  </a:lnTo>
                  <a:lnTo>
                    <a:pt x="3788" y="7826"/>
                  </a:lnTo>
                  <a:lnTo>
                    <a:pt x="3767" y="7889"/>
                  </a:lnTo>
                  <a:lnTo>
                    <a:pt x="3830" y="7931"/>
                  </a:lnTo>
                  <a:lnTo>
                    <a:pt x="3976" y="8412"/>
                  </a:lnTo>
                  <a:lnTo>
                    <a:pt x="4102" y="8496"/>
                  </a:lnTo>
                  <a:lnTo>
                    <a:pt x="4102" y="8663"/>
                  </a:lnTo>
                  <a:lnTo>
                    <a:pt x="4541" y="9082"/>
                  </a:lnTo>
                  <a:lnTo>
                    <a:pt x="4604" y="9082"/>
                  </a:lnTo>
                  <a:lnTo>
                    <a:pt x="4646" y="9333"/>
                  </a:lnTo>
                  <a:lnTo>
                    <a:pt x="4834" y="9396"/>
                  </a:lnTo>
                  <a:lnTo>
                    <a:pt x="4939" y="9668"/>
                  </a:lnTo>
                  <a:lnTo>
                    <a:pt x="5043" y="9709"/>
                  </a:lnTo>
                  <a:lnTo>
                    <a:pt x="5127" y="9730"/>
                  </a:lnTo>
                  <a:lnTo>
                    <a:pt x="5169" y="9626"/>
                  </a:lnTo>
                  <a:lnTo>
                    <a:pt x="5336" y="9521"/>
                  </a:lnTo>
                  <a:lnTo>
                    <a:pt x="5232" y="9312"/>
                  </a:lnTo>
                  <a:lnTo>
                    <a:pt x="5294" y="9040"/>
                  </a:lnTo>
                  <a:lnTo>
                    <a:pt x="5462" y="8977"/>
                  </a:lnTo>
                  <a:lnTo>
                    <a:pt x="5650" y="9124"/>
                  </a:lnTo>
                  <a:lnTo>
                    <a:pt x="5985" y="9124"/>
                  </a:lnTo>
                  <a:lnTo>
                    <a:pt x="6487" y="9333"/>
                  </a:lnTo>
                  <a:lnTo>
                    <a:pt x="7010" y="9563"/>
                  </a:lnTo>
                  <a:lnTo>
                    <a:pt x="7031" y="10086"/>
                  </a:lnTo>
                  <a:lnTo>
                    <a:pt x="8077" y="8684"/>
                  </a:lnTo>
                  <a:lnTo>
                    <a:pt x="10253" y="8036"/>
                  </a:lnTo>
                  <a:lnTo>
                    <a:pt x="11885" y="7554"/>
                  </a:lnTo>
                  <a:lnTo>
                    <a:pt x="11969" y="6299"/>
                  </a:lnTo>
                  <a:lnTo>
                    <a:pt x="11843" y="5839"/>
                  </a:lnTo>
                  <a:lnTo>
                    <a:pt x="11655" y="5985"/>
                  </a:lnTo>
                  <a:lnTo>
                    <a:pt x="9960" y="5755"/>
                  </a:lnTo>
                  <a:lnTo>
                    <a:pt x="9835" y="5274"/>
                  </a:lnTo>
                  <a:lnTo>
                    <a:pt x="9688" y="5127"/>
                  </a:lnTo>
                  <a:lnTo>
                    <a:pt x="9688" y="4939"/>
                  </a:lnTo>
                  <a:lnTo>
                    <a:pt x="9688" y="4918"/>
                  </a:lnTo>
                  <a:lnTo>
                    <a:pt x="9667" y="4939"/>
                  </a:lnTo>
                  <a:lnTo>
                    <a:pt x="9625" y="4855"/>
                  </a:lnTo>
                  <a:lnTo>
                    <a:pt x="9625" y="4792"/>
                  </a:lnTo>
                  <a:lnTo>
                    <a:pt x="9667" y="4730"/>
                  </a:lnTo>
                  <a:lnTo>
                    <a:pt x="9563" y="4730"/>
                  </a:lnTo>
                  <a:lnTo>
                    <a:pt x="9563" y="4709"/>
                  </a:lnTo>
                  <a:lnTo>
                    <a:pt x="9458" y="4709"/>
                  </a:lnTo>
                  <a:lnTo>
                    <a:pt x="9270" y="4604"/>
                  </a:lnTo>
                  <a:lnTo>
                    <a:pt x="9249" y="4541"/>
                  </a:lnTo>
                  <a:lnTo>
                    <a:pt x="9228" y="4583"/>
                  </a:lnTo>
                  <a:lnTo>
                    <a:pt x="9123" y="4437"/>
                  </a:lnTo>
                  <a:lnTo>
                    <a:pt x="9102" y="4290"/>
                  </a:lnTo>
                  <a:lnTo>
                    <a:pt x="8809" y="3914"/>
                  </a:lnTo>
                  <a:lnTo>
                    <a:pt x="8726" y="3788"/>
                  </a:lnTo>
                  <a:lnTo>
                    <a:pt x="8809" y="3788"/>
                  </a:lnTo>
                  <a:lnTo>
                    <a:pt x="8809" y="3746"/>
                  </a:lnTo>
                  <a:lnTo>
                    <a:pt x="8705" y="3453"/>
                  </a:lnTo>
                  <a:lnTo>
                    <a:pt x="8705" y="3391"/>
                  </a:lnTo>
                  <a:lnTo>
                    <a:pt x="8621" y="3265"/>
                  </a:lnTo>
                  <a:lnTo>
                    <a:pt x="8579" y="3265"/>
                  </a:lnTo>
                  <a:lnTo>
                    <a:pt x="8391" y="3014"/>
                  </a:lnTo>
                  <a:lnTo>
                    <a:pt x="8307" y="3014"/>
                  </a:lnTo>
                  <a:lnTo>
                    <a:pt x="8224" y="2909"/>
                  </a:lnTo>
                  <a:lnTo>
                    <a:pt x="8224" y="2867"/>
                  </a:lnTo>
                  <a:lnTo>
                    <a:pt x="8286" y="2867"/>
                  </a:lnTo>
                  <a:lnTo>
                    <a:pt x="8307" y="2909"/>
                  </a:lnTo>
                  <a:lnTo>
                    <a:pt x="8286" y="2826"/>
                  </a:lnTo>
                  <a:lnTo>
                    <a:pt x="8182" y="2805"/>
                  </a:lnTo>
                  <a:lnTo>
                    <a:pt x="7973" y="2763"/>
                  </a:lnTo>
                  <a:lnTo>
                    <a:pt x="7868" y="2449"/>
                  </a:lnTo>
                  <a:lnTo>
                    <a:pt x="7805" y="2323"/>
                  </a:lnTo>
                  <a:lnTo>
                    <a:pt x="7742" y="2303"/>
                  </a:lnTo>
                  <a:lnTo>
                    <a:pt x="7742" y="2198"/>
                  </a:lnTo>
                  <a:lnTo>
                    <a:pt x="7701" y="2219"/>
                  </a:lnTo>
                  <a:lnTo>
                    <a:pt x="7659" y="2177"/>
                  </a:lnTo>
                  <a:lnTo>
                    <a:pt x="7282" y="2323"/>
                  </a:lnTo>
                  <a:lnTo>
                    <a:pt x="7261" y="2114"/>
                  </a:lnTo>
                  <a:lnTo>
                    <a:pt x="6738" y="1968"/>
                  </a:lnTo>
                  <a:lnTo>
                    <a:pt x="6654" y="1968"/>
                  </a:lnTo>
                  <a:lnTo>
                    <a:pt x="5566" y="1926"/>
                  </a:lnTo>
                  <a:lnTo>
                    <a:pt x="2867" y="43"/>
                  </a:lnTo>
                  <a:lnTo>
                    <a:pt x="234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1"/>
            <p:cNvSpPr/>
            <p:nvPr/>
          </p:nvSpPr>
          <p:spPr>
            <a:xfrm>
              <a:off x="4409700" y="2852525"/>
              <a:ext cx="11025" cy="24075"/>
            </a:xfrm>
            <a:custGeom>
              <a:avLst/>
              <a:gdLst/>
              <a:ahLst/>
              <a:cxnLst/>
              <a:rect l="l" t="t" r="r" b="b"/>
              <a:pathLst>
                <a:path w="441" h="963" extrusionOk="0">
                  <a:moveTo>
                    <a:pt x="147" y="0"/>
                  </a:moveTo>
                  <a:lnTo>
                    <a:pt x="147" y="42"/>
                  </a:lnTo>
                  <a:lnTo>
                    <a:pt x="106" y="42"/>
                  </a:lnTo>
                  <a:lnTo>
                    <a:pt x="106" y="105"/>
                  </a:lnTo>
                  <a:lnTo>
                    <a:pt x="43" y="126"/>
                  </a:lnTo>
                  <a:lnTo>
                    <a:pt x="85" y="209"/>
                  </a:lnTo>
                  <a:lnTo>
                    <a:pt x="43" y="209"/>
                  </a:lnTo>
                  <a:lnTo>
                    <a:pt x="85" y="377"/>
                  </a:lnTo>
                  <a:lnTo>
                    <a:pt x="43" y="356"/>
                  </a:lnTo>
                  <a:lnTo>
                    <a:pt x="1" y="356"/>
                  </a:lnTo>
                  <a:lnTo>
                    <a:pt x="1" y="544"/>
                  </a:lnTo>
                  <a:lnTo>
                    <a:pt x="22" y="628"/>
                  </a:lnTo>
                  <a:lnTo>
                    <a:pt x="43" y="670"/>
                  </a:lnTo>
                  <a:lnTo>
                    <a:pt x="43" y="795"/>
                  </a:lnTo>
                  <a:lnTo>
                    <a:pt x="22" y="795"/>
                  </a:lnTo>
                  <a:lnTo>
                    <a:pt x="43" y="858"/>
                  </a:lnTo>
                  <a:lnTo>
                    <a:pt x="231" y="963"/>
                  </a:lnTo>
                  <a:lnTo>
                    <a:pt x="336" y="963"/>
                  </a:lnTo>
                  <a:lnTo>
                    <a:pt x="398" y="942"/>
                  </a:lnTo>
                  <a:lnTo>
                    <a:pt x="440" y="670"/>
                  </a:lnTo>
                  <a:lnTo>
                    <a:pt x="398" y="544"/>
                  </a:lnTo>
                  <a:lnTo>
                    <a:pt x="336" y="544"/>
                  </a:lnTo>
                  <a:lnTo>
                    <a:pt x="315" y="356"/>
                  </a:lnTo>
                  <a:lnTo>
                    <a:pt x="336" y="356"/>
                  </a:lnTo>
                  <a:lnTo>
                    <a:pt x="398" y="168"/>
                  </a:lnTo>
                  <a:lnTo>
                    <a:pt x="357" y="126"/>
                  </a:lnTo>
                  <a:lnTo>
                    <a:pt x="315" y="126"/>
                  </a:lnTo>
                  <a:lnTo>
                    <a:pt x="315" y="63"/>
                  </a:lnTo>
                  <a:lnTo>
                    <a:pt x="21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1"/>
            <p:cNvSpPr/>
            <p:nvPr/>
          </p:nvSpPr>
          <p:spPr>
            <a:xfrm>
              <a:off x="4421225" y="2854100"/>
              <a:ext cx="69075" cy="54425"/>
            </a:xfrm>
            <a:custGeom>
              <a:avLst/>
              <a:gdLst/>
              <a:ahLst/>
              <a:cxnLst/>
              <a:rect l="l" t="t" r="r" b="b"/>
              <a:pathLst>
                <a:path w="2763" h="2177" extrusionOk="0">
                  <a:moveTo>
                    <a:pt x="2490" y="0"/>
                  </a:moveTo>
                  <a:lnTo>
                    <a:pt x="2490" y="84"/>
                  </a:lnTo>
                  <a:lnTo>
                    <a:pt x="2469" y="146"/>
                  </a:lnTo>
                  <a:lnTo>
                    <a:pt x="2093" y="356"/>
                  </a:lnTo>
                  <a:lnTo>
                    <a:pt x="2093" y="502"/>
                  </a:lnTo>
                  <a:lnTo>
                    <a:pt x="1779" y="795"/>
                  </a:lnTo>
                  <a:lnTo>
                    <a:pt x="1737" y="879"/>
                  </a:lnTo>
                  <a:lnTo>
                    <a:pt x="1779" y="900"/>
                  </a:lnTo>
                  <a:lnTo>
                    <a:pt x="1821" y="983"/>
                  </a:lnTo>
                  <a:lnTo>
                    <a:pt x="1653" y="1130"/>
                  </a:lnTo>
                  <a:lnTo>
                    <a:pt x="1611" y="1046"/>
                  </a:lnTo>
                  <a:lnTo>
                    <a:pt x="1549" y="1088"/>
                  </a:lnTo>
                  <a:lnTo>
                    <a:pt x="1465" y="1088"/>
                  </a:lnTo>
                  <a:lnTo>
                    <a:pt x="1507" y="1193"/>
                  </a:lnTo>
                  <a:lnTo>
                    <a:pt x="1444" y="1193"/>
                  </a:lnTo>
                  <a:lnTo>
                    <a:pt x="1423" y="1234"/>
                  </a:lnTo>
                  <a:lnTo>
                    <a:pt x="1256" y="1255"/>
                  </a:lnTo>
                  <a:lnTo>
                    <a:pt x="1130" y="1297"/>
                  </a:lnTo>
                  <a:lnTo>
                    <a:pt x="1088" y="1214"/>
                  </a:lnTo>
                  <a:lnTo>
                    <a:pt x="837" y="1214"/>
                  </a:lnTo>
                  <a:lnTo>
                    <a:pt x="628" y="1151"/>
                  </a:lnTo>
                  <a:lnTo>
                    <a:pt x="398" y="1339"/>
                  </a:lnTo>
                  <a:lnTo>
                    <a:pt x="314" y="1318"/>
                  </a:lnTo>
                  <a:lnTo>
                    <a:pt x="251" y="1318"/>
                  </a:lnTo>
                  <a:lnTo>
                    <a:pt x="147" y="1360"/>
                  </a:lnTo>
                  <a:lnTo>
                    <a:pt x="105" y="1109"/>
                  </a:lnTo>
                  <a:lnTo>
                    <a:pt x="63" y="1151"/>
                  </a:lnTo>
                  <a:lnTo>
                    <a:pt x="0" y="1130"/>
                  </a:lnTo>
                  <a:lnTo>
                    <a:pt x="0" y="1318"/>
                  </a:lnTo>
                  <a:lnTo>
                    <a:pt x="147" y="1465"/>
                  </a:lnTo>
                  <a:lnTo>
                    <a:pt x="272" y="1946"/>
                  </a:lnTo>
                  <a:lnTo>
                    <a:pt x="1967" y="2176"/>
                  </a:lnTo>
                  <a:lnTo>
                    <a:pt x="2155" y="2030"/>
                  </a:lnTo>
                  <a:lnTo>
                    <a:pt x="2658" y="502"/>
                  </a:lnTo>
                  <a:lnTo>
                    <a:pt x="2762" y="481"/>
                  </a:lnTo>
                  <a:lnTo>
                    <a:pt x="2762" y="314"/>
                  </a:lnTo>
                  <a:lnTo>
                    <a:pt x="2720" y="251"/>
                  </a:lnTo>
                  <a:lnTo>
                    <a:pt x="2678" y="272"/>
                  </a:lnTo>
                  <a:lnTo>
                    <a:pt x="2658" y="251"/>
                  </a:lnTo>
                  <a:lnTo>
                    <a:pt x="2595" y="209"/>
                  </a:lnTo>
                  <a:lnTo>
                    <a:pt x="2574" y="42"/>
                  </a:lnTo>
                  <a:lnTo>
                    <a:pt x="249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1"/>
            <p:cNvSpPr/>
            <p:nvPr/>
          </p:nvSpPr>
          <p:spPr>
            <a:xfrm>
              <a:off x="4434300" y="2866125"/>
              <a:ext cx="108300" cy="133400"/>
            </a:xfrm>
            <a:custGeom>
              <a:avLst/>
              <a:gdLst/>
              <a:ahLst/>
              <a:cxnLst/>
              <a:rect l="l" t="t" r="r" b="b"/>
              <a:pathLst>
                <a:path w="4332" h="5336" extrusionOk="0">
                  <a:moveTo>
                    <a:pt x="2239" y="0"/>
                  </a:moveTo>
                  <a:lnTo>
                    <a:pt x="2135" y="21"/>
                  </a:lnTo>
                  <a:lnTo>
                    <a:pt x="1632" y="1549"/>
                  </a:lnTo>
                  <a:lnTo>
                    <a:pt x="1758" y="2009"/>
                  </a:lnTo>
                  <a:lnTo>
                    <a:pt x="1674" y="3264"/>
                  </a:lnTo>
                  <a:lnTo>
                    <a:pt x="42" y="3746"/>
                  </a:lnTo>
                  <a:lnTo>
                    <a:pt x="0" y="4018"/>
                  </a:lnTo>
                  <a:lnTo>
                    <a:pt x="523" y="4708"/>
                  </a:lnTo>
                  <a:lnTo>
                    <a:pt x="461" y="4938"/>
                  </a:lnTo>
                  <a:lnTo>
                    <a:pt x="795" y="5336"/>
                  </a:lnTo>
                  <a:lnTo>
                    <a:pt x="879" y="5315"/>
                  </a:lnTo>
                  <a:lnTo>
                    <a:pt x="900" y="5336"/>
                  </a:lnTo>
                  <a:lnTo>
                    <a:pt x="1005" y="5336"/>
                  </a:lnTo>
                  <a:lnTo>
                    <a:pt x="1088" y="5231"/>
                  </a:lnTo>
                  <a:lnTo>
                    <a:pt x="1214" y="5231"/>
                  </a:lnTo>
                  <a:lnTo>
                    <a:pt x="1423" y="5127"/>
                  </a:lnTo>
                  <a:lnTo>
                    <a:pt x="1528" y="5127"/>
                  </a:lnTo>
                  <a:lnTo>
                    <a:pt x="1632" y="5106"/>
                  </a:lnTo>
                  <a:lnTo>
                    <a:pt x="1716" y="5147"/>
                  </a:lnTo>
                  <a:lnTo>
                    <a:pt x="1779" y="5147"/>
                  </a:lnTo>
                  <a:lnTo>
                    <a:pt x="1925" y="4938"/>
                  </a:lnTo>
                  <a:lnTo>
                    <a:pt x="1925" y="4917"/>
                  </a:lnTo>
                  <a:lnTo>
                    <a:pt x="1946" y="4917"/>
                  </a:lnTo>
                  <a:lnTo>
                    <a:pt x="1946" y="4834"/>
                  </a:lnTo>
                  <a:lnTo>
                    <a:pt x="1883" y="4813"/>
                  </a:lnTo>
                  <a:lnTo>
                    <a:pt x="1925" y="4750"/>
                  </a:lnTo>
                  <a:lnTo>
                    <a:pt x="1883" y="4687"/>
                  </a:lnTo>
                  <a:lnTo>
                    <a:pt x="1967" y="4603"/>
                  </a:lnTo>
                  <a:lnTo>
                    <a:pt x="2030" y="4541"/>
                  </a:lnTo>
                  <a:lnTo>
                    <a:pt x="2239" y="4541"/>
                  </a:lnTo>
                  <a:lnTo>
                    <a:pt x="2365" y="4520"/>
                  </a:lnTo>
                  <a:lnTo>
                    <a:pt x="2448" y="4583"/>
                  </a:lnTo>
                  <a:lnTo>
                    <a:pt x="2553" y="4436"/>
                  </a:lnTo>
                  <a:lnTo>
                    <a:pt x="2595" y="4415"/>
                  </a:lnTo>
                  <a:lnTo>
                    <a:pt x="2595" y="4227"/>
                  </a:lnTo>
                  <a:lnTo>
                    <a:pt x="2804" y="3976"/>
                  </a:lnTo>
                  <a:lnTo>
                    <a:pt x="2930" y="3955"/>
                  </a:lnTo>
                  <a:lnTo>
                    <a:pt x="3013" y="3976"/>
                  </a:lnTo>
                  <a:lnTo>
                    <a:pt x="3076" y="3913"/>
                  </a:lnTo>
                  <a:lnTo>
                    <a:pt x="3348" y="3913"/>
                  </a:lnTo>
                  <a:lnTo>
                    <a:pt x="3390" y="3850"/>
                  </a:lnTo>
                  <a:lnTo>
                    <a:pt x="3327" y="3808"/>
                  </a:lnTo>
                  <a:lnTo>
                    <a:pt x="3285" y="3599"/>
                  </a:lnTo>
                  <a:lnTo>
                    <a:pt x="3306" y="3599"/>
                  </a:lnTo>
                  <a:lnTo>
                    <a:pt x="3244" y="3494"/>
                  </a:lnTo>
                  <a:lnTo>
                    <a:pt x="3223" y="3474"/>
                  </a:lnTo>
                  <a:lnTo>
                    <a:pt x="3244" y="3390"/>
                  </a:lnTo>
                  <a:lnTo>
                    <a:pt x="3244" y="3285"/>
                  </a:lnTo>
                  <a:lnTo>
                    <a:pt x="3348" y="3118"/>
                  </a:lnTo>
                  <a:lnTo>
                    <a:pt x="3432" y="3076"/>
                  </a:lnTo>
                  <a:lnTo>
                    <a:pt x="3390" y="3013"/>
                  </a:lnTo>
                  <a:lnTo>
                    <a:pt x="3411" y="3013"/>
                  </a:lnTo>
                  <a:lnTo>
                    <a:pt x="3495" y="2867"/>
                  </a:lnTo>
                  <a:lnTo>
                    <a:pt x="3536" y="2846"/>
                  </a:lnTo>
                  <a:lnTo>
                    <a:pt x="3599" y="2846"/>
                  </a:lnTo>
                  <a:lnTo>
                    <a:pt x="3557" y="2909"/>
                  </a:lnTo>
                  <a:lnTo>
                    <a:pt x="3536" y="2971"/>
                  </a:lnTo>
                  <a:lnTo>
                    <a:pt x="3620" y="3013"/>
                  </a:lnTo>
                  <a:lnTo>
                    <a:pt x="3662" y="3013"/>
                  </a:lnTo>
                  <a:lnTo>
                    <a:pt x="3746" y="2804"/>
                  </a:lnTo>
                  <a:lnTo>
                    <a:pt x="3808" y="2741"/>
                  </a:lnTo>
                  <a:lnTo>
                    <a:pt x="3871" y="2616"/>
                  </a:lnTo>
                  <a:lnTo>
                    <a:pt x="4018" y="2490"/>
                  </a:lnTo>
                  <a:lnTo>
                    <a:pt x="4227" y="2134"/>
                  </a:lnTo>
                  <a:lnTo>
                    <a:pt x="4248" y="2072"/>
                  </a:lnTo>
                  <a:lnTo>
                    <a:pt x="4248" y="1988"/>
                  </a:lnTo>
                  <a:lnTo>
                    <a:pt x="4290" y="1862"/>
                  </a:lnTo>
                  <a:lnTo>
                    <a:pt x="4332" y="1758"/>
                  </a:lnTo>
                  <a:lnTo>
                    <a:pt x="4269" y="1695"/>
                  </a:lnTo>
                  <a:lnTo>
                    <a:pt x="4164" y="1674"/>
                  </a:lnTo>
                  <a:lnTo>
                    <a:pt x="3955" y="1507"/>
                  </a:lnTo>
                  <a:lnTo>
                    <a:pt x="3913" y="1402"/>
                  </a:lnTo>
                  <a:lnTo>
                    <a:pt x="3808" y="1298"/>
                  </a:lnTo>
                  <a:lnTo>
                    <a:pt x="3767" y="1151"/>
                  </a:lnTo>
                  <a:lnTo>
                    <a:pt x="3599" y="942"/>
                  </a:lnTo>
                  <a:lnTo>
                    <a:pt x="3516" y="942"/>
                  </a:lnTo>
                  <a:lnTo>
                    <a:pt x="3390" y="963"/>
                  </a:lnTo>
                  <a:lnTo>
                    <a:pt x="3118" y="921"/>
                  </a:lnTo>
                  <a:lnTo>
                    <a:pt x="3013" y="942"/>
                  </a:lnTo>
                  <a:lnTo>
                    <a:pt x="2930" y="963"/>
                  </a:lnTo>
                  <a:lnTo>
                    <a:pt x="2804" y="921"/>
                  </a:lnTo>
                  <a:lnTo>
                    <a:pt x="2469" y="649"/>
                  </a:lnTo>
                  <a:lnTo>
                    <a:pt x="2469" y="565"/>
                  </a:lnTo>
                  <a:lnTo>
                    <a:pt x="2260" y="335"/>
                  </a:lnTo>
                  <a:lnTo>
                    <a:pt x="223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1"/>
            <p:cNvSpPr/>
            <p:nvPr/>
          </p:nvSpPr>
          <p:spPr>
            <a:xfrm>
              <a:off x="4483475" y="2847275"/>
              <a:ext cx="5775" cy="13125"/>
            </a:xfrm>
            <a:custGeom>
              <a:avLst/>
              <a:gdLst/>
              <a:ahLst/>
              <a:cxnLst/>
              <a:rect l="l" t="t" r="r" b="b"/>
              <a:pathLst>
                <a:path w="231" h="525" extrusionOk="0">
                  <a:moveTo>
                    <a:pt x="209" y="1"/>
                  </a:moveTo>
                  <a:lnTo>
                    <a:pt x="168" y="22"/>
                  </a:lnTo>
                  <a:lnTo>
                    <a:pt x="105" y="22"/>
                  </a:lnTo>
                  <a:lnTo>
                    <a:pt x="84" y="168"/>
                  </a:lnTo>
                  <a:lnTo>
                    <a:pt x="63" y="210"/>
                  </a:lnTo>
                  <a:lnTo>
                    <a:pt x="21" y="168"/>
                  </a:lnTo>
                  <a:lnTo>
                    <a:pt x="0" y="231"/>
                  </a:lnTo>
                  <a:lnTo>
                    <a:pt x="0" y="273"/>
                  </a:lnTo>
                  <a:lnTo>
                    <a:pt x="84" y="315"/>
                  </a:lnTo>
                  <a:lnTo>
                    <a:pt x="105" y="482"/>
                  </a:lnTo>
                  <a:lnTo>
                    <a:pt x="168" y="524"/>
                  </a:lnTo>
                  <a:lnTo>
                    <a:pt x="168" y="440"/>
                  </a:lnTo>
                  <a:lnTo>
                    <a:pt x="209" y="336"/>
                  </a:lnTo>
                  <a:lnTo>
                    <a:pt x="209" y="168"/>
                  </a:lnTo>
                  <a:lnTo>
                    <a:pt x="188" y="168"/>
                  </a:lnTo>
                  <a:lnTo>
                    <a:pt x="209" y="106"/>
                  </a:lnTo>
                  <a:lnTo>
                    <a:pt x="188" y="64"/>
                  </a:lnTo>
                  <a:lnTo>
                    <a:pt x="209" y="43"/>
                  </a:lnTo>
                  <a:lnTo>
                    <a:pt x="230" y="43"/>
                  </a:lnTo>
                  <a:lnTo>
                    <a:pt x="20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1"/>
            <p:cNvSpPr/>
            <p:nvPr/>
          </p:nvSpPr>
          <p:spPr>
            <a:xfrm>
              <a:off x="4300375" y="2959750"/>
              <a:ext cx="153825" cy="99925"/>
            </a:xfrm>
            <a:custGeom>
              <a:avLst/>
              <a:gdLst/>
              <a:ahLst/>
              <a:cxnLst/>
              <a:rect l="l" t="t" r="r" b="b"/>
              <a:pathLst>
                <a:path w="6153" h="3997" extrusionOk="0">
                  <a:moveTo>
                    <a:pt x="5399" y="1"/>
                  </a:moveTo>
                  <a:lnTo>
                    <a:pt x="3223" y="649"/>
                  </a:lnTo>
                  <a:lnTo>
                    <a:pt x="2177" y="2051"/>
                  </a:lnTo>
                  <a:lnTo>
                    <a:pt x="2156" y="1528"/>
                  </a:lnTo>
                  <a:lnTo>
                    <a:pt x="1633" y="1298"/>
                  </a:lnTo>
                  <a:lnTo>
                    <a:pt x="1131" y="1089"/>
                  </a:lnTo>
                  <a:lnTo>
                    <a:pt x="796" y="1089"/>
                  </a:lnTo>
                  <a:lnTo>
                    <a:pt x="608" y="942"/>
                  </a:lnTo>
                  <a:lnTo>
                    <a:pt x="440" y="1005"/>
                  </a:lnTo>
                  <a:lnTo>
                    <a:pt x="378" y="1277"/>
                  </a:lnTo>
                  <a:lnTo>
                    <a:pt x="482" y="1486"/>
                  </a:lnTo>
                  <a:lnTo>
                    <a:pt x="315" y="1591"/>
                  </a:lnTo>
                  <a:lnTo>
                    <a:pt x="273" y="1695"/>
                  </a:lnTo>
                  <a:lnTo>
                    <a:pt x="189" y="1674"/>
                  </a:lnTo>
                  <a:lnTo>
                    <a:pt x="85" y="1633"/>
                  </a:lnTo>
                  <a:lnTo>
                    <a:pt x="106" y="1737"/>
                  </a:lnTo>
                  <a:lnTo>
                    <a:pt x="168" y="2030"/>
                  </a:lnTo>
                  <a:lnTo>
                    <a:pt x="168" y="2218"/>
                  </a:lnTo>
                  <a:lnTo>
                    <a:pt x="85" y="2218"/>
                  </a:lnTo>
                  <a:lnTo>
                    <a:pt x="85" y="2260"/>
                  </a:lnTo>
                  <a:lnTo>
                    <a:pt x="1" y="2239"/>
                  </a:lnTo>
                  <a:lnTo>
                    <a:pt x="1" y="2239"/>
                  </a:lnTo>
                  <a:lnTo>
                    <a:pt x="22" y="2344"/>
                  </a:lnTo>
                  <a:lnTo>
                    <a:pt x="106" y="2344"/>
                  </a:lnTo>
                  <a:lnTo>
                    <a:pt x="106" y="2428"/>
                  </a:lnTo>
                  <a:lnTo>
                    <a:pt x="231" y="2616"/>
                  </a:lnTo>
                  <a:lnTo>
                    <a:pt x="315" y="3139"/>
                  </a:lnTo>
                  <a:lnTo>
                    <a:pt x="482" y="3265"/>
                  </a:lnTo>
                  <a:lnTo>
                    <a:pt x="482" y="3453"/>
                  </a:lnTo>
                  <a:lnTo>
                    <a:pt x="419" y="3474"/>
                  </a:lnTo>
                  <a:lnTo>
                    <a:pt x="482" y="3620"/>
                  </a:lnTo>
                  <a:lnTo>
                    <a:pt x="608" y="3767"/>
                  </a:lnTo>
                  <a:lnTo>
                    <a:pt x="608" y="3913"/>
                  </a:lnTo>
                  <a:lnTo>
                    <a:pt x="650" y="3997"/>
                  </a:lnTo>
                  <a:lnTo>
                    <a:pt x="796" y="3997"/>
                  </a:lnTo>
                  <a:lnTo>
                    <a:pt x="817" y="3934"/>
                  </a:lnTo>
                  <a:lnTo>
                    <a:pt x="963" y="3997"/>
                  </a:lnTo>
                  <a:lnTo>
                    <a:pt x="1068" y="3976"/>
                  </a:lnTo>
                  <a:lnTo>
                    <a:pt x="1173" y="3871"/>
                  </a:lnTo>
                  <a:lnTo>
                    <a:pt x="1319" y="3871"/>
                  </a:lnTo>
                  <a:lnTo>
                    <a:pt x="1361" y="3934"/>
                  </a:lnTo>
                  <a:lnTo>
                    <a:pt x="1466" y="3892"/>
                  </a:lnTo>
                  <a:lnTo>
                    <a:pt x="1570" y="3725"/>
                  </a:lnTo>
                  <a:lnTo>
                    <a:pt x="1633" y="3725"/>
                  </a:lnTo>
                  <a:lnTo>
                    <a:pt x="1696" y="3579"/>
                  </a:lnTo>
                  <a:lnTo>
                    <a:pt x="1842" y="3495"/>
                  </a:lnTo>
                  <a:lnTo>
                    <a:pt x="1905" y="3474"/>
                  </a:lnTo>
                  <a:lnTo>
                    <a:pt x="2010" y="3474"/>
                  </a:lnTo>
                  <a:lnTo>
                    <a:pt x="2051" y="3495"/>
                  </a:lnTo>
                  <a:lnTo>
                    <a:pt x="2198" y="3495"/>
                  </a:lnTo>
                  <a:lnTo>
                    <a:pt x="2219" y="3558"/>
                  </a:lnTo>
                  <a:lnTo>
                    <a:pt x="2365" y="3579"/>
                  </a:lnTo>
                  <a:lnTo>
                    <a:pt x="2616" y="3474"/>
                  </a:lnTo>
                  <a:lnTo>
                    <a:pt x="2826" y="3453"/>
                  </a:lnTo>
                  <a:lnTo>
                    <a:pt x="2909" y="3369"/>
                  </a:lnTo>
                  <a:lnTo>
                    <a:pt x="2930" y="3307"/>
                  </a:lnTo>
                  <a:lnTo>
                    <a:pt x="3119" y="3160"/>
                  </a:lnTo>
                  <a:lnTo>
                    <a:pt x="3223" y="3160"/>
                  </a:lnTo>
                  <a:lnTo>
                    <a:pt x="3307" y="3202"/>
                  </a:lnTo>
                  <a:lnTo>
                    <a:pt x="3370" y="3181"/>
                  </a:lnTo>
                  <a:lnTo>
                    <a:pt x="3432" y="3139"/>
                  </a:lnTo>
                  <a:lnTo>
                    <a:pt x="3453" y="3181"/>
                  </a:lnTo>
                  <a:lnTo>
                    <a:pt x="3537" y="3181"/>
                  </a:lnTo>
                  <a:lnTo>
                    <a:pt x="3725" y="3034"/>
                  </a:lnTo>
                  <a:lnTo>
                    <a:pt x="3830" y="2846"/>
                  </a:lnTo>
                  <a:lnTo>
                    <a:pt x="3935" y="2783"/>
                  </a:lnTo>
                  <a:lnTo>
                    <a:pt x="3997" y="2783"/>
                  </a:lnTo>
                  <a:lnTo>
                    <a:pt x="4625" y="2616"/>
                  </a:lnTo>
                  <a:lnTo>
                    <a:pt x="4688" y="2532"/>
                  </a:lnTo>
                  <a:lnTo>
                    <a:pt x="5043" y="2470"/>
                  </a:lnTo>
                  <a:lnTo>
                    <a:pt x="5253" y="2365"/>
                  </a:lnTo>
                  <a:lnTo>
                    <a:pt x="5399" y="2260"/>
                  </a:lnTo>
                  <a:lnTo>
                    <a:pt x="5629" y="2218"/>
                  </a:lnTo>
                  <a:lnTo>
                    <a:pt x="5608" y="2135"/>
                  </a:lnTo>
                  <a:lnTo>
                    <a:pt x="5629" y="2114"/>
                  </a:lnTo>
                  <a:lnTo>
                    <a:pt x="5567" y="2051"/>
                  </a:lnTo>
                  <a:lnTo>
                    <a:pt x="5608" y="1905"/>
                  </a:lnTo>
                  <a:lnTo>
                    <a:pt x="5776" y="1674"/>
                  </a:lnTo>
                  <a:lnTo>
                    <a:pt x="6027" y="1612"/>
                  </a:lnTo>
                  <a:lnTo>
                    <a:pt x="6152" y="1591"/>
                  </a:lnTo>
                  <a:lnTo>
                    <a:pt x="5818" y="1193"/>
                  </a:lnTo>
                  <a:lnTo>
                    <a:pt x="5880" y="963"/>
                  </a:lnTo>
                  <a:lnTo>
                    <a:pt x="5357" y="273"/>
                  </a:lnTo>
                  <a:lnTo>
                    <a:pt x="539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1"/>
            <p:cNvSpPr/>
            <p:nvPr/>
          </p:nvSpPr>
          <p:spPr>
            <a:xfrm>
              <a:off x="4035700" y="2769350"/>
              <a:ext cx="180500" cy="151725"/>
            </a:xfrm>
            <a:custGeom>
              <a:avLst/>
              <a:gdLst/>
              <a:ahLst/>
              <a:cxnLst/>
              <a:rect l="l" t="t" r="r" b="b"/>
              <a:pathLst>
                <a:path w="7220" h="6069" extrusionOk="0">
                  <a:moveTo>
                    <a:pt x="503" y="0"/>
                  </a:moveTo>
                  <a:lnTo>
                    <a:pt x="210" y="21"/>
                  </a:lnTo>
                  <a:lnTo>
                    <a:pt x="147" y="21"/>
                  </a:lnTo>
                  <a:lnTo>
                    <a:pt x="126" y="126"/>
                  </a:lnTo>
                  <a:lnTo>
                    <a:pt x="84" y="356"/>
                  </a:lnTo>
                  <a:lnTo>
                    <a:pt x="126" y="523"/>
                  </a:lnTo>
                  <a:lnTo>
                    <a:pt x="126" y="649"/>
                  </a:lnTo>
                  <a:lnTo>
                    <a:pt x="42" y="858"/>
                  </a:lnTo>
                  <a:lnTo>
                    <a:pt x="1" y="1047"/>
                  </a:lnTo>
                  <a:lnTo>
                    <a:pt x="42" y="1193"/>
                  </a:lnTo>
                  <a:lnTo>
                    <a:pt x="126" y="1486"/>
                  </a:lnTo>
                  <a:lnTo>
                    <a:pt x="314" y="6068"/>
                  </a:lnTo>
                  <a:lnTo>
                    <a:pt x="7219" y="6005"/>
                  </a:lnTo>
                  <a:lnTo>
                    <a:pt x="7219" y="5985"/>
                  </a:lnTo>
                  <a:lnTo>
                    <a:pt x="7115" y="5964"/>
                  </a:lnTo>
                  <a:lnTo>
                    <a:pt x="6989" y="5796"/>
                  </a:lnTo>
                  <a:lnTo>
                    <a:pt x="6947" y="5754"/>
                  </a:lnTo>
                  <a:lnTo>
                    <a:pt x="6822" y="5692"/>
                  </a:lnTo>
                  <a:lnTo>
                    <a:pt x="6738" y="5566"/>
                  </a:lnTo>
                  <a:lnTo>
                    <a:pt x="6675" y="5587"/>
                  </a:lnTo>
                  <a:lnTo>
                    <a:pt x="6571" y="5587"/>
                  </a:lnTo>
                  <a:lnTo>
                    <a:pt x="6403" y="5461"/>
                  </a:lnTo>
                  <a:lnTo>
                    <a:pt x="6299" y="5169"/>
                  </a:lnTo>
                  <a:lnTo>
                    <a:pt x="6319" y="5106"/>
                  </a:lnTo>
                  <a:lnTo>
                    <a:pt x="6319" y="4938"/>
                  </a:lnTo>
                  <a:lnTo>
                    <a:pt x="6278" y="4855"/>
                  </a:lnTo>
                  <a:lnTo>
                    <a:pt x="6299" y="4813"/>
                  </a:lnTo>
                  <a:lnTo>
                    <a:pt x="6319" y="4855"/>
                  </a:lnTo>
                  <a:lnTo>
                    <a:pt x="6508" y="4855"/>
                  </a:lnTo>
                  <a:lnTo>
                    <a:pt x="6424" y="4792"/>
                  </a:lnTo>
                  <a:lnTo>
                    <a:pt x="6382" y="4792"/>
                  </a:lnTo>
                  <a:lnTo>
                    <a:pt x="6299" y="4624"/>
                  </a:lnTo>
                  <a:lnTo>
                    <a:pt x="6257" y="4604"/>
                  </a:lnTo>
                  <a:lnTo>
                    <a:pt x="6257" y="4645"/>
                  </a:lnTo>
                  <a:lnTo>
                    <a:pt x="6173" y="4583"/>
                  </a:lnTo>
                  <a:lnTo>
                    <a:pt x="6110" y="4415"/>
                  </a:lnTo>
                  <a:lnTo>
                    <a:pt x="5901" y="4080"/>
                  </a:lnTo>
                  <a:lnTo>
                    <a:pt x="5796" y="4018"/>
                  </a:lnTo>
                  <a:lnTo>
                    <a:pt x="5775" y="3871"/>
                  </a:lnTo>
                  <a:lnTo>
                    <a:pt x="5420" y="3327"/>
                  </a:lnTo>
                  <a:lnTo>
                    <a:pt x="5420" y="3223"/>
                  </a:lnTo>
                  <a:lnTo>
                    <a:pt x="5357" y="3118"/>
                  </a:lnTo>
                  <a:lnTo>
                    <a:pt x="5336" y="2867"/>
                  </a:lnTo>
                  <a:lnTo>
                    <a:pt x="5273" y="2825"/>
                  </a:lnTo>
                  <a:lnTo>
                    <a:pt x="5273" y="2741"/>
                  </a:lnTo>
                  <a:lnTo>
                    <a:pt x="5064" y="2532"/>
                  </a:lnTo>
                  <a:lnTo>
                    <a:pt x="5064" y="2448"/>
                  </a:lnTo>
                  <a:lnTo>
                    <a:pt x="5106" y="2344"/>
                  </a:lnTo>
                  <a:lnTo>
                    <a:pt x="5043" y="2281"/>
                  </a:lnTo>
                  <a:lnTo>
                    <a:pt x="4708" y="1988"/>
                  </a:lnTo>
                  <a:lnTo>
                    <a:pt x="4687" y="1884"/>
                  </a:lnTo>
                  <a:lnTo>
                    <a:pt x="4478" y="1653"/>
                  </a:lnTo>
                  <a:lnTo>
                    <a:pt x="4478" y="1507"/>
                  </a:lnTo>
                  <a:lnTo>
                    <a:pt x="4332" y="1360"/>
                  </a:lnTo>
                  <a:lnTo>
                    <a:pt x="4374" y="1277"/>
                  </a:lnTo>
                  <a:lnTo>
                    <a:pt x="4374" y="1193"/>
                  </a:lnTo>
                  <a:lnTo>
                    <a:pt x="4395" y="1151"/>
                  </a:lnTo>
                  <a:lnTo>
                    <a:pt x="4395" y="1193"/>
                  </a:lnTo>
                  <a:lnTo>
                    <a:pt x="4478" y="1193"/>
                  </a:lnTo>
                  <a:lnTo>
                    <a:pt x="4499" y="1339"/>
                  </a:lnTo>
                  <a:lnTo>
                    <a:pt x="4541" y="1402"/>
                  </a:lnTo>
                  <a:lnTo>
                    <a:pt x="4583" y="1465"/>
                  </a:lnTo>
                  <a:lnTo>
                    <a:pt x="4792" y="1674"/>
                  </a:lnTo>
                  <a:lnTo>
                    <a:pt x="4792" y="1779"/>
                  </a:lnTo>
                  <a:lnTo>
                    <a:pt x="4834" y="1884"/>
                  </a:lnTo>
                  <a:lnTo>
                    <a:pt x="5001" y="1967"/>
                  </a:lnTo>
                  <a:lnTo>
                    <a:pt x="5022" y="2072"/>
                  </a:lnTo>
                  <a:lnTo>
                    <a:pt x="5315" y="2344"/>
                  </a:lnTo>
                  <a:lnTo>
                    <a:pt x="5462" y="2428"/>
                  </a:lnTo>
                  <a:lnTo>
                    <a:pt x="5462" y="2490"/>
                  </a:lnTo>
                  <a:lnTo>
                    <a:pt x="5483" y="2407"/>
                  </a:lnTo>
                  <a:lnTo>
                    <a:pt x="5566" y="2323"/>
                  </a:lnTo>
                  <a:lnTo>
                    <a:pt x="5629" y="2114"/>
                  </a:lnTo>
                  <a:lnTo>
                    <a:pt x="5566" y="2072"/>
                  </a:lnTo>
                  <a:lnTo>
                    <a:pt x="5650" y="1904"/>
                  </a:lnTo>
                  <a:lnTo>
                    <a:pt x="5650" y="1779"/>
                  </a:lnTo>
                  <a:lnTo>
                    <a:pt x="5734" y="1465"/>
                  </a:lnTo>
                  <a:lnTo>
                    <a:pt x="5755" y="1444"/>
                  </a:lnTo>
                  <a:lnTo>
                    <a:pt x="5671" y="1235"/>
                  </a:lnTo>
                  <a:lnTo>
                    <a:pt x="5734" y="1088"/>
                  </a:lnTo>
                  <a:lnTo>
                    <a:pt x="5587" y="775"/>
                  </a:lnTo>
                  <a:lnTo>
                    <a:pt x="5441" y="544"/>
                  </a:lnTo>
                  <a:lnTo>
                    <a:pt x="5378" y="335"/>
                  </a:lnTo>
                  <a:lnTo>
                    <a:pt x="5273" y="147"/>
                  </a:lnTo>
                  <a:lnTo>
                    <a:pt x="5211" y="126"/>
                  </a:lnTo>
                  <a:lnTo>
                    <a:pt x="5127" y="231"/>
                  </a:lnTo>
                  <a:lnTo>
                    <a:pt x="4959" y="293"/>
                  </a:lnTo>
                  <a:lnTo>
                    <a:pt x="4604" y="231"/>
                  </a:lnTo>
                  <a:lnTo>
                    <a:pt x="4311" y="314"/>
                  </a:lnTo>
                  <a:lnTo>
                    <a:pt x="4102" y="147"/>
                  </a:lnTo>
                  <a:lnTo>
                    <a:pt x="4081" y="251"/>
                  </a:lnTo>
                  <a:lnTo>
                    <a:pt x="4164" y="398"/>
                  </a:lnTo>
                  <a:lnTo>
                    <a:pt x="4164" y="461"/>
                  </a:lnTo>
                  <a:lnTo>
                    <a:pt x="4081" y="335"/>
                  </a:lnTo>
                  <a:lnTo>
                    <a:pt x="3976" y="293"/>
                  </a:lnTo>
                  <a:lnTo>
                    <a:pt x="3955" y="189"/>
                  </a:lnTo>
                  <a:lnTo>
                    <a:pt x="3997" y="147"/>
                  </a:lnTo>
                  <a:lnTo>
                    <a:pt x="3955" y="105"/>
                  </a:lnTo>
                  <a:lnTo>
                    <a:pt x="3850" y="105"/>
                  </a:lnTo>
                  <a:lnTo>
                    <a:pt x="3746" y="84"/>
                  </a:lnTo>
                  <a:lnTo>
                    <a:pt x="3537" y="21"/>
                  </a:lnTo>
                  <a:lnTo>
                    <a:pt x="3495" y="42"/>
                  </a:lnTo>
                  <a:lnTo>
                    <a:pt x="3578" y="84"/>
                  </a:lnTo>
                  <a:lnTo>
                    <a:pt x="3599" y="105"/>
                  </a:lnTo>
                  <a:lnTo>
                    <a:pt x="3495" y="126"/>
                  </a:lnTo>
                  <a:lnTo>
                    <a:pt x="3390" y="105"/>
                  </a:lnTo>
                  <a:lnTo>
                    <a:pt x="3265" y="147"/>
                  </a:lnTo>
                  <a:lnTo>
                    <a:pt x="3223" y="126"/>
                  </a:lnTo>
                  <a:lnTo>
                    <a:pt x="3223" y="105"/>
                  </a:lnTo>
                  <a:lnTo>
                    <a:pt x="3348" y="84"/>
                  </a:lnTo>
                  <a:lnTo>
                    <a:pt x="3432" y="42"/>
                  </a:lnTo>
                  <a:lnTo>
                    <a:pt x="3327" y="42"/>
                  </a:lnTo>
                  <a:lnTo>
                    <a:pt x="3139" y="84"/>
                  </a:lnTo>
                  <a:lnTo>
                    <a:pt x="3076" y="126"/>
                  </a:lnTo>
                  <a:lnTo>
                    <a:pt x="2930" y="210"/>
                  </a:lnTo>
                  <a:lnTo>
                    <a:pt x="2846" y="231"/>
                  </a:lnTo>
                  <a:lnTo>
                    <a:pt x="2700" y="293"/>
                  </a:lnTo>
                  <a:lnTo>
                    <a:pt x="2595" y="419"/>
                  </a:lnTo>
                  <a:lnTo>
                    <a:pt x="2553" y="461"/>
                  </a:lnTo>
                  <a:lnTo>
                    <a:pt x="2386" y="461"/>
                  </a:lnTo>
                  <a:lnTo>
                    <a:pt x="2177" y="335"/>
                  </a:lnTo>
                  <a:lnTo>
                    <a:pt x="2009" y="314"/>
                  </a:lnTo>
                  <a:lnTo>
                    <a:pt x="1821" y="335"/>
                  </a:lnTo>
                  <a:lnTo>
                    <a:pt x="1674" y="231"/>
                  </a:lnTo>
                  <a:lnTo>
                    <a:pt x="1591" y="231"/>
                  </a:lnTo>
                  <a:lnTo>
                    <a:pt x="1507" y="251"/>
                  </a:lnTo>
                  <a:lnTo>
                    <a:pt x="1361" y="147"/>
                  </a:lnTo>
                  <a:lnTo>
                    <a:pt x="1172" y="105"/>
                  </a:lnTo>
                  <a:lnTo>
                    <a:pt x="733" y="84"/>
                  </a:lnTo>
                  <a:lnTo>
                    <a:pt x="50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1"/>
            <p:cNvSpPr/>
            <p:nvPr/>
          </p:nvSpPr>
          <p:spPr>
            <a:xfrm>
              <a:off x="4003800" y="2919475"/>
              <a:ext cx="238550" cy="273600"/>
            </a:xfrm>
            <a:custGeom>
              <a:avLst/>
              <a:gdLst/>
              <a:ahLst/>
              <a:cxnLst/>
              <a:rect l="l" t="t" r="r" b="b"/>
              <a:pathLst>
                <a:path w="9542" h="10944" extrusionOk="0">
                  <a:moveTo>
                    <a:pt x="8495" y="0"/>
                  </a:moveTo>
                  <a:lnTo>
                    <a:pt x="1590" y="63"/>
                  </a:lnTo>
                  <a:lnTo>
                    <a:pt x="1632" y="1193"/>
                  </a:lnTo>
                  <a:lnTo>
                    <a:pt x="1088" y="1235"/>
                  </a:lnTo>
                  <a:lnTo>
                    <a:pt x="1088" y="1444"/>
                  </a:lnTo>
                  <a:lnTo>
                    <a:pt x="1151" y="3725"/>
                  </a:lnTo>
                  <a:lnTo>
                    <a:pt x="1046" y="3746"/>
                  </a:lnTo>
                  <a:lnTo>
                    <a:pt x="942" y="3829"/>
                  </a:lnTo>
                  <a:lnTo>
                    <a:pt x="837" y="3767"/>
                  </a:lnTo>
                  <a:lnTo>
                    <a:pt x="691" y="3767"/>
                  </a:lnTo>
                  <a:lnTo>
                    <a:pt x="586" y="3850"/>
                  </a:lnTo>
                  <a:lnTo>
                    <a:pt x="586" y="3976"/>
                  </a:lnTo>
                  <a:lnTo>
                    <a:pt x="649" y="4060"/>
                  </a:lnTo>
                  <a:lnTo>
                    <a:pt x="586" y="4185"/>
                  </a:lnTo>
                  <a:lnTo>
                    <a:pt x="377" y="4457"/>
                  </a:lnTo>
                  <a:lnTo>
                    <a:pt x="335" y="4457"/>
                  </a:lnTo>
                  <a:lnTo>
                    <a:pt x="230" y="4541"/>
                  </a:lnTo>
                  <a:lnTo>
                    <a:pt x="251" y="4645"/>
                  </a:lnTo>
                  <a:lnTo>
                    <a:pt x="314" y="4687"/>
                  </a:lnTo>
                  <a:lnTo>
                    <a:pt x="251" y="4813"/>
                  </a:lnTo>
                  <a:lnTo>
                    <a:pt x="126" y="4897"/>
                  </a:lnTo>
                  <a:lnTo>
                    <a:pt x="105" y="4980"/>
                  </a:lnTo>
                  <a:lnTo>
                    <a:pt x="209" y="5022"/>
                  </a:lnTo>
                  <a:lnTo>
                    <a:pt x="230" y="5127"/>
                  </a:lnTo>
                  <a:lnTo>
                    <a:pt x="168" y="5231"/>
                  </a:lnTo>
                  <a:lnTo>
                    <a:pt x="0" y="5420"/>
                  </a:lnTo>
                  <a:lnTo>
                    <a:pt x="0" y="5545"/>
                  </a:lnTo>
                  <a:lnTo>
                    <a:pt x="63" y="5629"/>
                  </a:lnTo>
                  <a:lnTo>
                    <a:pt x="209" y="5524"/>
                  </a:lnTo>
                  <a:lnTo>
                    <a:pt x="251" y="5545"/>
                  </a:lnTo>
                  <a:lnTo>
                    <a:pt x="251" y="5629"/>
                  </a:lnTo>
                  <a:lnTo>
                    <a:pt x="209" y="5692"/>
                  </a:lnTo>
                  <a:lnTo>
                    <a:pt x="272" y="5734"/>
                  </a:lnTo>
                  <a:lnTo>
                    <a:pt x="230" y="5817"/>
                  </a:lnTo>
                  <a:lnTo>
                    <a:pt x="272" y="5922"/>
                  </a:lnTo>
                  <a:lnTo>
                    <a:pt x="272" y="6047"/>
                  </a:lnTo>
                  <a:lnTo>
                    <a:pt x="314" y="6152"/>
                  </a:lnTo>
                  <a:lnTo>
                    <a:pt x="544" y="6236"/>
                  </a:lnTo>
                  <a:lnTo>
                    <a:pt x="586" y="6319"/>
                  </a:lnTo>
                  <a:lnTo>
                    <a:pt x="544" y="6382"/>
                  </a:lnTo>
                  <a:lnTo>
                    <a:pt x="544" y="6466"/>
                  </a:lnTo>
                  <a:lnTo>
                    <a:pt x="523" y="6487"/>
                  </a:lnTo>
                  <a:lnTo>
                    <a:pt x="586" y="6570"/>
                  </a:lnTo>
                  <a:lnTo>
                    <a:pt x="586" y="6654"/>
                  </a:lnTo>
                  <a:lnTo>
                    <a:pt x="544" y="6675"/>
                  </a:lnTo>
                  <a:lnTo>
                    <a:pt x="670" y="6780"/>
                  </a:lnTo>
                  <a:lnTo>
                    <a:pt x="691" y="6863"/>
                  </a:lnTo>
                  <a:lnTo>
                    <a:pt x="858" y="7052"/>
                  </a:lnTo>
                  <a:lnTo>
                    <a:pt x="963" y="7282"/>
                  </a:lnTo>
                  <a:lnTo>
                    <a:pt x="984" y="7366"/>
                  </a:lnTo>
                  <a:lnTo>
                    <a:pt x="963" y="7491"/>
                  </a:lnTo>
                  <a:lnTo>
                    <a:pt x="942" y="7533"/>
                  </a:lnTo>
                  <a:lnTo>
                    <a:pt x="879" y="7638"/>
                  </a:lnTo>
                  <a:lnTo>
                    <a:pt x="879" y="7826"/>
                  </a:lnTo>
                  <a:lnTo>
                    <a:pt x="984" y="7910"/>
                  </a:lnTo>
                  <a:lnTo>
                    <a:pt x="1109" y="7910"/>
                  </a:lnTo>
                  <a:lnTo>
                    <a:pt x="1172" y="7847"/>
                  </a:lnTo>
                  <a:lnTo>
                    <a:pt x="1318" y="7847"/>
                  </a:lnTo>
                  <a:lnTo>
                    <a:pt x="1402" y="7889"/>
                  </a:lnTo>
                  <a:lnTo>
                    <a:pt x="1360" y="7951"/>
                  </a:lnTo>
                  <a:lnTo>
                    <a:pt x="1381" y="8098"/>
                  </a:lnTo>
                  <a:lnTo>
                    <a:pt x="1465" y="8140"/>
                  </a:lnTo>
                  <a:lnTo>
                    <a:pt x="1590" y="8223"/>
                  </a:lnTo>
                  <a:lnTo>
                    <a:pt x="1695" y="8223"/>
                  </a:lnTo>
                  <a:lnTo>
                    <a:pt x="1779" y="8265"/>
                  </a:lnTo>
                  <a:lnTo>
                    <a:pt x="1821" y="8349"/>
                  </a:lnTo>
                  <a:lnTo>
                    <a:pt x="1925" y="8412"/>
                  </a:lnTo>
                  <a:lnTo>
                    <a:pt x="2030" y="8412"/>
                  </a:lnTo>
                  <a:lnTo>
                    <a:pt x="2093" y="8475"/>
                  </a:lnTo>
                  <a:lnTo>
                    <a:pt x="2051" y="8558"/>
                  </a:lnTo>
                  <a:lnTo>
                    <a:pt x="1988" y="8621"/>
                  </a:lnTo>
                  <a:lnTo>
                    <a:pt x="1946" y="8663"/>
                  </a:lnTo>
                  <a:lnTo>
                    <a:pt x="1904" y="8726"/>
                  </a:lnTo>
                  <a:lnTo>
                    <a:pt x="2030" y="8830"/>
                  </a:lnTo>
                  <a:lnTo>
                    <a:pt x="2134" y="8851"/>
                  </a:lnTo>
                  <a:lnTo>
                    <a:pt x="2155" y="8830"/>
                  </a:lnTo>
                  <a:lnTo>
                    <a:pt x="2260" y="8872"/>
                  </a:lnTo>
                  <a:lnTo>
                    <a:pt x="2323" y="8851"/>
                  </a:lnTo>
                  <a:lnTo>
                    <a:pt x="2511" y="8977"/>
                  </a:lnTo>
                  <a:lnTo>
                    <a:pt x="2532" y="9039"/>
                  </a:lnTo>
                  <a:lnTo>
                    <a:pt x="2553" y="9207"/>
                  </a:lnTo>
                  <a:lnTo>
                    <a:pt x="2616" y="9270"/>
                  </a:lnTo>
                  <a:lnTo>
                    <a:pt x="2720" y="9291"/>
                  </a:lnTo>
                  <a:lnTo>
                    <a:pt x="2762" y="9353"/>
                  </a:lnTo>
                  <a:lnTo>
                    <a:pt x="2741" y="9458"/>
                  </a:lnTo>
                  <a:lnTo>
                    <a:pt x="2783" y="9521"/>
                  </a:lnTo>
                  <a:lnTo>
                    <a:pt x="2992" y="9563"/>
                  </a:lnTo>
                  <a:lnTo>
                    <a:pt x="3076" y="9625"/>
                  </a:lnTo>
                  <a:lnTo>
                    <a:pt x="3076" y="9688"/>
                  </a:lnTo>
                  <a:lnTo>
                    <a:pt x="3076" y="9876"/>
                  </a:lnTo>
                  <a:lnTo>
                    <a:pt x="3160" y="9918"/>
                  </a:lnTo>
                  <a:lnTo>
                    <a:pt x="3264" y="9981"/>
                  </a:lnTo>
                  <a:lnTo>
                    <a:pt x="3306" y="10044"/>
                  </a:lnTo>
                  <a:lnTo>
                    <a:pt x="3306" y="10086"/>
                  </a:lnTo>
                  <a:lnTo>
                    <a:pt x="3348" y="10190"/>
                  </a:lnTo>
                  <a:lnTo>
                    <a:pt x="3390" y="10232"/>
                  </a:lnTo>
                  <a:lnTo>
                    <a:pt x="3474" y="10253"/>
                  </a:lnTo>
                  <a:lnTo>
                    <a:pt x="3515" y="10337"/>
                  </a:lnTo>
                  <a:lnTo>
                    <a:pt x="3662" y="10420"/>
                  </a:lnTo>
                  <a:lnTo>
                    <a:pt x="3766" y="10462"/>
                  </a:lnTo>
                  <a:lnTo>
                    <a:pt x="3829" y="10441"/>
                  </a:lnTo>
                  <a:lnTo>
                    <a:pt x="3871" y="10399"/>
                  </a:lnTo>
                  <a:lnTo>
                    <a:pt x="3934" y="10337"/>
                  </a:lnTo>
                  <a:lnTo>
                    <a:pt x="4143" y="10337"/>
                  </a:lnTo>
                  <a:lnTo>
                    <a:pt x="4185" y="10399"/>
                  </a:lnTo>
                  <a:lnTo>
                    <a:pt x="4227" y="10399"/>
                  </a:lnTo>
                  <a:lnTo>
                    <a:pt x="4331" y="10337"/>
                  </a:lnTo>
                  <a:lnTo>
                    <a:pt x="4394" y="10295"/>
                  </a:lnTo>
                  <a:lnTo>
                    <a:pt x="4436" y="10211"/>
                  </a:lnTo>
                  <a:lnTo>
                    <a:pt x="4562" y="10211"/>
                  </a:lnTo>
                  <a:lnTo>
                    <a:pt x="4624" y="10232"/>
                  </a:lnTo>
                  <a:lnTo>
                    <a:pt x="4708" y="10399"/>
                  </a:lnTo>
                  <a:lnTo>
                    <a:pt x="4750" y="10462"/>
                  </a:lnTo>
                  <a:lnTo>
                    <a:pt x="4813" y="10525"/>
                  </a:lnTo>
                  <a:lnTo>
                    <a:pt x="4938" y="10567"/>
                  </a:lnTo>
                  <a:lnTo>
                    <a:pt x="5022" y="10630"/>
                  </a:lnTo>
                  <a:lnTo>
                    <a:pt x="5043" y="10734"/>
                  </a:lnTo>
                  <a:lnTo>
                    <a:pt x="5085" y="10755"/>
                  </a:lnTo>
                  <a:lnTo>
                    <a:pt x="5126" y="10839"/>
                  </a:lnTo>
                  <a:lnTo>
                    <a:pt x="5126" y="10923"/>
                  </a:lnTo>
                  <a:lnTo>
                    <a:pt x="5294" y="10923"/>
                  </a:lnTo>
                  <a:lnTo>
                    <a:pt x="5336" y="10944"/>
                  </a:lnTo>
                  <a:lnTo>
                    <a:pt x="5357" y="10923"/>
                  </a:lnTo>
                  <a:lnTo>
                    <a:pt x="5336" y="10860"/>
                  </a:lnTo>
                  <a:lnTo>
                    <a:pt x="5336" y="10776"/>
                  </a:lnTo>
                  <a:lnTo>
                    <a:pt x="5398" y="10713"/>
                  </a:lnTo>
                  <a:lnTo>
                    <a:pt x="5503" y="10755"/>
                  </a:lnTo>
                  <a:lnTo>
                    <a:pt x="5671" y="10818"/>
                  </a:lnTo>
                  <a:lnTo>
                    <a:pt x="5754" y="10776"/>
                  </a:lnTo>
                  <a:lnTo>
                    <a:pt x="5859" y="10818"/>
                  </a:lnTo>
                  <a:lnTo>
                    <a:pt x="5859" y="10923"/>
                  </a:lnTo>
                  <a:lnTo>
                    <a:pt x="6005" y="10944"/>
                  </a:lnTo>
                  <a:lnTo>
                    <a:pt x="6068" y="10944"/>
                  </a:lnTo>
                  <a:lnTo>
                    <a:pt x="6068" y="10860"/>
                  </a:lnTo>
                  <a:lnTo>
                    <a:pt x="6131" y="10776"/>
                  </a:lnTo>
                  <a:lnTo>
                    <a:pt x="6215" y="10818"/>
                  </a:lnTo>
                  <a:lnTo>
                    <a:pt x="6235" y="10776"/>
                  </a:lnTo>
                  <a:lnTo>
                    <a:pt x="6340" y="10776"/>
                  </a:lnTo>
                  <a:lnTo>
                    <a:pt x="6487" y="10734"/>
                  </a:lnTo>
                  <a:lnTo>
                    <a:pt x="6696" y="10713"/>
                  </a:lnTo>
                  <a:lnTo>
                    <a:pt x="6821" y="10755"/>
                  </a:lnTo>
                  <a:lnTo>
                    <a:pt x="6947" y="10713"/>
                  </a:lnTo>
                  <a:lnTo>
                    <a:pt x="7010" y="10609"/>
                  </a:lnTo>
                  <a:lnTo>
                    <a:pt x="7135" y="10525"/>
                  </a:lnTo>
                  <a:lnTo>
                    <a:pt x="7219" y="10420"/>
                  </a:lnTo>
                  <a:lnTo>
                    <a:pt x="7261" y="10399"/>
                  </a:lnTo>
                  <a:lnTo>
                    <a:pt x="7323" y="10337"/>
                  </a:lnTo>
                  <a:lnTo>
                    <a:pt x="7428" y="10232"/>
                  </a:lnTo>
                  <a:lnTo>
                    <a:pt x="7470" y="10232"/>
                  </a:lnTo>
                  <a:lnTo>
                    <a:pt x="7595" y="10023"/>
                  </a:lnTo>
                  <a:lnTo>
                    <a:pt x="7805" y="9814"/>
                  </a:lnTo>
                  <a:lnTo>
                    <a:pt x="7763" y="9604"/>
                  </a:lnTo>
                  <a:lnTo>
                    <a:pt x="7700" y="9563"/>
                  </a:lnTo>
                  <a:lnTo>
                    <a:pt x="7679" y="9353"/>
                  </a:lnTo>
                  <a:lnTo>
                    <a:pt x="7595" y="9249"/>
                  </a:lnTo>
                  <a:lnTo>
                    <a:pt x="7554" y="9144"/>
                  </a:lnTo>
                  <a:lnTo>
                    <a:pt x="7470" y="9060"/>
                  </a:lnTo>
                  <a:lnTo>
                    <a:pt x="7365" y="9060"/>
                  </a:lnTo>
                  <a:lnTo>
                    <a:pt x="7323" y="8998"/>
                  </a:lnTo>
                  <a:lnTo>
                    <a:pt x="7323" y="8956"/>
                  </a:lnTo>
                  <a:lnTo>
                    <a:pt x="7219" y="8893"/>
                  </a:lnTo>
                  <a:lnTo>
                    <a:pt x="7114" y="8726"/>
                  </a:lnTo>
                  <a:lnTo>
                    <a:pt x="7072" y="8684"/>
                  </a:lnTo>
                  <a:lnTo>
                    <a:pt x="7051" y="8621"/>
                  </a:lnTo>
                  <a:lnTo>
                    <a:pt x="6947" y="8516"/>
                  </a:lnTo>
                  <a:lnTo>
                    <a:pt x="6905" y="8433"/>
                  </a:lnTo>
                  <a:lnTo>
                    <a:pt x="6633" y="8433"/>
                  </a:lnTo>
                  <a:lnTo>
                    <a:pt x="6549" y="8412"/>
                  </a:lnTo>
                  <a:lnTo>
                    <a:pt x="6507" y="8328"/>
                  </a:lnTo>
                  <a:lnTo>
                    <a:pt x="6591" y="8203"/>
                  </a:lnTo>
                  <a:lnTo>
                    <a:pt x="6654" y="8161"/>
                  </a:lnTo>
                  <a:lnTo>
                    <a:pt x="6654" y="8035"/>
                  </a:lnTo>
                  <a:lnTo>
                    <a:pt x="6800" y="8056"/>
                  </a:lnTo>
                  <a:lnTo>
                    <a:pt x="6905" y="8035"/>
                  </a:lnTo>
                  <a:lnTo>
                    <a:pt x="6947" y="8098"/>
                  </a:lnTo>
                  <a:lnTo>
                    <a:pt x="7031" y="8098"/>
                  </a:lnTo>
                  <a:lnTo>
                    <a:pt x="7051" y="8035"/>
                  </a:lnTo>
                  <a:lnTo>
                    <a:pt x="7135" y="7951"/>
                  </a:lnTo>
                  <a:lnTo>
                    <a:pt x="7156" y="7700"/>
                  </a:lnTo>
                  <a:lnTo>
                    <a:pt x="7135" y="7470"/>
                  </a:lnTo>
                  <a:lnTo>
                    <a:pt x="7177" y="7303"/>
                  </a:lnTo>
                  <a:lnTo>
                    <a:pt x="7282" y="7177"/>
                  </a:lnTo>
                  <a:lnTo>
                    <a:pt x="7282" y="7052"/>
                  </a:lnTo>
                  <a:lnTo>
                    <a:pt x="7240" y="6968"/>
                  </a:lnTo>
                  <a:lnTo>
                    <a:pt x="7282" y="6863"/>
                  </a:lnTo>
                  <a:lnTo>
                    <a:pt x="7386" y="6696"/>
                  </a:lnTo>
                  <a:lnTo>
                    <a:pt x="7428" y="6633"/>
                  </a:lnTo>
                  <a:lnTo>
                    <a:pt x="7470" y="6633"/>
                  </a:lnTo>
                  <a:lnTo>
                    <a:pt x="7533" y="6654"/>
                  </a:lnTo>
                  <a:lnTo>
                    <a:pt x="7658" y="6215"/>
                  </a:lnTo>
                  <a:lnTo>
                    <a:pt x="7700" y="6026"/>
                  </a:lnTo>
                  <a:lnTo>
                    <a:pt x="7888" y="5922"/>
                  </a:lnTo>
                  <a:lnTo>
                    <a:pt x="7888" y="5817"/>
                  </a:lnTo>
                  <a:lnTo>
                    <a:pt x="8014" y="5608"/>
                  </a:lnTo>
                  <a:lnTo>
                    <a:pt x="8056" y="5503"/>
                  </a:lnTo>
                  <a:lnTo>
                    <a:pt x="8160" y="5482"/>
                  </a:lnTo>
                  <a:lnTo>
                    <a:pt x="8202" y="5482"/>
                  </a:lnTo>
                  <a:lnTo>
                    <a:pt x="8265" y="5294"/>
                  </a:lnTo>
                  <a:lnTo>
                    <a:pt x="8412" y="5022"/>
                  </a:lnTo>
                  <a:lnTo>
                    <a:pt x="8412" y="4813"/>
                  </a:lnTo>
                  <a:lnTo>
                    <a:pt x="8495" y="4666"/>
                  </a:lnTo>
                  <a:lnTo>
                    <a:pt x="8516" y="4604"/>
                  </a:lnTo>
                  <a:lnTo>
                    <a:pt x="8495" y="4604"/>
                  </a:lnTo>
                  <a:lnTo>
                    <a:pt x="8474" y="4478"/>
                  </a:lnTo>
                  <a:lnTo>
                    <a:pt x="8391" y="4248"/>
                  </a:lnTo>
                  <a:lnTo>
                    <a:pt x="8412" y="4122"/>
                  </a:lnTo>
                  <a:lnTo>
                    <a:pt x="8474" y="4039"/>
                  </a:lnTo>
                  <a:lnTo>
                    <a:pt x="8474" y="3934"/>
                  </a:lnTo>
                  <a:lnTo>
                    <a:pt x="8579" y="3809"/>
                  </a:lnTo>
                  <a:lnTo>
                    <a:pt x="8621" y="3516"/>
                  </a:lnTo>
                  <a:lnTo>
                    <a:pt x="8684" y="3327"/>
                  </a:lnTo>
                  <a:lnTo>
                    <a:pt x="8725" y="3285"/>
                  </a:lnTo>
                  <a:lnTo>
                    <a:pt x="8684" y="3223"/>
                  </a:lnTo>
                  <a:lnTo>
                    <a:pt x="8621" y="3202"/>
                  </a:lnTo>
                  <a:lnTo>
                    <a:pt x="8704" y="3076"/>
                  </a:lnTo>
                  <a:lnTo>
                    <a:pt x="8704" y="2930"/>
                  </a:lnTo>
                  <a:lnTo>
                    <a:pt x="8746" y="2909"/>
                  </a:lnTo>
                  <a:lnTo>
                    <a:pt x="8914" y="2909"/>
                  </a:lnTo>
                  <a:lnTo>
                    <a:pt x="8914" y="2825"/>
                  </a:lnTo>
                  <a:lnTo>
                    <a:pt x="8914" y="2783"/>
                  </a:lnTo>
                  <a:lnTo>
                    <a:pt x="8914" y="2721"/>
                  </a:lnTo>
                  <a:lnTo>
                    <a:pt x="9018" y="2700"/>
                  </a:lnTo>
                  <a:lnTo>
                    <a:pt x="9102" y="2658"/>
                  </a:lnTo>
                  <a:lnTo>
                    <a:pt x="9228" y="2658"/>
                  </a:lnTo>
                  <a:lnTo>
                    <a:pt x="9248" y="2574"/>
                  </a:lnTo>
                  <a:lnTo>
                    <a:pt x="9353" y="2553"/>
                  </a:lnTo>
                  <a:lnTo>
                    <a:pt x="9458" y="2490"/>
                  </a:lnTo>
                  <a:lnTo>
                    <a:pt x="9541" y="2386"/>
                  </a:lnTo>
                  <a:lnTo>
                    <a:pt x="9479" y="2386"/>
                  </a:lnTo>
                  <a:lnTo>
                    <a:pt x="9479" y="2302"/>
                  </a:lnTo>
                  <a:lnTo>
                    <a:pt x="9353" y="2239"/>
                  </a:lnTo>
                  <a:lnTo>
                    <a:pt x="9248" y="2239"/>
                  </a:lnTo>
                  <a:lnTo>
                    <a:pt x="9248" y="2135"/>
                  </a:lnTo>
                  <a:lnTo>
                    <a:pt x="8997" y="1946"/>
                  </a:lnTo>
                  <a:lnTo>
                    <a:pt x="8914" y="1946"/>
                  </a:lnTo>
                  <a:lnTo>
                    <a:pt x="8809" y="1737"/>
                  </a:lnTo>
                  <a:lnTo>
                    <a:pt x="8725" y="1507"/>
                  </a:lnTo>
                  <a:lnTo>
                    <a:pt x="8746" y="1256"/>
                  </a:lnTo>
                  <a:lnTo>
                    <a:pt x="8725" y="1047"/>
                  </a:lnTo>
                  <a:lnTo>
                    <a:pt x="8579" y="628"/>
                  </a:lnTo>
                  <a:lnTo>
                    <a:pt x="8579" y="524"/>
                  </a:lnTo>
                  <a:lnTo>
                    <a:pt x="8600" y="503"/>
                  </a:lnTo>
                  <a:lnTo>
                    <a:pt x="8621" y="565"/>
                  </a:lnTo>
                  <a:lnTo>
                    <a:pt x="8642" y="607"/>
                  </a:lnTo>
                  <a:lnTo>
                    <a:pt x="8684" y="607"/>
                  </a:lnTo>
                  <a:lnTo>
                    <a:pt x="8684" y="565"/>
                  </a:lnTo>
                  <a:lnTo>
                    <a:pt x="8579" y="419"/>
                  </a:lnTo>
                  <a:lnTo>
                    <a:pt x="8516" y="252"/>
                  </a:lnTo>
                  <a:lnTo>
                    <a:pt x="8495" y="210"/>
                  </a:lnTo>
                  <a:lnTo>
                    <a:pt x="8495" y="189"/>
                  </a:lnTo>
                  <a:lnTo>
                    <a:pt x="8495" y="168"/>
                  </a:lnTo>
                  <a:lnTo>
                    <a:pt x="8495" y="147"/>
                  </a:lnTo>
                  <a:lnTo>
                    <a:pt x="8474" y="84"/>
                  </a:lnTo>
                  <a:lnTo>
                    <a:pt x="8495" y="42"/>
                  </a:lnTo>
                  <a:lnTo>
                    <a:pt x="849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1"/>
            <p:cNvSpPr/>
            <p:nvPr/>
          </p:nvSpPr>
          <p:spPr>
            <a:xfrm>
              <a:off x="4166475" y="3025650"/>
              <a:ext cx="219725" cy="166900"/>
            </a:xfrm>
            <a:custGeom>
              <a:avLst/>
              <a:gdLst/>
              <a:ahLst/>
              <a:cxnLst/>
              <a:rect l="l" t="t" r="r" b="b"/>
              <a:pathLst>
                <a:path w="8789" h="6676" extrusionOk="0">
                  <a:moveTo>
                    <a:pt x="2511" y="1"/>
                  </a:moveTo>
                  <a:lnTo>
                    <a:pt x="2344" y="336"/>
                  </a:lnTo>
                  <a:lnTo>
                    <a:pt x="2239" y="336"/>
                  </a:lnTo>
                  <a:lnTo>
                    <a:pt x="2218" y="419"/>
                  </a:lnTo>
                  <a:lnTo>
                    <a:pt x="2093" y="398"/>
                  </a:lnTo>
                  <a:lnTo>
                    <a:pt x="2009" y="357"/>
                  </a:lnTo>
                  <a:lnTo>
                    <a:pt x="1988" y="419"/>
                  </a:lnTo>
                  <a:lnTo>
                    <a:pt x="1905" y="566"/>
                  </a:lnTo>
                  <a:lnTo>
                    <a:pt x="1905" y="775"/>
                  </a:lnTo>
                  <a:lnTo>
                    <a:pt x="1758" y="1047"/>
                  </a:lnTo>
                  <a:lnTo>
                    <a:pt x="1695" y="1235"/>
                  </a:lnTo>
                  <a:lnTo>
                    <a:pt x="1653" y="1235"/>
                  </a:lnTo>
                  <a:lnTo>
                    <a:pt x="1549" y="1256"/>
                  </a:lnTo>
                  <a:lnTo>
                    <a:pt x="1507" y="1361"/>
                  </a:lnTo>
                  <a:lnTo>
                    <a:pt x="1381" y="1570"/>
                  </a:lnTo>
                  <a:lnTo>
                    <a:pt x="1381" y="1675"/>
                  </a:lnTo>
                  <a:lnTo>
                    <a:pt x="1193" y="1779"/>
                  </a:lnTo>
                  <a:lnTo>
                    <a:pt x="1151" y="1968"/>
                  </a:lnTo>
                  <a:lnTo>
                    <a:pt x="1026" y="2407"/>
                  </a:lnTo>
                  <a:lnTo>
                    <a:pt x="963" y="2386"/>
                  </a:lnTo>
                  <a:lnTo>
                    <a:pt x="921" y="2386"/>
                  </a:lnTo>
                  <a:lnTo>
                    <a:pt x="879" y="2449"/>
                  </a:lnTo>
                  <a:lnTo>
                    <a:pt x="775" y="2616"/>
                  </a:lnTo>
                  <a:lnTo>
                    <a:pt x="733" y="2721"/>
                  </a:lnTo>
                  <a:lnTo>
                    <a:pt x="775" y="2805"/>
                  </a:lnTo>
                  <a:lnTo>
                    <a:pt x="775" y="2930"/>
                  </a:lnTo>
                  <a:lnTo>
                    <a:pt x="670" y="3056"/>
                  </a:lnTo>
                  <a:lnTo>
                    <a:pt x="628" y="3223"/>
                  </a:lnTo>
                  <a:lnTo>
                    <a:pt x="649" y="3453"/>
                  </a:lnTo>
                  <a:lnTo>
                    <a:pt x="628" y="3704"/>
                  </a:lnTo>
                  <a:lnTo>
                    <a:pt x="544" y="3788"/>
                  </a:lnTo>
                  <a:lnTo>
                    <a:pt x="524" y="3851"/>
                  </a:lnTo>
                  <a:lnTo>
                    <a:pt x="440" y="3851"/>
                  </a:lnTo>
                  <a:lnTo>
                    <a:pt x="398" y="3788"/>
                  </a:lnTo>
                  <a:lnTo>
                    <a:pt x="293" y="3809"/>
                  </a:lnTo>
                  <a:lnTo>
                    <a:pt x="147" y="3788"/>
                  </a:lnTo>
                  <a:lnTo>
                    <a:pt x="147" y="3914"/>
                  </a:lnTo>
                  <a:lnTo>
                    <a:pt x="84" y="3956"/>
                  </a:lnTo>
                  <a:lnTo>
                    <a:pt x="0" y="4081"/>
                  </a:lnTo>
                  <a:lnTo>
                    <a:pt x="42" y="4165"/>
                  </a:lnTo>
                  <a:lnTo>
                    <a:pt x="126" y="4186"/>
                  </a:lnTo>
                  <a:lnTo>
                    <a:pt x="398" y="4186"/>
                  </a:lnTo>
                  <a:lnTo>
                    <a:pt x="440" y="4269"/>
                  </a:lnTo>
                  <a:lnTo>
                    <a:pt x="544" y="4374"/>
                  </a:lnTo>
                  <a:lnTo>
                    <a:pt x="565" y="4437"/>
                  </a:lnTo>
                  <a:lnTo>
                    <a:pt x="607" y="4479"/>
                  </a:lnTo>
                  <a:lnTo>
                    <a:pt x="712" y="4646"/>
                  </a:lnTo>
                  <a:lnTo>
                    <a:pt x="816" y="4709"/>
                  </a:lnTo>
                  <a:lnTo>
                    <a:pt x="816" y="4751"/>
                  </a:lnTo>
                  <a:lnTo>
                    <a:pt x="858" y="4813"/>
                  </a:lnTo>
                  <a:lnTo>
                    <a:pt x="963" y="4813"/>
                  </a:lnTo>
                  <a:lnTo>
                    <a:pt x="1047" y="4897"/>
                  </a:lnTo>
                  <a:lnTo>
                    <a:pt x="1088" y="5002"/>
                  </a:lnTo>
                  <a:lnTo>
                    <a:pt x="1172" y="5106"/>
                  </a:lnTo>
                  <a:lnTo>
                    <a:pt x="1193" y="5316"/>
                  </a:lnTo>
                  <a:lnTo>
                    <a:pt x="1256" y="5357"/>
                  </a:lnTo>
                  <a:lnTo>
                    <a:pt x="1298" y="5567"/>
                  </a:lnTo>
                  <a:lnTo>
                    <a:pt x="1340" y="5525"/>
                  </a:lnTo>
                  <a:lnTo>
                    <a:pt x="1402" y="5629"/>
                  </a:lnTo>
                  <a:lnTo>
                    <a:pt x="1507" y="5588"/>
                  </a:lnTo>
                  <a:lnTo>
                    <a:pt x="1612" y="5629"/>
                  </a:lnTo>
                  <a:lnTo>
                    <a:pt x="1612" y="5964"/>
                  </a:lnTo>
                  <a:lnTo>
                    <a:pt x="1695" y="6069"/>
                  </a:lnTo>
                  <a:lnTo>
                    <a:pt x="1821" y="6090"/>
                  </a:lnTo>
                  <a:lnTo>
                    <a:pt x="1967" y="6048"/>
                  </a:lnTo>
                  <a:lnTo>
                    <a:pt x="2093" y="6090"/>
                  </a:lnTo>
                  <a:lnTo>
                    <a:pt x="2386" y="6069"/>
                  </a:lnTo>
                  <a:lnTo>
                    <a:pt x="2490" y="6152"/>
                  </a:lnTo>
                  <a:lnTo>
                    <a:pt x="2721" y="6383"/>
                  </a:lnTo>
                  <a:lnTo>
                    <a:pt x="2867" y="6466"/>
                  </a:lnTo>
                  <a:lnTo>
                    <a:pt x="2951" y="6571"/>
                  </a:lnTo>
                  <a:lnTo>
                    <a:pt x="3055" y="6613"/>
                  </a:lnTo>
                  <a:lnTo>
                    <a:pt x="3244" y="6613"/>
                  </a:lnTo>
                  <a:lnTo>
                    <a:pt x="3369" y="6676"/>
                  </a:lnTo>
                  <a:lnTo>
                    <a:pt x="3537" y="6634"/>
                  </a:lnTo>
                  <a:lnTo>
                    <a:pt x="3641" y="6676"/>
                  </a:lnTo>
                  <a:lnTo>
                    <a:pt x="3850" y="6676"/>
                  </a:lnTo>
                  <a:lnTo>
                    <a:pt x="3997" y="6424"/>
                  </a:lnTo>
                  <a:lnTo>
                    <a:pt x="4060" y="6362"/>
                  </a:lnTo>
                  <a:lnTo>
                    <a:pt x="4164" y="6299"/>
                  </a:lnTo>
                  <a:lnTo>
                    <a:pt x="4269" y="6299"/>
                  </a:lnTo>
                  <a:lnTo>
                    <a:pt x="4311" y="6278"/>
                  </a:lnTo>
                  <a:lnTo>
                    <a:pt x="4583" y="6257"/>
                  </a:lnTo>
                  <a:lnTo>
                    <a:pt x="4645" y="6278"/>
                  </a:lnTo>
                  <a:lnTo>
                    <a:pt x="4729" y="6404"/>
                  </a:lnTo>
                  <a:lnTo>
                    <a:pt x="4834" y="6466"/>
                  </a:lnTo>
                  <a:lnTo>
                    <a:pt x="5043" y="6424"/>
                  </a:lnTo>
                  <a:lnTo>
                    <a:pt x="5210" y="6424"/>
                  </a:lnTo>
                  <a:lnTo>
                    <a:pt x="5252" y="6320"/>
                  </a:lnTo>
                  <a:lnTo>
                    <a:pt x="5441" y="6257"/>
                  </a:lnTo>
                  <a:lnTo>
                    <a:pt x="5629" y="6215"/>
                  </a:lnTo>
                  <a:lnTo>
                    <a:pt x="5775" y="6152"/>
                  </a:lnTo>
                  <a:lnTo>
                    <a:pt x="5880" y="6069"/>
                  </a:lnTo>
                  <a:lnTo>
                    <a:pt x="5943" y="5964"/>
                  </a:lnTo>
                  <a:lnTo>
                    <a:pt x="6068" y="5880"/>
                  </a:lnTo>
                  <a:lnTo>
                    <a:pt x="6173" y="5880"/>
                  </a:lnTo>
                  <a:lnTo>
                    <a:pt x="6278" y="5797"/>
                  </a:lnTo>
                  <a:lnTo>
                    <a:pt x="7010" y="5797"/>
                  </a:lnTo>
                  <a:lnTo>
                    <a:pt x="8788" y="4018"/>
                  </a:lnTo>
                  <a:lnTo>
                    <a:pt x="8056" y="4018"/>
                  </a:lnTo>
                  <a:lnTo>
                    <a:pt x="6361" y="3495"/>
                  </a:lnTo>
                  <a:lnTo>
                    <a:pt x="6215" y="3370"/>
                  </a:lnTo>
                  <a:lnTo>
                    <a:pt x="6006" y="3349"/>
                  </a:lnTo>
                  <a:lnTo>
                    <a:pt x="5943" y="3160"/>
                  </a:lnTo>
                  <a:lnTo>
                    <a:pt x="5964" y="3014"/>
                  </a:lnTo>
                  <a:lnTo>
                    <a:pt x="5796" y="2930"/>
                  </a:lnTo>
                  <a:lnTo>
                    <a:pt x="5692" y="2616"/>
                  </a:lnTo>
                  <a:lnTo>
                    <a:pt x="5650" y="2386"/>
                  </a:lnTo>
                  <a:lnTo>
                    <a:pt x="5692" y="2323"/>
                  </a:lnTo>
                  <a:lnTo>
                    <a:pt x="5587" y="2282"/>
                  </a:lnTo>
                  <a:lnTo>
                    <a:pt x="5441" y="2303"/>
                  </a:lnTo>
                  <a:lnTo>
                    <a:pt x="5315" y="2386"/>
                  </a:lnTo>
                  <a:lnTo>
                    <a:pt x="5106" y="2386"/>
                  </a:lnTo>
                  <a:lnTo>
                    <a:pt x="5022" y="2323"/>
                  </a:lnTo>
                  <a:lnTo>
                    <a:pt x="5127" y="2198"/>
                  </a:lnTo>
                  <a:lnTo>
                    <a:pt x="5127" y="2093"/>
                  </a:lnTo>
                  <a:lnTo>
                    <a:pt x="5169" y="1989"/>
                  </a:lnTo>
                  <a:lnTo>
                    <a:pt x="5169" y="1821"/>
                  </a:lnTo>
                  <a:lnTo>
                    <a:pt x="5210" y="1717"/>
                  </a:lnTo>
                  <a:lnTo>
                    <a:pt x="5252" y="1591"/>
                  </a:lnTo>
                  <a:lnTo>
                    <a:pt x="5357" y="1570"/>
                  </a:lnTo>
                  <a:lnTo>
                    <a:pt x="5210" y="1361"/>
                  </a:lnTo>
                  <a:lnTo>
                    <a:pt x="5127" y="1361"/>
                  </a:lnTo>
                  <a:lnTo>
                    <a:pt x="5106" y="1277"/>
                  </a:lnTo>
                  <a:lnTo>
                    <a:pt x="5064" y="1173"/>
                  </a:lnTo>
                  <a:lnTo>
                    <a:pt x="4959" y="1026"/>
                  </a:lnTo>
                  <a:lnTo>
                    <a:pt x="4855" y="984"/>
                  </a:lnTo>
                  <a:lnTo>
                    <a:pt x="4687" y="838"/>
                  </a:lnTo>
                  <a:lnTo>
                    <a:pt x="4541" y="733"/>
                  </a:lnTo>
                  <a:lnTo>
                    <a:pt x="4520" y="671"/>
                  </a:lnTo>
                  <a:lnTo>
                    <a:pt x="4415" y="671"/>
                  </a:lnTo>
                  <a:lnTo>
                    <a:pt x="4394" y="629"/>
                  </a:lnTo>
                  <a:lnTo>
                    <a:pt x="4227" y="629"/>
                  </a:lnTo>
                  <a:lnTo>
                    <a:pt x="4185" y="524"/>
                  </a:lnTo>
                  <a:lnTo>
                    <a:pt x="3976" y="336"/>
                  </a:lnTo>
                  <a:lnTo>
                    <a:pt x="3871" y="315"/>
                  </a:lnTo>
                  <a:lnTo>
                    <a:pt x="3788" y="231"/>
                  </a:lnTo>
                  <a:lnTo>
                    <a:pt x="3662" y="210"/>
                  </a:lnTo>
                  <a:lnTo>
                    <a:pt x="3578" y="231"/>
                  </a:lnTo>
                  <a:lnTo>
                    <a:pt x="3557" y="252"/>
                  </a:lnTo>
                  <a:lnTo>
                    <a:pt x="3369" y="106"/>
                  </a:lnTo>
                  <a:lnTo>
                    <a:pt x="3265" y="106"/>
                  </a:lnTo>
                  <a:lnTo>
                    <a:pt x="3223" y="147"/>
                  </a:lnTo>
                  <a:lnTo>
                    <a:pt x="3139" y="85"/>
                  </a:lnTo>
                  <a:lnTo>
                    <a:pt x="3034" y="106"/>
                  </a:lnTo>
                  <a:lnTo>
                    <a:pt x="2930" y="189"/>
                  </a:lnTo>
                  <a:lnTo>
                    <a:pt x="2825" y="189"/>
                  </a:lnTo>
                  <a:lnTo>
                    <a:pt x="2595" y="106"/>
                  </a:lnTo>
                  <a:lnTo>
                    <a:pt x="2553" y="43"/>
                  </a:lnTo>
                  <a:lnTo>
                    <a:pt x="251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1"/>
            <p:cNvSpPr/>
            <p:nvPr/>
          </p:nvSpPr>
          <p:spPr>
            <a:xfrm>
              <a:off x="4213550" y="2979100"/>
              <a:ext cx="96800" cy="85825"/>
            </a:xfrm>
            <a:custGeom>
              <a:avLst/>
              <a:gdLst/>
              <a:ahLst/>
              <a:cxnLst/>
              <a:rect l="l" t="t" r="r" b="b"/>
              <a:pathLst>
                <a:path w="3872" h="3433" extrusionOk="0">
                  <a:moveTo>
                    <a:pt x="1151" y="1"/>
                  </a:moveTo>
                  <a:lnTo>
                    <a:pt x="1068" y="105"/>
                  </a:lnTo>
                  <a:lnTo>
                    <a:pt x="963" y="168"/>
                  </a:lnTo>
                  <a:lnTo>
                    <a:pt x="858" y="189"/>
                  </a:lnTo>
                  <a:lnTo>
                    <a:pt x="838" y="273"/>
                  </a:lnTo>
                  <a:lnTo>
                    <a:pt x="712" y="273"/>
                  </a:lnTo>
                  <a:lnTo>
                    <a:pt x="628" y="315"/>
                  </a:lnTo>
                  <a:lnTo>
                    <a:pt x="524" y="336"/>
                  </a:lnTo>
                  <a:lnTo>
                    <a:pt x="524" y="398"/>
                  </a:lnTo>
                  <a:lnTo>
                    <a:pt x="524" y="440"/>
                  </a:lnTo>
                  <a:lnTo>
                    <a:pt x="524" y="524"/>
                  </a:lnTo>
                  <a:lnTo>
                    <a:pt x="356" y="524"/>
                  </a:lnTo>
                  <a:lnTo>
                    <a:pt x="314" y="545"/>
                  </a:lnTo>
                  <a:lnTo>
                    <a:pt x="314" y="691"/>
                  </a:lnTo>
                  <a:lnTo>
                    <a:pt x="231" y="817"/>
                  </a:lnTo>
                  <a:lnTo>
                    <a:pt x="294" y="838"/>
                  </a:lnTo>
                  <a:lnTo>
                    <a:pt x="335" y="900"/>
                  </a:lnTo>
                  <a:lnTo>
                    <a:pt x="294" y="942"/>
                  </a:lnTo>
                  <a:lnTo>
                    <a:pt x="231" y="1131"/>
                  </a:lnTo>
                  <a:lnTo>
                    <a:pt x="189" y="1424"/>
                  </a:lnTo>
                  <a:lnTo>
                    <a:pt x="84" y="1549"/>
                  </a:lnTo>
                  <a:lnTo>
                    <a:pt x="84" y="1654"/>
                  </a:lnTo>
                  <a:lnTo>
                    <a:pt x="22" y="1737"/>
                  </a:lnTo>
                  <a:lnTo>
                    <a:pt x="1" y="1863"/>
                  </a:lnTo>
                  <a:lnTo>
                    <a:pt x="84" y="2093"/>
                  </a:lnTo>
                  <a:lnTo>
                    <a:pt x="105" y="2219"/>
                  </a:lnTo>
                  <a:lnTo>
                    <a:pt x="126" y="2219"/>
                  </a:lnTo>
                  <a:lnTo>
                    <a:pt x="210" y="2260"/>
                  </a:lnTo>
                  <a:lnTo>
                    <a:pt x="335" y="2281"/>
                  </a:lnTo>
                  <a:lnTo>
                    <a:pt x="356" y="2198"/>
                  </a:lnTo>
                  <a:lnTo>
                    <a:pt x="461" y="2198"/>
                  </a:lnTo>
                  <a:lnTo>
                    <a:pt x="628" y="1863"/>
                  </a:lnTo>
                  <a:lnTo>
                    <a:pt x="670" y="1905"/>
                  </a:lnTo>
                  <a:lnTo>
                    <a:pt x="712" y="1968"/>
                  </a:lnTo>
                  <a:lnTo>
                    <a:pt x="942" y="2051"/>
                  </a:lnTo>
                  <a:lnTo>
                    <a:pt x="1047" y="2051"/>
                  </a:lnTo>
                  <a:lnTo>
                    <a:pt x="1151" y="1968"/>
                  </a:lnTo>
                  <a:lnTo>
                    <a:pt x="1256" y="1947"/>
                  </a:lnTo>
                  <a:lnTo>
                    <a:pt x="1340" y="2009"/>
                  </a:lnTo>
                  <a:lnTo>
                    <a:pt x="1382" y="1968"/>
                  </a:lnTo>
                  <a:lnTo>
                    <a:pt x="1486" y="1968"/>
                  </a:lnTo>
                  <a:lnTo>
                    <a:pt x="1674" y="2114"/>
                  </a:lnTo>
                  <a:lnTo>
                    <a:pt x="1695" y="2093"/>
                  </a:lnTo>
                  <a:lnTo>
                    <a:pt x="1779" y="2072"/>
                  </a:lnTo>
                  <a:lnTo>
                    <a:pt x="1905" y="2093"/>
                  </a:lnTo>
                  <a:lnTo>
                    <a:pt x="1988" y="2177"/>
                  </a:lnTo>
                  <a:lnTo>
                    <a:pt x="2093" y="2198"/>
                  </a:lnTo>
                  <a:lnTo>
                    <a:pt x="2302" y="2386"/>
                  </a:lnTo>
                  <a:lnTo>
                    <a:pt x="2344" y="2491"/>
                  </a:lnTo>
                  <a:lnTo>
                    <a:pt x="2511" y="2491"/>
                  </a:lnTo>
                  <a:lnTo>
                    <a:pt x="2532" y="2533"/>
                  </a:lnTo>
                  <a:lnTo>
                    <a:pt x="2637" y="2533"/>
                  </a:lnTo>
                  <a:lnTo>
                    <a:pt x="2658" y="2595"/>
                  </a:lnTo>
                  <a:lnTo>
                    <a:pt x="2804" y="2700"/>
                  </a:lnTo>
                  <a:lnTo>
                    <a:pt x="2972" y="2846"/>
                  </a:lnTo>
                  <a:lnTo>
                    <a:pt x="3076" y="2888"/>
                  </a:lnTo>
                  <a:lnTo>
                    <a:pt x="3181" y="3035"/>
                  </a:lnTo>
                  <a:lnTo>
                    <a:pt x="3223" y="3139"/>
                  </a:lnTo>
                  <a:lnTo>
                    <a:pt x="3244" y="3223"/>
                  </a:lnTo>
                  <a:lnTo>
                    <a:pt x="3327" y="3223"/>
                  </a:lnTo>
                  <a:lnTo>
                    <a:pt x="3474" y="3432"/>
                  </a:lnTo>
                  <a:lnTo>
                    <a:pt x="3599" y="3369"/>
                  </a:lnTo>
                  <a:lnTo>
                    <a:pt x="3662" y="3328"/>
                  </a:lnTo>
                  <a:lnTo>
                    <a:pt x="3746" y="3307"/>
                  </a:lnTo>
                  <a:lnTo>
                    <a:pt x="3871" y="3202"/>
                  </a:lnTo>
                  <a:lnTo>
                    <a:pt x="3809" y="3160"/>
                  </a:lnTo>
                  <a:lnTo>
                    <a:pt x="3809" y="3139"/>
                  </a:lnTo>
                  <a:lnTo>
                    <a:pt x="3767" y="3202"/>
                  </a:lnTo>
                  <a:lnTo>
                    <a:pt x="3683" y="3139"/>
                  </a:lnTo>
                  <a:lnTo>
                    <a:pt x="3641" y="3139"/>
                  </a:lnTo>
                  <a:lnTo>
                    <a:pt x="3579" y="3035"/>
                  </a:lnTo>
                  <a:lnTo>
                    <a:pt x="3599" y="3014"/>
                  </a:lnTo>
                  <a:lnTo>
                    <a:pt x="3537" y="2909"/>
                  </a:lnTo>
                  <a:lnTo>
                    <a:pt x="3453" y="2888"/>
                  </a:lnTo>
                  <a:lnTo>
                    <a:pt x="3348" y="2637"/>
                  </a:lnTo>
                  <a:lnTo>
                    <a:pt x="3327" y="2595"/>
                  </a:lnTo>
                  <a:lnTo>
                    <a:pt x="3327" y="2616"/>
                  </a:lnTo>
                  <a:lnTo>
                    <a:pt x="3265" y="2616"/>
                  </a:lnTo>
                  <a:lnTo>
                    <a:pt x="3181" y="2512"/>
                  </a:lnTo>
                  <a:lnTo>
                    <a:pt x="3055" y="2470"/>
                  </a:lnTo>
                  <a:lnTo>
                    <a:pt x="2972" y="2323"/>
                  </a:lnTo>
                  <a:lnTo>
                    <a:pt x="2804" y="2093"/>
                  </a:lnTo>
                  <a:lnTo>
                    <a:pt x="2742" y="2051"/>
                  </a:lnTo>
                  <a:lnTo>
                    <a:pt x="2595" y="2009"/>
                  </a:lnTo>
                  <a:lnTo>
                    <a:pt x="2532" y="1947"/>
                  </a:lnTo>
                  <a:lnTo>
                    <a:pt x="2428" y="1800"/>
                  </a:lnTo>
                  <a:lnTo>
                    <a:pt x="2344" y="1842"/>
                  </a:lnTo>
                  <a:lnTo>
                    <a:pt x="2218" y="1842"/>
                  </a:lnTo>
                  <a:lnTo>
                    <a:pt x="2177" y="1863"/>
                  </a:lnTo>
                  <a:lnTo>
                    <a:pt x="2114" y="1800"/>
                  </a:lnTo>
                  <a:lnTo>
                    <a:pt x="2009" y="1654"/>
                  </a:lnTo>
                  <a:lnTo>
                    <a:pt x="2072" y="1633"/>
                  </a:lnTo>
                  <a:lnTo>
                    <a:pt x="1967" y="1465"/>
                  </a:lnTo>
                  <a:lnTo>
                    <a:pt x="1905" y="1486"/>
                  </a:lnTo>
                  <a:lnTo>
                    <a:pt x="1905" y="1591"/>
                  </a:lnTo>
                  <a:lnTo>
                    <a:pt x="1926" y="1591"/>
                  </a:lnTo>
                  <a:lnTo>
                    <a:pt x="1926" y="1758"/>
                  </a:lnTo>
                  <a:lnTo>
                    <a:pt x="1821" y="1737"/>
                  </a:lnTo>
                  <a:lnTo>
                    <a:pt x="1800" y="1549"/>
                  </a:lnTo>
                  <a:lnTo>
                    <a:pt x="1758" y="1444"/>
                  </a:lnTo>
                  <a:lnTo>
                    <a:pt x="1674" y="1424"/>
                  </a:lnTo>
                  <a:lnTo>
                    <a:pt x="1674" y="1361"/>
                  </a:lnTo>
                  <a:lnTo>
                    <a:pt x="1654" y="1214"/>
                  </a:lnTo>
                  <a:lnTo>
                    <a:pt x="1591" y="1172"/>
                  </a:lnTo>
                  <a:lnTo>
                    <a:pt x="1507" y="754"/>
                  </a:lnTo>
                  <a:lnTo>
                    <a:pt x="1277" y="126"/>
                  </a:lnTo>
                  <a:lnTo>
                    <a:pt x="1151"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1"/>
            <p:cNvSpPr/>
            <p:nvPr/>
          </p:nvSpPr>
          <p:spPr>
            <a:xfrm>
              <a:off x="4292025" y="3059150"/>
              <a:ext cx="21975" cy="26175"/>
            </a:xfrm>
            <a:custGeom>
              <a:avLst/>
              <a:gdLst/>
              <a:ahLst/>
              <a:cxnLst/>
              <a:rect l="l" t="t" r="r" b="b"/>
              <a:pathLst>
                <a:path w="879" h="1047" extrusionOk="0">
                  <a:moveTo>
                    <a:pt x="732" y="0"/>
                  </a:moveTo>
                  <a:lnTo>
                    <a:pt x="607" y="105"/>
                  </a:lnTo>
                  <a:lnTo>
                    <a:pt x="523" y="126"/>
                  </a:lnTo>
                  <a:lnTo>
                    <a:pt x="460" y="167"/>
                  </a:lnTo>
                  <a:lnTo>
                    <a:pt x="230" y="251"/>
                  </a:lnTo>
                  <a:lnTo>
                    <a:pt x="188" y="377"/>
                  </a:lnTo>
                  <a:lnTo>
                    <a:pt x="147" y="481"/>
                  </a:lnTo>
                  <a:lnTo>
                    <a:pt x="147" y="649"/>
                  </a:lnTo>
                  <a:lnTo>
                    <a:pt x="105" y="753"/>
                  </a:lnTo>
                  <a:lnTo>
                    <a:pt x="105" y="858"/>
                  </a:lnTo>
                  <a:lnTo>
                    <a:pt x="0" y="983"/>
                  </a:lnTo>
                  <a:lnTo>
                    <a:pt x="84" y="1046"/>
                  </a:lnTo>
                  <a:lnTo>
                    <a:pt x="293" y="1046"/>
                  </a:lnTo>
                  <a:lnTo>
                    <a:pt x="419" y="963"/>
                  </a:lnTo>
                  <a:lnTo>
                    <a:pt x="565" y="942"/>
                  </a:lnTo>
                  <a:lnTo>
                    <a:pt x="670" y="983"/>
                  </a:lnTo>
                  <a:lnTo>
                    <a:pt x="670" y="963"/>
                  </a:lnTo>
                  <a:lnTo>
                    <a:pt x="837" y="732"/>
                  </a:lnTo>
                  <a:lnTo>
                    <a:pt x="816" y="670"/>
                  </a:lnTo>
                  <a:lnTo>
                    <a:pt x="649" y="670"/>
                  </a:lnTo>
                  <a:lnTo>
                    <a:pt x="565" y="732"/>
                  </a:lnTo>
                  <a:lnTo>
                    <a:pt x="523" y="691"/>
                  </a:lnTo>
                  <a:lnTo>
                    <a:pt x="460" y="628"/>
                  </a:lnTo>
                  <a:lnTo>
                    <a:pt x="565" y="628"/>
                  </a:lnTo>
                  <a:lnTo>
                    <a:pt x="649" y="544"/>
                  </a:lnTo>
                  <a:lnTo>
                    <a:pt x="732" y="544"/>
                  </a:lnTo>
                  <a:lnTo>
                    <a:pt x="837" y="419"/>
                  </a:lnTo>
                  <a:lnTo>
                    <a:pt x="879" y="377"/>
                  </a:lnTo>
                  <a:lnTo>
                    <a:pt x="858" y="230"/>
                  </a:lnTo>
                  <a:lnTo>
                    <a:pt x="879" y="147"/>
                  </a:lnTo>
                  <a:lnTo>
                    <a:pt x="858" y="147"/>
                  </a:lnTo>
                  <a:lnTo>
                    <a:pt x="732" y="21"/>
                  </a:lnTo>
                  <a:lnTo>
                    <a:pt x="73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1"/>
            <p:cNvSpPr/>
            <p:nvPr/>
          </p:nvSpPr>
          <p:spPr>
            <a:xfrm>
              <a:off x="4282600" y="3069600"/>
              <a:ext cx="148050" cy="196175"/>
            </a:xfrm>
            <a:custGeom>
              <a:avLst/>
              <a:gdLst/>
              <a:ahLst/>
              <a:cxnLst/>
              <a:rect l="l" t="t" r="r" b="b"/>
              <a:pathLst>
                <a:path w="5922" h="7847" extrusionOk="0">
                  <a:moveTo>
                    <a:pt x="5587" y="1"/>
                  </a:moveTo>
                  <a:lnTo>
                    <a:pt x="5587" y="21"/>
                  </a:lnTo>
                  <a:lnTo>
                    <a:pt x="5545" y="21"/>
                  </a:lnTo>
                  <a:lnTo>
                    <a:pt x="5482" y="105"/>
                  </a:lnTo>
                  <a:lnTo>
                    <a:pt x="5441" y="210"/>
                  </a:lnTo>
                  <a:lnTo>
                    <a:pt x="5420" y="168"/>
                  </a:lnTo>
                  <a:lnTo>
                    <a:pt x="5315" y="273"/>
                  </a:lnTo>
                  <a:lnTo>
                    <a:pt x="5127" y="314"/>
                  </a:lnTo>
                  <a:lnTo>
                    <a:pt x="5127" y="335"/>
                  </a:lnTo>
                  <a:lnTo>
                    <a:pt x="5085" y="314"/>
                  </a:lnTo>
                  <a:lnTo>
                    <a:pt x="4897" y="335"/>
                  </a:lnTo>
                  <a:lnTo>
                    <a:pt x="4792" y="419"/>
                  </a:lnTo>
                  <a:lnTo>
                    <a:pt x="4499" y="461"/>
                  </a:lnTo>
                  <a:lnTo>
                    <a:pt x="4457" y="461"/>
                  </a:lnTo>
                  <a:lnTo>
                    <a:pt x="4394" y="440"/>
                  </a:lnTo>
                  <a:lnTo>
                    <a:pt x="4227" y="440"/>
                  </a:lnTo>
                  <a:lnTo>
                    <a:pt x="4060" y="524"/>
                  </a:lnTo>
                  <a:lnTo>
                    <a:pt x="3913" y="524"/>
                  </a:lnTo>
                  <a:lnTo>
                    <a:pt x="3830" y="545"/>
                  </a:lnTo>
                  <a:lnTo>
                    <a:pt x="3704" y="482"/>
                  </a:lnTo>
                  <a:lnTo>
                    <a:pt x="3599" y="524"/>
                  </a:lnTo>
                  <a:lnTo>
                    <a:pt x="3244" y="733"/>
                  </a:lnTo>
                  <a:lnTo>
                    <a:pt x="3076" y="754"/>
                  </a:lnTo>
                  <a:lnTo>
                    <a:pt x="2972" y="691"/>
                  </a:lnTo>
                  <a:lnTo>
                    <a:pt x="2909" y="733"/>
                  </a:lnTo>
                  <a:lnTo>
                    <a:pt x="2762" y="733"/>
                  </a:lnTo>
                  <a:lnTo>
                    <a:pt x="2700" y="691"/>
                  </a:lnTo>
                  <a:lnTo>
                    <a:pt x="2658" y="691"/>
                  </a:lnTo>
                  <a:lnTo>
                    <a:pt x="2469" y="858"/>
                  </a:lnTo>
                  <a:lnTo>
                    <a:pt x="2365" y="858"/>
                  </a:lnTo>
                  <a:lnTo>
                    <a:pt x="2239" y="942"/>
                  </a:lnTo>
                  <a:lnTo>
                    <a:pt x="2177" y="1005"/>
                  </a:lnTo>
                  <a:lnTo>
                    <a:pt x="1988" y="1047"/>
                  </a:lnTo>
                  <a:lnTo>
                    <a:pt x="1863" y="984"/>
                  </a:lnTo>
                  <a:lnTo>
                    <a:pt x="1716" y="858"/>
                  </a:lnTo>
                  <a:lnTo>
                    <a:pt x="1653" y="858"/>
                  </a:lnTo>
                  <a:lnTo>
                    <a:pt x="1633" y="754"/>
                  </a:lnTo>
                  <a:lnTo>
                    <a:pt x="1256" y="377"/>
                  </a:lnTo>
                  <a:lnTo>
                    <a:pt x="1235" y="356"/>
                  </a:lnTo>
                  <a:lnTo>
                    <a:pt x="1214" y="314"/>
                  </a:lnTo>
                  <a:lnTo>
                    <a:pt x="1047" y="545"/>
                  </a:lnTo>
                  <a:lnTo>
                    <a:pt x="1005" y="628"/>
                  </a:lnTo>
                  <a:lnTo>
                    <a:pt x="1047" y="858"/>
                  </a:lnTo>
                  <a:lnTo>
                    <a:pt x="1151" y="1172"/>
                  </a:lnTo>
                  <a:lnTo>
                    <a:pt x="1319" y="1256"/>
                  </a:lnTo>
                  <a:lnTo>
                    <a:pt x="1298" y="1402"/>
                  </a:lnTo>
                  <a:lnTo>
                    <a:pt x="1361" y="1591"/>
                  </a:lnTo>
                  <a:lnTo>
                    <a:pt x="1570" y="1612"/>
                  </a:lnTo>
                  <a:lnTo>
                    <a:pt x="1716" y="1737"/>
                  </a:lnTo>
                  <a:lnTo>
                    <a:pt x="3411" y="2260"/>
                  </a:lnTo>
                  <a:lnTo>
                    <a:pt x="4143" y="2260"/>
                  </a:lnTo>
                  <a:lnTo>
                    <a:pt x="2365" y="4039"/>
                  </a:lnTo>
                  <a:lnTo>
                    <a:pt x="1633" y="4039"/>
                  </a:lnTo>
                  <a:lnTo>
                    <a:pt x="1528" y="4122"/>
                  </a:lnTo>
                  <a:lnTo>
                    <a:pt x="1423" y="4122"/>
                  </a:lnTo>
                  <a:lnTo>
                    <a:pt x="1298" y="4206"/>
                  </a:lnTo>
                  <a:lnTo>
                    <a:pt x="1235" y="4311"/>
                  </a:lnTo>
                  <a:lnTo>
                    <a:pt x="1130" y="4394"/>
                  </a:lnTo>
                  <a:lnTo>
                    <a:pt x="984" y="4457"/>
                  </a:lnTo>
                  <a:lnTo>
                    <a:pt x="796" y="4499"/>
                  </a:lnTo>
                  <a:lnTo>
                    <a:pt x="607" y="4562"/>
                  </a:lnTo>
                  <a:lnTo>
                    <a:pt x="565" y="4666"/>
                  </a:lnTo>
                  <a:lnTo>
                    <a:pt x="0" y="5169"/>
                  </a:lnTo>
                  <a:lnTo>
                    <a:pt x="0" y="7449"/>
                  </a:lnTo>
                  <a:lnTo>
                    <a:pt x="419" y="7847"/>
                  </a:lnTo>
                  <a:lnTo>
                    <a:pt x="419" y="7805"/>
                  </a:lnTo>
                  <a:lnTo>
                    <a:pt x="900" y="7261"/>
                  </a:lnTo>
                  <a:lnTo>
                    <a:pt x="942" y="7156"/>
                  </a:lnTo>
                  <a:lnTo>
                    <a:pt x="1089" y="7031"/>
                  </a:lnTo>
                  <a:lnTo>
                    <a:pt x="1193" y="7010"/>
                  </a:lnTo>
                  <a:lnTo>
                    <a:pt x="1235" y="6926"/>
                  </a:lnTo>
                  <a:lnTo>
                    <a:pt x="1298" y="6905"/>
                  </a:lnTo>
                  <a:lnTo>
                    <a:pt x="1633" y="6529"/>
                  </a:lnTo>
                  <a:lnTo>
                    <a:pt x="1716" y="6508"/>
                  </a:lnTo>
                  <a:lnTo>
                    <a:pt x="2093" y="6089"/>
                  </a:lnTo>
                  <a:lnTo>
                    <a:pt x="2302" y="5922"/>
                  </a:lnTo>
                  <a:lnTo>
                    <a:pt x="2469" y="5817"/>
                  </a:lnTo>
                  <a:lnTo>
                    <a:pt x="2658" y="5796"/>
                  </a:lnTo>
                  <a:lnTo>
                    <a:pt x="2930" y="5566"/>
                  </a:lnTo>
                  <a:lnTo>
                    <a:pt x="3558" y="4980"/>
                  </a:lnTo>
                  <a:lnTo>
                    <a:pt x="3871" y="4625"/>
                  </a:lnTo>
                  <a:lnTo>
                    <a:pt x="4060" y="4436"/>
                  </a:lnTo>
                  <a:lnTo>
                    <a:pt x="4081" y="4311"/>
                  </a:lnTo>
                  <a:lnTo>
                    <a:pt x="4478" y="3788"/>
                  </a:lnTo>
                  <a:lnTo>
                    <a:pt x="4478" y="3683"/>
                  </a:lnTo>
                  <a:lnTo>
                    <a:pt x="4687" y="3390"/>
                  </a:lnTo>
                  <a:lnTo>
                    <a:pt x="4708" y="3202"/>
                  </a:lnTo>
                  <a:lnTo>
                    <a:pt x="5022" y="2574"/>
                  </a:lnTo>
                  <a:lnTo>
                    <a:pt x="5106" y="2532"/>
                  </a:lnTo>
                  <a:lnTo>
                    <a:pt x="5064" y="2449"/>
                  </a:lnTo>
                  <a:lnTo>
                    <a:pt x="5064" y="2365"/>
                  </a:lnTo>
                  <a:lnTo>
                    <a:pt x="5190" y="2239"/>
                  </a:lnTo>
                  <a:lnTo>
                    <a:pt x="5231" y="2239"/>
                  </a:lnTo>
                  <a:lnTo>
                    <a:pt x="5315" y="2135"/>
                  </a:lnTo>
                  <a:lnTo>
                    <a:pt x="5441" y="1842"/>
                  </a:lnTo>
                  <a:lnTo>
                    <a:pt x="5650" y="1591"/>
                  </a:lnTo>
                  <a:lnTo>
                    <a:pt x="5650" y="1423"/>
                  </a:lnTo>
                  <a:lnTo>
                    <a:pt x="5692" y="1381"/>
                  </a:lnTo>
                  <a:lnTo>
                    <a:pt x="5713" y="1214"/>
                  </a:lnTo>
                  <a:lnTo>
                    <a:pt x="5650" y="1151"/>
                  </a:lnTo>
                  <a:lnTo>
                    <a:pt x="5734" y="1005"/>
                  </a:lnTo>
                  <a:lnTo>
                    <a:pt x="5796" y="984"/>
                  </a:lnTo>
                  <a:lnTo>
                    <a:pt x="5859" y="984"/>
                  </a:lnTo>
                  <a:lnTo>
                    <a:pt x="5901" y="1005"/>
                  </a:lnTo>
                  <a:lnTo>
                    <a:pt x="5922" y="1005"/>
                  </a:lnTo>
                  <a:lnTo>
                    <a:pt x="5901" y="942"/>
                  </a:lnTo>
                  <a:lnTo>
                    <a:pt x="5838" y="942"/>
                  </a:lnTo>
                  <a:lnTo>
                    <a:pt x="5859" y="963"/>
                  </a:lnTo>
                  <a:lnTo>
                    <a:pt x="5796" y="963"/>
                  </a:lnTo>
                  <a:lnTo>
                    <a:pt x="5817" y="879"/>
                  </a:lnTo>
                  <a:lnTo>
                    <a:pt x="5817" y="775"/>
                  </a:lnTo>
                  <a:lnTo>
                    <a:pt x="5754" y="691"/>
                  </a:lnTo>
                  <a:lnTo>
                    <a:pt x="5817" y="586"/>
                  </a:lnTo>
                  <a:lnTo>
                    <a:pt x="5859" y="545"/>
                  </a:lnTo>
                  <a:lnTo>
                    <a:pt x="5859" y="482"/>
                  </a:lnTo>
                  <a:lnTo>
                    <a:pt x="5796" y="482"/>
                  </a:lnTo>
                  <a:lnTo>
                    <a:pt x="5754" y="440"/>
                  </a:lnTo>
                  <a:lnTo>
                    <a:pt x="5796" y="377"/>
                  </a:lnTo>
                  <a:lnTo>
                    <a:pt x="5796" y="314"/>
                  </a:lnTo>
                  <a:lnTo>
                    <a:pt x="5838" y="210"/>
                  </a:lnTo>
                  <a:lnTo>
                    <a:pt x="5901" y="126"/>
                  </a:lnTo>
                  <a:lnTo>
                    <a:pt x="5859" y="105"/>
                  </a:lnTo>
                  <a:lnTo>
                    <a:pt x="5796" y="105"/>
                  </a:lnTo>
                  <a:lnTo>
                    <a:pt x="5650" y="42"/>
                  </a:lnTo>
                  <a:lnTo>
                    <a:pt x="558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1"/>
            <p:cNvSpPr/>
            <p:nvPr/>
          </p:nvSpPr>
          <p:spPr>
            <a:xfrm>
              <a:off x="4175375" y="3163750"/>
              <a:ext cx="121375" cy="147025"/>
            </a:xfrm>
            <a:custGeom>
              <a:avLst/>
              <a:gdLst/>
              <a:ahLst/>
              <a:cxnLst/>
              <a:rect l="l" t="t" r="r" b="b"/>
              <a:pathLst>
                <a:path w="4855" h="5881" extrusionOk="0">
                  <a:moveTo>
                    <a:pt x="984" y="1"/>
                  </a:moveTo>
                  <a:lnTo>
                    <a:pt x="942" y="43"/>
                  </a:lnTo>
                  <a:lnTo>
                    <a:pt x="732" y="252"/>
                  </a:lnTo>
                  <a:lnTo>
                    <a:pt x="607" y="461"/>
                  </a:lnTo>
                  <a:lnTo>
                    <a:pt x="565" y="461"/>
                  </a:lnTo>
                  <a:lnTo>
                    <a:pt x="460" y="566"/>
                  </a:lnTo>
                  <a:lnTo>
                    <a:pt x="398" y="628"/>
                  </a:lnTo>
                  <a:lnTo>
                    <a:pt x="356" y="649"/>
                  </a:lnTo>
                  <a:lnTo>
                    <a:pt x="272" y="754"/>
                  </a:lnTo>
                  <a:lnTo>
                    <a:pt x="293" y="733"/>
                  </a:lnTo>
                  <a:lnTo>
                    <a:pt x="356" y="796"/>
                  </a:lnTo>
                  <a:lnTo>
                    <a:pt x="377" y="963"/>
                  </a:lnTo>
                  <a:lnTo>
                    <a:pt x="419" y="984"/>
                  </a:lnTo>
                  <a:lnTo>
                    <a:pt x="419" y="1089"/>
                  </a:lnTo>
                  <a:lnTo>
                    <a:pt x="502" y="1089"/>
                  </a:lnTo>
                  <a:lnTo>
                    <a:pt x="523" y="1214"/>
                  </a:lnTo>
                  <a:lnTo>
                    <a:pt x="523" y="1361"/>
                  </a:lnTo>
                  <a:lnTo>
                    <a:pt x="670" y="1486"/>
                  </a:lnTo>
                  <a:lnTo>
                    <a:pt x="732" y="1633"/>
                  </a:lnTo>
                  <a:lnTo>
                    <a:pt x="816" y="1696"/>
                  </a:lnTo>
                  <a:lnTo>
                    <a:pt x="900" y="1737"/>
                  </a:lnTo>
                  <a:lnTo>
                    <a:pt x="837" y="1800"/>
                  </a:lnTo>
                  <a:lnTo>
                    <a:pt x="921" y="1884"/>
                  </a:lnTo>
                  <a:lnTo>
                    <a:pt x="942" y="2009"/>
                  </a:lnTo>
                  <a:lnTo>
                    <a:pt x="942" y="2114"/>
                  </a:lnTo>
                  <a:lnTo>
                    <a:pt x="816" y="2261"/>
                  </a:lnTo>
                  <a:lnTo>
                    <a:pt x="816" y="2365"/>
                  </a:lnTo>
                  <a:lnTo>
                    <a:pt x="774" y="2512"/>
                  </a:lnTo>
                  <a:lnTo>
                    <a:pt x="565" y="2512"/>
                  </a:lnTo>
                  <a:lnTo>
                    <a:pt x="565" y="2553"/>
                  </a:lnTo>
                  <a:lnTo>
                    <a:pt x="502" y="2616"/>
                  </a:lnTo>
                  <a:lnTo>
                    <a:pt x="460" y="2721"/>
                  </a:lnTo>
                  <a:lnTo>
                    <a:pt x="377" y="2784"/>
                  </a:lnTo>
                  <a:lnTo>
                    <a:pt x="293" y="2930"/>
                  </a:lnTo>
                  <a:lnTo>
                    <a:pt x="188" y="3056"/>
                  </a:lnTo>
                  <a:lnTo>
                    <a:pt x="168" y="3202"/>
                  </a:lnTo>
                  <a:lnTo>
                    <a:pt x="0" y="3767"/>
                  </a:lnTo>
                  <a:lnTo>
                    <a:pt x="188" y="3767"/>
                  </a:lnTo>
                  <a:lnTo>
                    <a:pt x="2281" y="4981"/>
                  </a:lnTo>
                  <a:lnTo>
                    <a:pt x="2406" y="5169"/>
                  </a:lnTo>
                  <a:lnTo>
                    <a:pt x="2385" y="5253"/>
                  </a:lnTo>
                  <a:lnTo>
                    <a:pt x="2406" y="5294"/>
                  </a:lnTo>
                  <a:lnTo>
                    <a:pt x="2469" y="5378"/>
                  </a:lnTo>
                  <a:lnTo>
                    <a:pt x="3181" y="5880"/>
                  </a:lnTo>
                  <a:lnTo>
                    <a:pt x="3222" y="5880"/>
                  </a:lnTo>
                  <a:lnTo>
                    <a:pt x="3327" y="5818"/>
                  </a:lnTo>
                  <a:lnTo>
                    <a:pt x="3536" y="5546"/>
                  </a:lnTo>
                  <a:lnTo>
                    <a:pt x="3641" y="5357"/>
                  </a:lnTo>
                  <a:lnTo>
                    <a:pt x="3641" y="5232"/>
                  </a:lnTo>
                  <a:lnTo>
                    <a:pt x="3725" y="5085"/>
                  </a:lnTo>
                  <a:lnTo>
                    <a:pt x="3829" y="4939"/>
                  </a:lnTo>
                  <a:lnTo>
                    <a:pt x="3808" y="4918"/>
                  </a:lnTo>
                  <a:lnTo>
                    <a:pt x="3808" y="4855"/>
                  </a:lnTo>
                  <a:lnTo>
                    <a:pt x="3871" y="4750"/>
                  </a:lnTo>
                  <a:lnTo>
                    <a:pt x="3871" y="4730"/>
                  </a:lnTo>
                  <a:lnTo>
                    <a:pt x="3955" y="4709"/>
                  </a:lnTo>
                  <a:lnTo>
                    <a:pt x="4122" y="4709"/>
                  </a:lnTo>
                  <a:lnTo>
                    <a:pt x="4227" y="4541"/>
                  </a:lnTo>
                  <a:lnTo>
                    <a:pt x="4436" y="4458"/>
                  </a:lnTo>
                  <a:lnTo>
                    <a:pt x="4394" y="4416"/>
                  </a:lnTo>
                  <a:lnTo>
                    <a:pt x="4457" y="4332"/>
                  </a:lnTo>
                  <a:lnTo>
                    <a:pt x="4499" y="4332"/>
                  </a:lnTo>
                  <a:lnTo>
                    <a:pt x="4687" y="4102"/>
                  </a:lnTo>
                  <a:lnTo>
                    <a:pt x="4708" y="4081"/>
                  </a:lnTo>
                  <a:lnTo>
                    <a:pt x="4289" y="3683"/>
                  </a:lnTo>
                  <a:lnTo>
                    <a:pt x="4289" y="1403"/>
                  </a:lnTo>
                  <a:lnTo>
                    <a:pt x="4854" y="900"/>
                  </a:lnTo>
                  <a:lnTo>
                    <a:pt x="4687" y="900"/>
                  </a:lnTo>
                  <a:lnTo>
                    <a:pt x="4478" y="942"/>
                  </a:lnTo>
                  <a:lnTo>
                    <a:pt x="4373" y="880"/>
                  </a:lnTo>
                  <a:lnTo>
                    <a:pt x="4289" y="754"/>
                  </a:lnTo>
                  <a:lnTo>
                    <a:pt x="4227" y="733"/>
                  </a:lnTo>
                  <a:lnTo>
                    <a:pt x="3955" y="754"/>
                  </a:lnTo>
                  <a:lnTo>
                    <a:pt x="3913" y="775"/>
                  </a:lnTo>
                  <a:lnTo>
                    <a:pt x="3808" y="775"/>
                  </a:lnTo>
                  <a:lnTo>
                    <a:pt x="3704" y="838"/>
                  </a:lnTo>
                  <a:lnTo>
                    <a:pt x="3641" y="900"/>
                  </a:lnTo>
                  <a:lnTo>
                    <a:pt x="3494" y="1152"/>
                  </a:lnTo>
                  <a:lnTo>
                    <a:pt x="3285" y="1152"/>
                  </a:lnTo>
                  <a:lnTo>
                    <a:pt x="3181" y="1110"/>
                  </a:lnTo>
                  <a:lnTo>
                    <a:pt x="3013" y="1152"/>
                  </a:lnTo>
                  <a:lnTo>
                    <a:pt x="2888" y="1089"/>
                  </a:lnTo>
                  <a:lnTo>
                    <a:pt x="2699" y="1089"/>
                  </a:lnTo>
                  <a:lnTo>
                    <a:pt x="2595" y="1047"/>
                  </a:lnTo>
                  <a:lnTo>
                    <a:pt x="2511" y="942"/>
                  </a:lnTo>
                  <a:lnTo>
                    <a:pt x="2365" y="859"/>
                  </a:lnTo>
                  <a:lnTo>
                    <a:pt x="2134" y="628"/>
                  </a:lnTo>
                  <a:lnTo>
                    <a:pt x="2030" y="545"/>
                  </a:lnTo>
                  <a:lnTo>
                    <a:pt x="1737" y="566"/>
                  </a:lnTo>
                  <a:lnTo>
                    <a:pt x="1611" y="524"/>
                  </a:lnTo>
                  <a:lnTo>
                    <a:pt x="1465" y="566"/>
                  </a:lnTo>
                  <a:lnTo>
                    <a:pt x="1339" y="545"/>
                  </a:lnTo>
                  <a:lnTo>
                    <a:pt x="1256" y="440"/>
                  </a:lnTo>
                  <a:lnTo>
                    <a:pt x="1256" y="105"/>
                  </a:lnTo>
                  <a:lnTo>
                    <a:pt x="1151" y="64"/>
                  </a:lnTo>
                  <a:lnTo>
                    <a:pt x="1046" y="105"/>
                  </a:lnTo>
                  <a:lnTo>
                    <a:pt x="98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1"/>
            <p:cNvSpPr/>
            <p:nvPr/>
          </p:nvSpPr>
          <p:spPr>
            <a:xfrm>
              <a:off x="4145025" y="3258950"/>
              <a:ext cx="11000" cy="25"/>
            </a:xfrm>
            <a:custGeom>
              <a:avLst/>
              <a:gdLst/>
              <a:ahLst/>
              <a:cxnLst/>
              <a:rect l="l" t="t" r="r" b="b"/>
              <a:pathLst>
                <a:path w="440" h="1" extrusionOk="0">
                  <a:moveTo>
                    <a:pt x="1" y="1"/>
                  </a:moveTo>
                  <a:lnTo>
                    <a:pt x="210" y="1"/>
                  </a:lnTo>
                  <a:lnTo>
                    <a:pt x="440" y="1"/>
                  </a:lnTo>
                  <a:lnTo>
                    <a:pt x="2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1"/>
            <p:cNvSpPr/>
            <p:nvPr/>
          </p:nvSpPr>
          <p:spPr>
            <a:xfrm>
              <a:off x="4115200" y="3182075"/>
              <a:ext cx="83725" cy="82675"/>
            </a:xfrm>
            <a:custGeom>
              <a:avLst/>
              <a:gdLst/>
              <a:ahLst/>
              <a:cxnLst/>
              <a:rect l="l" t="t" r="r" b="b"/>
              <a:pathLst>
                <a:path w="3349" h="3307" extrusionOk="0">
                  <a:moveTo>
                    <a:pt x="2700" y="0"/>
                  </a:moveTo>
                  <a:lnTo>
                    <a:pt x="2679" y="21"/>
                  </a:lnTo>
                  <a:lnTo>
                    <a:pt x="2554" y="105"/>
                  </a:lnTo>
                  <a:lnTo>
                    <a:pt x="2491" y="209"/>
                  </a:lnTo>
                  <a:lnTo>
                    <a:pt x="2365" y="251"/>
                  </a:lnTo>
                  <a:lnTo>
                    <a:pt x="2240" y="209"/>
                  </a:lnTo>
                  <a:lnTo>
                    <a:pt x="2031" y="230"/>
                  </a:lnTo>
                  <a:lnTo>
                    <a:pt x="1884" y="272"/>
                  </a:lnTo>
                  <a:lnTo>
                    <a:pt x="1779" y="272"/>
                  </a:lnTo>
                  <a:lnTo>
                    <a:pt x="1759" y="314"/>
                  </a:lnTo>
                  <a:lnTo>
                    <a:pt x="1675" y="272"/>
                  </a:lnTo>
                  <a:lnTo>
                    <a:pt x="1612" y="356"/>
                  </a:lnTo>
                  <a:lnTo>
                    <a:pt x="1612" y="440"/>
                  </a:lnTo>
                  <a:lnTo>
                    <a:pt x="1549" y="440"/>
                  </a:lnTo>
                  <a:lnTo>
                    <a:pt x="1403" y="419"/>
                  </a:lnTo>
                  <a:lnTo>
                    <a:pt x="1403" y="314"/>
                  </a:lnTo>
                  <a:lnTo>
                    <a:pt x="1298" y="272"/>
                  </a:lnTo>
                  <a:lnTo>
                    <a:pt x="1215" y="314"/>
                  </a:lnTo>
                  <a:lnTo>
                    <a:pt x="1047" y="251"/>
                  </a:lnTo>
                  <a:lnTo>
                    <a:pt x="942" y="209"/>
                  </a:lnTo>
                  <a:lnTo>
                    <a:pt x="880" y="272"/>
                  </a:lnTo>
                  <a:lnTo>
                    <a:pt x="880" y="356"/>
                  </a:lnTo>
                  <a:lnTo>
                    <a:pt x="901" y="419"/>
                  </a:lnTo>
                  <a:lnTo>
                    <a:pt x="880" y="440"/>
                  </a:lnTo>
                  <a:lnTo>
                    <a:pt x="838" y="544"/>
                  </a:lnTo>
                  <a:lnTo>
                    <a:pt x="796" y="628"/>
                  </a:lnTo>
                  <a:lnTo>
                    <a:pt x="796" y="774"/>
                  </a:lnTo>
                  <a:lnTo>
                    <a:pt x="775" y="984"/>
                  </a:lnTo>
                  <a:lnTo>
                    <a:pt x="733" y="1109"/>
                  </a:lnTo>
                  <a:lnTo>
                    <a:pt x="817" y="1172"/>
                  </a:lnTo>
                  <a:lnTo>
                    <a:pt x="880" y="1256"/>
                  </a:lnTo>
                  <a:lnTo>
                    <a:pt x="922" y="1318"/>
                  </a:lnTo>
                  <a:lnTo>
                    <a:pt x="901" y="1402"/>
                  </a:lnTo>
                  <a:lnTo>
                    <a:pt x="608" y="1800"/>
                  </a:lnTo>
                  <a:lnTo>
                    <a:pt x="419" y="2009"/>
                  </a:lnTo>
                  <a:lnTo>
                    <a:pt x="378" y="2092"/>
                  </a:lnTo>
                  <a:lnTo>
                    <a:pt x="147" y="2511"/>
                  </a:lnTo>
                  <a:lnTo>
                    <a:pt x="106" y="2553"/>
                  </a:lnTo>
                  <a:lnTo>
                    <a:pt x="106" y="2720"/>
                  </a:lnTo>
                  <a:lnTo>
                    <a:pt x="85" y="2929"/>
                  </a:lnTo>
                  <a:lnTo>
                    <a:pt x="1" y="3139"/>
                  </a:lnTo>
                  <a:lnTo>
                    <a:pt x="43" y="3264"/>
                  </a:lnTo>
                  <a:lnTo>
                    <a:pt x="1" y="3285"/>
                  </a:lnTo>
                  <a:lnTo>
                    <a:pt x="43" y="3306"/>
                  </a:lnTo>
                  <a:lnTo>
                    <a:pt x="106" y="3285"/>
                  </a:lnTo>
                  <a:lnTo>
                    <a:pt x="210" y="3201"/>
                  </a:lnTo>
                  <a:lnTo>
                    <a:pt x="273" y="3243"/>
                  </a:lnTo>
                  <a:lnTo>
                    <a:pt x="315" y="3285"/>
                  </a:lnTo>
                  <a:lnTo>
                    <a:pt x="398" y="3285"/>
                  </a:lnTo>
                  <a:lnTo>
                    <a:pt x="461" y="3243"/>
                  </a:lnTo>
                  <a:lnTo>
                    <a:pt x="461" y="3160"/>
                  </a:lnTo>
                  <a:lnTo>
                    <a:pt x="566" y="3160"/>
                  </a:lnTo>
                  <a:lnTo>
                    <a:pt x="566" y="3180"/>
                  </a:lnTo>
                  <a:lnTo>
                    <a:pt x="608" y="3139"/>
                  </a:lnTo>
                  <a:lnTo>
                    <a:pt x="670" y="3139"/>
                  </a:lnTo>
                  <a:lnTo>
                    <a:pt x="712" y="3076"/>
                  </a:lnTo>
                  <a:lnTo>
                    <a:pt x="1633" y="3076"/>
                  </a:lnTo>
                  <a:lnTo>
                    <a:pt x="2407" y="3034"/>
                  </a:lnTo>
                  <a:lnTo>
                    <a:pt x="2575" y="2469"/>
                  </a:lnTo>
                  <a:lnTo>
                    <a:pt x="2595" y="2323"/>
                  </a:lnTo>
                  <a:lnTo>
                    <a:pt x="2700" y="2197"/>
                  </a:lnTo>
                  <a:lnTo>
                    <a:pt x="2784" y="2051"/>
                  </a:lnTo>
                  <a:lnTo>
                    <a:pt x="2867" y="1988"/>
                  </a:lnTo>
                  <a:lnTo>
                    <a:pt x="2909" y="1883"/>
                  </a:lnTo>
                  <a:lnTo>
                    <a:pt x="2972" y="1820"/>
                  </a:lnTo>
                  <a:lnTo>
                    <a:pt x="2972" y="1779"/>
                  </a:lnTo>
                  <a:lnTo>
                    <a:pt x="3181" y="1779"/>
                  </a:lnTo>
                  <a:lnTo>
                    <a:pt x="3223" y="1632"/>
                  </a:lnTo>
                  <a:lnTo>
                    <a:pt x="3223" y="1528"/>
                  </a:lnTo>
                  <a:lnTo>
                    <a:pt x="3349" y="1381"/>
                  </a:lnTo>
                  <a:lnTo>
                    <a:pt x="3349" y="1276"/>
                  </a:lnTo>
                  <a:lnTo>
                    <a:pt x="3328" y="1151"/>
                  </a:lnTo>
                  <a:lnTo>
                    <a:pt x="3244" y="1067"/>
                  </a:lnTo>
                  <a:lnTo>
                    <a:pt x="3307" y="1004"/>
                  </a:lnTo>
                  <a:lnTo>
                    <a:pt x="3223" y="963"/>
                  </a:lnTo>
                  <a:lnTo>
                    <a:pt x="3139" y="900"/>
                  </a:lnTo>
                  <a:lnTo>
                    <a:pt x="3077" y="753"/>
                  </a:lnTo>
                  <a:lnTo>
                    <a:pt x="2930" y="628"/>
                  </a:lnTo>
                  <a:lnTo>
                    <a:pt x="2930" y="481"/>
                  </a:lnTo>
                  <a:lnTo>
                    <a:pt x="2909" y="356"/>
                  </a:lnTo>
                  <a:lnTo>
                    <a:pt x="2826" y="356"/>
                  </a:lnTo>
                  <a:lnTo>
                    <a:pt x="2826" y="251"/>
                  </a:lnTo>
                  <a:lnTo>
                    <a:pt x="2784" y="230"/>
                  </a:lnTo>
                  <a:lnTo>
                    <a:pt x="2763" y="63"/>
                  </a:lnTo>
                  <a:lnTo>
                    <a:pt x="270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1"/>
            <p:cNvSpPr/>
            <p:nvPr/>
          </p:nvSpPr>
          <p:spPr>
            <a:xfrm>
              <a:off x="3898125" y="3081625"/>
              <a:ext cx="188350" cy="127150"/>
            </a:xfrm>
            <a:custGeom>
              <a:avLst/>
              <a:gdLst/>
              <a:ahLst/>
              <a:cxnLst/>
              <a:rect l="l" t="t" r="r" b="b"/>
              <a:pathLst>
                <a:path w="7534" h="5086" extrusionOk="0">
                  <a:moveTo>
                    <a:pt x="4750" y="1"/>
                  </a:moveTo>
                  <a:lnTo>
                    <a:pt x="4708" y="64"/>
                  </a:lnTo>
                  <a:lnTo>
                    <a:pt x="4583" y="147"/>
                  </a:lnTo>
                  <a:lnTo>
                    <a:pt x="4499" y="84"/>
                  </a:lnTo>
                  <a:lnTo>
                    <a:pt x="4374" y="84"/>
                  </a:lnTo>
                  <a:lnTo>
                    <a:pt x="4269" y="168"/>
                  </a:lnTo>
                  <a:lnTo>
                    <a:pt x="4123" y="252"/>
                  </a:lnTo>
                  <a:lnTo>
                    <a:pt x="4081" y="315"/>
                  </a:lnTo>
                  <a:lnTo>
                    <a:pt x="4123" y="398"/>
                  </a:lnTo>
                  <a:lnTo>
                    <a:pt x="4039" y="419"/>
                  </a:lnTo>
                  <a:lnTo>
                    <a:pt x="3934" y="587"/>
                  </a:lnTo>
                  <a:lnTo>
                    <a:pt x="3872" y="587"/>
                  </a:lnTo>
                  <a:lnTo>
                    <a:pt x="3830" y="566"/>
                  </a:lnTo>
                  <a:lnTo>
                    <a:pt x="3746" y="670"/>
                  </a:lnTo>
                  <a:lnTo>
                    <a:pt x="3746" y="733"/>
                  </a:lnTo>
                  <a:lnTo>
                    <a:pt x="3662" y="796"/>
                  </a:lnTo>
                  <a:lnTo>
                    <a:pt x="3641" y="900"/>
                  </a:lnTo>
                  <a:lnTo>
                    <a:pt x="3662" y="984"/>
                  </a:lnTo>
                  <a:lnTo>
                    <a:pt x="3641" y="1089"/>
                  </a:lnTo>
                  <a:lnTo>
                    <a:pt x="3537" y="1131"/>
                  </a:lnTo>
                  <a:lnTo>
                    <a:pt x="3432" y="1214"/>
                  </a:lnTo>
                  <a:lnTo>
                    <a:pt x="3202" y="1235"/>
                  </a:lnTo>
                  <a:lnTo>
                    <a:pt x="3035" y="1256"/>
                  </a:lnTo>
                  <a:lnTo>
                    <a:pt x="2909" y="1235"/>
                  </a:lnTo>
                  <a:lnTo>
                    <a:pt x="2804" y="1193"/>
                  </a:lnTo>
                  <a:lnTo>
                    <a:pt x="2679" y="1214"/>
                  </a:lnTo>
                  <a:lnTo>
                    <a:pt x="2595" y="1193"/>
                  </a:lnTo>
                  <a:lnTo>
                    <a:pt x="2511" y="1235"/>
                  </a:lnTo>
                  <a:lnTo>
                    <a:pt x="2491" y="1340"/>
                  </a:lnTo>
                  <a:lnTo>
                    <a:pt x="2595" y="1445"/>
                  </a:lnTo>
                  <a:lnTo>
                    <a:pt x="2658" y="1445"/>
                  </a:lnTo>
                  <a:lnTo>
                    <a:pt x="2679" y="1528"/>
                  </a:lnTo>
                  <a:lnTo>
                    <a:pt x="2511" y="1633"/>
                  </a:lnTo>
                  <a:lnTo>
                    <a:pt x="2449" y="1737"/>
                  </a:lnTo>
                  <a:lnTo>
                    <a:pt x="2281" y="1737"/>
                  </a:lnTo>
                  <a:lnTo>
                    <a:pt x="1947" y="1821"/>
                  </a:lnTo>
                  <a:lnTo>
                    <a:pt x="1821" y="1926"/>
                  </a:lnTo>
                  <a:lnTo>
                    <a:pt x="1633" y="1968"/>
                  </a:lnTo>
                  <a:lnTo>
                    <a:pt x="1507" y="2072"/>
                  </a:lnTo>
                  <a:lnTo>
                    <a:pt x="1403" y="2093"/>
                  </a:lnTo>
                  <a:lnTo>
                    <a:pt x="1340" y="2051"/>
                  </a:lnTo>
                  <a:lnTo>
                    <a:pt x="1298" y="1926"/>
                  </a:lnTo>
                  <a:lnTo>
                    <a:pt x="1235" y="1863"/>
                  </a:lnTo>
                  <a:lnTo>
                    <a:pt x="1151" y="1926"/>
                  </a:lnTo>
                  <a:lnTo>
                    <a:pt x="1151" y="2051"/>
                  </a:lnTo>
                  <a:lnTo>
                    <a:pt x="1110" y="2177"/>
                  </a:lnTo>
                  <a:lnTo>
                    <a:pt x="942" y="2177"/>
                  </a:lnTo>
                  <a:lnTo>
                    <a:pt x="838" y="2198"/>
                  </a:lnTo>
                  <a:lnTo>
                    <a:pt x="733" y="2198"/>
                  </a:lnTo>
                  <a:lnTo>
                    <a:pt x="712" y="2072"/>
                  </a:lnTo>
                  <a:lnTo>
                    <a:pt x="670" y="2030"/>
                  </a:lnTo>
                  <a:lnTo>
                    <a:pt x="670" y="2051"/>
                  </a:lnTo>
                  <a:lnTo>
                    <a:pt x="566" y="2198"/>
                  </a:lnTo>
                  <a:lnTo>
                    <a:pt x="461" y="2240"/>
                  </a:lnTo>
                  <a:lnTo>
                    <a:pt x="398" y="2365"/>
                  </a:lnTo>
                  <a:lnTo>
                    <a:pt x="294" y="2553"/>
                  </a:lnTo>
                  <a:lnTo>
                    <a:pt x="252" y="2679"/>
                  </a:lnTo>
                  <a:lnTo>
                    <a:pt x="147" y="2867"/>
                  </a:lnTo>
                  <a:lnTo>
                    <a:pt x="63" y="2867"/>
                  </a:lnTo>
                  <a:lnTo>
                    <a:pt x="1" y="2930"/>
                  </a:lnTo>
                  <a:lnTo>
                    <a:pt x="42" y="3077"/>
                  </a:lnTo>
                  <a:lnTo>
                    <a:pt x="84" y="3223"/>
                  </a:lnTo>
                  <a:lnTo>
                    <a:pt x="63" y="3349"/>
                  </a:lnTo>
                  <a:lnTo>
                    <a:pt x="84" y="3516"/>
                  </a:lnTo>
                  <a:lnTo>
                    <a:pt x="105" y="3641"/>
                  </a:lnTo>
                  <a:lnTo>
                    <a:pt x="105" y="3872"/>
                  </a:lnTo>
                  <a:lnTo>
                    <a:pt x="168" y="3934"/>
                  </a:lnTo>
                  <a:lnTo>
                    <a:pt x="314" y="4018"/>
                  </a:lnTo>
                  <a:lnTo>
                    <a:pt x="419" y="4123"/>
                  </a:lnTo>
                  <a:lnTo>
                    <a:pt x="461" y="4248"/>
                  </a:lnTo>
                  <a:lnTo>
                    <a:pt x="607" y="4458"/>
                  </a:lnTo>
                  <a:lnTo>
                    <a:pt x="691" y="4604"/>
                  </a:lnTo>
                  <a:lnTo>
                    <a:pt x="775" y="4688"/>
                  </a:lnTo>
                  <a:lnTo>
                    <a:pt x="942" y="4813"/>
                  </a:lnTo>
                  <a:lnTo>
                    <a:pt x="942" y="4960"/>
                  </a:lnTo>
                  <a:lnTo>
                    <a:pt x="942" y="5022"/>
                  </a:lnTo>
                  <a:lnTo>
                    <a:pt x="984" y="5085"/>
                  </a:lnTo>
                  <a:lnTo>
                    <a:pt x="1005" y="5085"/>
                  </a:lnTo>
                  <a:lnTo>
                    <a:pt x="1256" y="4667"/>
                  </a:lnTo>
                  <a:lnTo>
                    <a:pt x="1403" y="4499"/>
                  </a:lnTo>
                  <a:lnTo>
                    <a:pt x="1507" y="4478"/>
                  </a:lnTo>
                  <a:lnTo>
                    <a:pt x="1549" y="4437"/>
                  </a:lnTo>
                  <a:lnTo>
                    <a:pt x="1779" y="4332"/>
                  </a:lnTo>
                  <a:lnTo>
                    <a:pt x="1884" y="4353"/>
                  </a:lnTo>
                  <a:lnTo>
                    <a:pt x="1947" y="4290"/>
                  </a:lnTo>
                  <a:lnTo>
                    <a:pt x="2135" y="4290"/>
                  </a:lnTo>
                  <a:lnTo>
                    <a:pt x="2156" y="4353"/>
                  </a:lnTo>
                  <a:lnTo>
                    <a:pt x="2260" y="4395"/>
                  </a:lnTo>
                  <a:lnTo>
                    <a:pt x="2302" y="4374"/>
                  </a:lnTo>
                  <a:lnTo>
                    <a:pt x="2386" y="4353"/>
                  </a:lnTo>
                  <a:lnTo>
                    <a:pt x="2386" y="4269"/>
                  </a:lnTo>
                  <a:lnTo>
                    <a:pt x="2407" y="4185"/>
                  </a:lnTo>
                  <a:lnTo>
                    <a:pt x="2470" y="4144"/>
                  </a:lnTo>
                  <a:lnTo>
                    <a:pt x="2365" y="4018"/>
                  </a:lnTo>
                  <a:lnTo>
                    <a:pt x="2365" y="3955"/>
                  </a:lnTo>
                  <a:lnTo>
                    <a:pt x="2449" y="3955"/>
                  </a:lnTo>
                  <a:lnTo>
                    <a:pt x="2491" y="3913"/>
                  </a:lnTo>
                  <a:lnTo>
                    <a:pt x="2491" y="3851"/>
                  </a:lnTo>
                  <a:lnTo>
                    <a:pt x="2553" y="3767"/>
                  </a:lnTo>
                  <a:lnTo>
                    <a:pt x="2553" y="3704"/>
                  </a:lnTo>
                  <a:lnTo>
                    <a:pt x="2595" y="3662"/>
                  </a:lnTo>
                  <a:lnTo>
                    <a:pt x="2679" y="3662"/>
                  </a:lnTo>
                  <a:lnTo>
                    <a:pt x="2763" y="3558"/>
                  </a:lnTo>
                  <a:lnTo>
                    <a:pt x="2867" y="3600"/>
                  </a:lnTo>
                  <a:lnTo>
                    <a:pt x="2867" y="3537"/>
                  </a:lnTo>
                  <a:lnTo>
                    <a:pt x="2930" y="3537"/>
                  </a:lnTo>
                  <a:lnTo>
                    <a:pt x="3014" y="3600"/>
                  </a:lnTo>
                  <a:lnTo>
                    <a:pt x="3076" y="3621"/>
                  </a:lnTo>
                  <a:lnTo>
                    <a:pt x="3244" y="3746"/>
                  </a:lnTo>
                  <a:lnTo>
                    <a:pt x="3327" y="3767"/>
                  </a:lnTo>
                  <a:lnTo>
                    <a:pt x="3495" y="3913"/>
                  </a:lnTo>
                  <a:lnTo>
                    <a:pt x="3516" y="3955"/>
                  </a:lnTo>
                  <a:lnTo>
                    <a:pt x="3641" y="3934"/>
                  </a:lnTo>
                  <a:lnTo>
                    <a:pt x="3767" y="4018"/>
                  </a:lnTo>
                  <a:lnTo>
                    <a:pt x="3913" y="4018"/>
                  </a:lnTo>
                  <a:lnTo>
                    <a:pt x="3976" y="4039"/>
                  </a:lnTo>
                  <a:lnTo>
                    <a:pt x="4060" y="3976"/>
                  </a:lnTo>
                  <a:lnTo>
                    <a:pt x="4144" y="3976"/>
                  </a:lnTo>
                  <a:lnTo>
                    <a:pt x="4248" y="4039"/>
                  </a:lnTo>
                  <a:lnTo>
                    <a:pt x="4374" y="4060"/>
                  </a:lnTo>
                  <a:lnTo>
                    <a:pt x="4436" y="4081"/>
                  </a:lnTo>
                  <a:lnTo>
                    <a:pt x="4562" y="4060"/>
                  </a:lnTo>
                  <a:lnTo>
                    <a:pt x="4583" y="4018"/>
                  </a:lnTo>
                  <a:lnTo>
                    <a:pt x="4541" y="3955"/>
                  </a:lnTo>
                  <a:lnTo>
                    <a:pt x="4499" y="3913"/>
                  </a:lnTo>
                  <a:lnTo>
                    <a:pt x="4604" y="3809"/>
                  </a:lnTo>
                  <a:lnTo>
                    <a:pt x="4688" y="3704"/>
                  </a:lnTo>
                  <a:lnTo>
                    <a:pt x="4792" y="3704"/>
                  </a:lnTo>
                  <a:lnTo>
                    <a:pt x="4897" y="3725"/>
                  </a:lnTo>
                  <a:lnTo>
                    <a:pt x="4980" y="3809"/>
                  </a:lnTo>
                  <a:lnTo>
                    <a:pt x="5064" y="3767"/>
                  </a:lnTo>
                  <a:lnTo>
                    <a:pt x="5294" y="3746"/>
                  </a:lnTo>
                  <a:lnTo>
                    <a:pt x="5336" y="3704"/>
                  </a:lnTo>
                  <a:lnTo>
                    <a:pt x="5420" y="3641"/>
                  </a:lnTo>
                  <a:lnTo>
                    <a:pt x="5650" y="3537"/>
                  </a:lnTo>
                  <a:lnTo>
                    <a:pt x="5734" y="3558"/>
                  </a:lnTo>
                  <a:lnTo>
                    <a:pt x="5755" y="3600"/>
                  </a:lnTo>
                  <a:lnTo>
                    <a:pt x="5796" y="3600"/>
                  </a:lnTo>
                  <a:lnTo>
                    <a:pt x="5817" y="3662"/>
                  </a:lnTo>
                  <a:lnTo>
                    <a:pt x="5859" y="3662"/>
                  </a:lnTo>
                  <a:lnTo>
                    <a:pt x="5943" y="3621"/>
                  </a:lnTo>
                  <a:lnTo>
                    <a:pt x="6068" y="3621"/>
                  </a:lnTo>
                  <a:lnTo>
                    <a:pt x="6152" y="3600"/>
                  </a:lnTo>
                  <a:lnTo>
                    <a:pt x="6236" y="3600"/>
                  </a:lnTo>
                  <a:lnTo>
                    <a:pt x="6320" y="3495"/>
                  </a:lnTo>
                  <a:lnTo>
                    <a:pt x="6278" y="3453"/>
                  </a:lnTo>
                  <a:lnTo>
                    <a:pt x="6278" y="3411"/>
                  </a:lnTo>
                  <a:lnTo>
                    <a:pt x="6361" y="3411"/>
                  </a:lnTo>
                  <a:lnTo>
                    <a:pt x="6445" y="3453"/>
                  </a:lnTo>
                  <a:lnTo>
                    <a:pt x="6633" y="3453"/>
                  </a:lnTo>
                  <a:lnTo>
                    <a:pt x="6675" y="3495"/>
                  </a:lnTo>
                  <a:lnTo>
                    <a:pt x="6759" y="3516"/>
                  </a:lnTo>
                  <a:lnTo>
                    <a:pt x="6843" y="3558"/>
                  </a:lnTo>
                  <a:lnTo>
                    <a:pt x="7073" y="3558"/>
                  </a:lnTo>
                  <a:lnTo>
                    <a:pt x="7094" y="3600"/>
                  </a:lnTo>
                  <a:lnTo>
                    <a:pt x="7282" y="3516"/>
                  </a:lnTo>
                  <a:lnTo>
                    <a:pt x="7408" y="3516"/>
                  </a:lnTo>
                  <a:lnTo>
                    <a:pt x="7512" y="3558"/>
                  </a:lnTo>
                  <a:lnTo>
                    <a:pt x="7533" y="3600"/>
                  </a:lnTo>
                  <a:lnTo>
                    <a:pt x="7533" y="3558"/>
                  </a:lnTo>
                  <a:lnTo>
                    <a:pt x="7491" y="3495"/>
                  </a:lnTo>
                  <a:lnTo>
                    <a:pt x="7387" y="3432"/>
                  </a:lnTo>
                  <a:lnTo>
                    <a:pt x="7303" y="3390"/>
                  </a:lnTo>
                  <a:lnTo>
                    <a:pt x="7303" y="3202"/>
                  </a:lnTo>
                  <a:lnTo>
                    <a:pt x="7303" y="3139"/>
                  </a:lnTo>
                  <a:lnTo>
                    <a:pt x="7219" y="3077"/>
                  </a:lnTo>
                  <a:lnTo>
                    <a:pt x="7010" y="3035"/>
                  </a:lnTo>
                  <a:lnTo>
                    <a:pt x="6968" y="2972"/>
                  </a:lnTo>
                  <a:lnTo>
                    <a:pt x="6989" y="2867"/>
                  </a:lnTo>
                  <a:lnTo>
                    <a:pt x="6947" y="2805"/>
                  </a:lnTo>
                  <a:lnTo>
                    <a:pt x="6843" y="2784"/>
                  </a:lnTo>
                  <a:lnTo>
                    <a:pt x="6780" y="2721"/>
                  </a:lnTo>
                  <a:lnTo>
                    <a:pt x="6759" y="2553"/>
                  </a:lnTo>
                  <a:lnTo>
                    <a:pt x="6738" y="2491"/>
                  </a:lnTo>
                  <a:lnTo>
                    <a:pt x="6550" y="2365"/>
                  </a:lnTo>
                  <a:lnTo>
                    <a:pt x="6487" y="2386"/>
                  </a:lnTo>
                  <a:lnTo>
                    <a:pt x="6382" y="2344"/>
                  </a:lnTo>
                  <a:lnTo>
                    <a:pt x="6361" y="2365"/>
                  </a:lnTo>
                  <a:lnTo>
                    <a:pt x="6257" y="2344"/>
                  </a:lnTo>
                  <a:lnTo>
                    <a:pt x="6131" y="2240"/>
                  </a:lnTo>
                  <a:lnTo>
                    <a:pt x="6173" y="2177"/>
                  </a:lnTo>
                  <a:lnTo>
                    <a:pt x="6215" y="2135"/>
                  </a:lnTo>
                  <a:lnTo>
                    <a:pt x="6278" y="2072"/>
                  </a:lnTo>
                  <a:lnTo>
                    <a:pt x="6320" y="1989"/>
                  </a:lnTo>
                  <a:lnTo>
                    <a:pt x="6257" y="1926"/>
                  </a:lnTo>
                  <a:lnTo>
                    <a:pt x="6152" y="1926"/>
                  </a:lnTo>
                  <a:lnTo>
                    <a:pt x="6048" y="1863"/>
                  </a:lnTo>
                  <a:lnTo>
                    <a:pt x="6006" y="1779"/>
                  </a:lnTo>
                  <a:lnTo>
                    <a:pt x="5922" y="1737"/>
                  </a:lnTo>
                  <a:lnTo>
                    <a:pt x="5817" y="1737"/>
                  </a:lnTo>
                  <a:lnTo>
                    <a:pt x="5692" y="1654"/>
                  </a:lnTo>
                  <a:lnTo>
                    <a:pt x="5608" y="1612"/>
                  </a:lnTo>
                  <a:lnTo>
                    <a:pt x="5587" y="1465"/>
                  </a:lnTo>
                  <a:lnTo>
                    <a:pt x="5629" y="1403"/>
                  </a:lnTo>
                  <a:lnTo>
                    <a:pt x="5545" y="1361"/>
                  </a:lnTo>
                  <a:lnTo>
                    <a:pt x="5399" y="1361"/>
                  </a:lnTo>
                  <a:lnTo>
                    <a:pt x="5336" y="1424"/>
                  </a:lnTo>
                  <a:lnTo>
                    <a:pt x="5211" y="1424"/>
                  </a:lnTo>
                  <a:lnTo>
                    <a:pt x="5106" y="1340"/>
                  </a:lnTo>
                  <a:lnTo>
                    <a:pt x="5106" y="1152"/>
                  </a:lnTo>
                  <a:lnTo>
                    <a:pt x="5169" y="1047"/>
                  </a:lnTo>
                  <a:lnTo>
                    <a:pt x="5190" y="1005"/>
                  </a:lnTo>
                  <a:lnTo>
                    <a:pt x="5211" y="880"/>
                  </a:lnTo>
                  <a:lnTo>
                    <a:pt x="5190" y="796"/>
                  </a:lnTo>
                  <a:lnTo>
                    <a:pt x="5085" y="566"/>
                  </a:lnTo>
                  <a:lnTo>
                    <a:pt x="4918" y="377"/>
                  </a:lnTo>
                  <a:lnTo>
                    <a:pt x="4897" y="294"/>
                  </a:lnTo>
                  <a:lnTo>
                    <a:pt x="4771" y="189"/>
                  </a:lnTo>
                  <a:lnTo>
                    <a:pt x="4813" y="168"/>
                  </a:lnTo>
                  <a:lnTo>
                    <a:pt x="4813" y="84"/>
                  </a:lnTo>
                  <a:lnTo>
                    <a:pt x="475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1"/>
            <p:cNvSpPr/>
            <p:nvPr/>
          </p:nvSpPr>
          <p:spPr>
            <a:xfrm>
              <a:off x="3821225" y="2747900"/>
              <a:ext cx="223400" cy="207700"/>
            </a:xfrm>
            <a:custGeom>
              <a:avLst/>
              <a:gdLst/>
              <a:ahLst/>
              <a:cxnLst/>
              <a:rect l="l" t="t" r="r" b="b"/>
              <a:pathLst>
                <a:path w="8936" h="8308" extrusionOk="0">
                  <a:moveTo>
                    <a:pt x="1068" y="1"/>
                  </a:moveTo>
                  <a:lnTo>
                    <a:pt x="1047" y="42"/>
                  </a:lnTo>
                  <a:lnTo>
                    <a:pt x="1089" y="252"/>
                  </a:lnTo>
                  <a:lnTo>
                    <a:pt x="1152" y="314"/>
                  </a:lnTo>
                  <a:lnTo>
                    <a:pt x="1026" y="482"/>
                  </a:lnTo>
                  <a:lnTo>
                    <a:pt x="670" y="691"/>
                  </a:lnTo>
                  <a:lnTo>
                    <a:pt x="670" y="775"/>
                  </a:lnTo>
                  <a:lnTo>
                    <a:pt x="566" y="900"/>
                  </a:lnTo>
                  <a:lnTo>
                    <a:pt x="440" y="900"/>
                  </a:lnTo>
                  <a:lnTo>
                    <a:pt x="357" y="963"/>
                  </a:lnTo>
                  <a:lnTo>
                    <a:pt x="357" y="1047"/>
                  </a:lnTo>
                  <a:lnTo>
                    <a:pt x="336" y="1109"/>
                  </a:lnTo>
                  <a:lnTo>
                    <a:pt x="398" y="1298"/>
                  </a:lnTo>
                  <a:lnTo>
                    <a:pt x="398" y="1423"/>
                  </a:lnTo>
                  <a:lnTo>
                    <a:pt x="357" y="1465"/>
                  </a:lnTo>
                  <a:lnTo>
                    <a:pt x="357" y="1507"/>
                  </a:lnTo>
                  <a:lnTo>
                    <a:pt x="336" y="1570"/>
                  </a:lnTo>
                  <a:lnTo>
                    <a:pt x="294" y="1674"/>
                  </a:lnTo>
                  <a:lnTo>
                    <a:pt x="189" y="1716"/>
                  </a:lnTo>
                  <a:lnTo>
                    <a:pt x="147" y="1737"/>
                  </a:lnTo>
                  <a:lnTo>
                    <a:pt x="85" y="1737"/>
                  </a:lnTo>
                  <a:lnTo>
                    <a:pt x="22" y="1800"/>
                  </a:lnTo>
                  <a:lnTo>
                    <a:pt x="22" y="2009"/>
                  </a:lnTo>
                  <a:lnTo>
                    <a:pt x="85" y="2030"/>
                  </a:lnTo>
                  <a:lnTo>
                    <a:pt x="147" y="2156"/>
                  </a:lnTo>
                  <a:lnTo>
                    <a:pt x="147" y="2553"/>
                  </a:lnTo>
                  <a:lnTo>
                    <a:pt x="189" y="2762"/>
                  </a:lnTo>
                  <a:lnTo>
                    <a:pt x="189" y="2825"/>
                  </a:lnTo>
                  <a:lnTo>
                    <a:pt x="189" y="3139"/>
                  </a:lnTo>
                  <a:lnTo>
                    <a:pt x="252" y="3286"/>
                  </a:lnTo>
                  <a:lnTo>
                    <a:pt x="210" y="3599"/>
                  </a:lnTo>
                  <a:lnTo>
                    <a:pt x="189" y="3662"/>
                  </a:lnTo>
                  <a:lnTo>
                    <a:pt x="231" y="3788"/>
                  </a:lnTo>
                  <a:lnTo>
                    <a:pt x="252" y="3997"/>
                  </a:lnTo>
                  <a:lnTo>
                    <a:pt x="210" y="4081"/>
                  </a:lnTo>
                  <a:lnTo>
                    <a:pt x="85" y="4185"/>
                  </a:lnTo>
                  <a:lnTo>
                    <a:pt x="43" y="4227"/>
                  </a:lnTo>
                  <a:lnTo>
                    <a:pt x="1" y="4290"/>
                  </a:lnTo>
                  <a:lnTo>
                    <a:pt x="85" y="4353"/>
                  </a:lnTo>
                  <a:lnTo>
                    <a:pt x="210" y="4541"/>
                  </a:lnTo>
                  <a:lnTo>
                    <a:pt x="315" y="4771"/>
                  </a:lnTo>
                  <a:lnTo>
                    <a:pt x="357" y="4813"/>
                  </a:lnTo>
                  <a:lnTo>
                    <a:pt x="398" y="4938"/>
                  </a:lnTo>
                  <a:lnTo>
                    <a:pt x="357" y="5022"/>
                  </a:lnTo>
                  <a:lnTo>
                    <a:pt x="398" y="5169"/>
                  </a:lnTo>
                  <a:lnTo>
                    <a:pt x="440" y="5252"/>
                  </a:lnTo>
                  <a:lnTo>
                    <a:pt x="461" y="5357"/>
                  </a:lnTo>
                  <a:lnTo>
                    <a:pt x="545" y="5441"/>
                  </a:lnTo>
                  <a:lnTo>
                    <a:pt x="984" y="5441"/>
                  </a:lnTo>
                  <a:lnTo>
                    <a:pt x="1089" y="5503"/>
                  </a:lnTo>
                  <a:lnTo>
                    <a:pt x="1173" y="5650"/>
                  </a:lnTo>
                  <a:lnTo>
                    <a:pt x="1277" y="5880"/>
                  </a:lnTo>
                  <a:lnTo>
                    <a:pt x="1340" y="5922"/>
                  </a:lnTo>
                  <a:lnTo>
                    <a:pt x="1403" y="6006"/>
                  </a:lnTo>
                  <a:lnTo>
                    <a:pt x="1486" y="6089"/>
                  </a:lnTo>
                  <a:lnTo>
                    <a:pt x="2491" y="6319"/>
                  </a:lnTo>
                  <a:lnTo>
                    <a:pt x="2595" y="6424"/>
                  </a:lnTo>
                  <a:lnTo>
                    <a:pt x="3118" y="6215"/>
                  </a:lnTo>
                  <a:lnTo>
                    <a:pt x="3746" y="5964"/>
                  </a:lnTo>
                  <a:lnTo>
                    <a:pt x="8391" y="8307"/>
                  </a:lnTo>
                  <a:lnTo>
                    <a:pt x="8391" y="8098"/>
                  </a:lnTo>
                  <a:lnTo>
                    <a:pt x="8935" y="8056"/>
                  </a:lnTo>
                  <a:lnTo>
                    <a:pt x="8705" y="2344"/>
                  </a:lnTo>
                  <a:lnTo>
                    <a:pt x="8621" y="2051"/>
                  </a:lnTo>
                  <a:lnTo>
                    <a:pt x="8580" y="1905"/>
                  </a:lnTo>
                  <a:lnTo>
                    <a:pt x="8621" y="1716"/>
                  </a:lnTo>
                  <a:lnTo>
                    <a:pt x="8705" y="1507"/>
                  </a:lnTo>
                  <a:lnTo>
                    <a:pt x="8705" y="1381"/>
                  </a:lnTo>
                  <a:lnTo>
                    <a:pt x="8663" y="1214"/>
                  </a:lnTo>
                  <a:lnTo>
                    <a:pt x="8705" y="984"/>
                  </a:lnTo>
                  <a:lnTo>
                    <a:pt x="8726" y="879"/>
                  </a:lnTo>
                  <a:lnTo>
                    <a:pt x="8684" y="733"/>
                  </a:lnTo>
                  <a:lnTo>
                    <a:pt x="8600" y="649"/>
                  </a:lnTo>
                  <a:lnTo>
                    <a:pt x="8496" y="628"/>
                  </a:lnTo>
                  <a:lnTo>
                    <a:pt x="8391" y="649"/>
                  </a:lnTo>
                  <a:lnTo>
                    <a:pt x="7994" y="586"/>
                  </a:lnTo>
                  <a:lnTo>
                    <a:pt x="7931" y="524"/>
                  </a:lnTo>
                  <a:lnTo>
                    <a:pt x="7764" y="524"/>
                  </a:lnTo>
                  <a:lnTo>
                    <a:pt x="7575" y="461"/>
                  </a:lnTo>
                  <a:lnTo>
                    <a:pt x="7533" y="377"/>
                  </a:lnTo>
                  <a:lnTo>
                    <a:pt x="7575" y="356"/>
                  </a:lnTo>
                  <a:lnTo>
                    <a:pt x="7554" y="314"/>
                  </a:lnTo>
                  <a:lnTo>
                    <a:pt x="7324" y="168"/>
                  </a:lnTo>
                  <a:lnTo>
                    <a:pt x="7199" y="168"/>
                  </a:lnTo>
                  <a:lnTo>
                    <a:pt x="7010" y="126"/>
                  </a:lnTo>
                  <a:lnTo>
                    <a:pt x="6948" y="105"/>
                  </a:lnTo>
                  <a:lnTo>
                    <a:pt x="6885" y="147"/>
                  </a:lnTo>
                  <a:lnTo>
                    <a:pt x="6780" y="63"/>
                  </a:lnTo>
                  <a:lnTo>
                    <a:pt x="6717" y="63"/>
                  </a:lnTo>
                  <a:lnTo>
                    <a:pt x="6529" y="168"/>
                  </a:lnTo>
                  <a:lnTo>
                    <a:pt x="6257" y="210"/>
                  </a:lnTo>
                  <a:lnTo>
                    <a:pt x="6006" y="314"/>
                  </a:lnTo>
                  <a:lnTo>
                    <a:pt x="5880" y="440"/>
                  </a:lnTo>
                  <a:lnTo>
                    <a:pt x="5839" y="586"/>
                  </a:lnTo>
                  <a:lnTo>
                    <a:pt x="5776" y="670"/>
                  </a:lnTo>
                  <a:lnTo>
                    <a:pt x="5755" y="963"/>
                  </a:lnTo>
                  <a:lnTo>
                    <a:pt x="5859" y="1109"/>
                  </a:lnTo>
                  <a:lnTo>
                    <a:pt x="5943" y="1361"/>
                  </a:lnTo>
                  <a:lnTo>
                    <a:pt x="5880" y="1486"/>
                  </a:lnTo>
                  <a:lnTo>
                    <a:pt x="5734" y="1633"/>
                  </a:lnTo>
                  <a:lnTo>
                    <a:pt x="5692" y="1695"/>
                  </a:lnTo>
                  <a:lnTo>
                    <a:pt x="5525" y="1842"/>
                  </a:lnTo>
                  <a:lnTo>
                    <a:pt x="5378" y="1905"/>
                  </a:lnTo>
                  <a:lnTo>
                    <a:pt x="5148" y="1800"/>
                  </a:lnTo>
                  <a:lnTo>
                    <a:pt x="4918" y="1612"/>
                  </a:lnTo>
                  <a:lnTo>
                    <a:pt x="4730" y="1486"/>
                  </a:lnTo>
                  <a:lnTo>
                    <a:pt x="4479" y="1319"/>
                  </a:lnTo>
                  <a:lnTo>
                    <a:pt x="4060" y="1172"/>
                  </a:lnTo>
                  <a:lnTo>
                    <a:pt x="3872" y="1151"/>
                  </a:lnTo>
                  <a:lnTo>
                    <a:pt x="3788" y="1172"/>
                  </a:lnTo>
                  <a:lnTo>
                    <a:pt x="3579" y="1172"/>
                  </a:lnTo>
                  <a:lnTo>
                    <a:pt x="3390" y="1068"/>
                  </a:lnTo>
                  <a:lnTo>
                    <a:pt x="3223" y="733"/>
                  </a:lnTo>
                  <a:lnTo>
                    <a:pt x="3223" y="545"/>
                  </a:lnTo>
                  <a:lnTo>
                    <a:pt x="3056" y="356"/>
                  </a:lnTo>
                  <a:lnTo>
                    <a:pt x="2700" y="314"/>
                  </a:lnTo>
                  <a:lnTo>
                    <a:pt x="2512" y="168"/>
                  </a:lnTo>
                  <a:lnTo>
                    <a:pt x="2198" y="168"/>
                  </a:lnTo>
                  <a:lnTo>
                    <a:pt x="2010" y="105"/>
                  </a:lnTo>
                  <a:lnTo>
                    <a:pt x="1591" y="168"/>
                  </a:lnTo>
                  <a:lnTo>
                    <a:pt x="1298" y="126"/>
                  </a:lnTo>
                  <a:lnTo>
                    <a:pt x="1194" y="21"/>
                  </a:lnTo>
                  <a:lnTo>
                    <a:pt x="106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1"/>
            <p:cNvSpPr/>
            <p:nvPr/>
          </p:nvSpPr>
          <p:spPr>
            <a:xfrm>
              <a:off x="3792975" y="2679900"/>
              <a:ext cx="57050" cy="111450"/>
            </a:xfrm>
            <a:custGeom>
              <a:avLst/>
              <a:gdLst/>
              <a:ahLst/>
              <a:cxnLst/>
              <a:rect l="l" t="t" r="r" b="b"/>
              <a:pathLst>
                <a:path w="2282" h="4458" extrusionOk="0">
                  <a:moveTo>
                    <a:pt x="1235" y="0"/>
                  </a:moveTo>
                  <a:lnTo>
                    <a:pt x="1110" y="21"/>
                  </a:lnTo>
                  <a:lnTo>
                    <a:pt x="1110" y="105"/>
                  </a:lnTo>
                  <a:lnTo>
                    <a:pt x="1026" y="21"/>
                  </a:lnTo>
                  <a:lnTo>
                    <a:pt x="859" y="42"/>
                  </a:lnTo>
                  <a:lnTo>
                    <a:pt x="650" y="147"/>
                  </a:lnTo>
                  <a:lnTo>
                    <a:pt x="524" y="272"/>
                  </a:lnTo>
                  <a:lnTo>
                    <a:pt x="503" y="356"/>
                  </a:lnTo>
                  <a:lnTo>
                    <a:pt x="524" y="440"/>
                  </a:lnTo>
                  <a:lnTo>
                    <a:pt x="503" y="586"/>
                  </a:lnTo>
                  <a:lnTo>
                    <a:pt x="503" y="775"/>
                  </a:lnTo>
                  <a:lnTo>
                    <a:pt x="399" y="1047"/>
                  </a:lnTo>
                  <a:lnTo>
                    <a:pt x="440" y="1193"/>
                  </a:lnTo>
                  <a:lnTo>
                    <a:pt x="503" y="1298"/>
                  </a:lnTo>
                  <a:lnTo>
                    <a:pt x="524" y="1319"/>
                  </a:lnTo>
                  <a:lnTo>
                    <a:pt x="482" y="1381"/>
                  </a:lnTo>
                  <a:lnTo>
                    <a:pt x="419" y="1465"/>
                  </a:lnTo>
                  <a:lnTo>
                    <a:pt x="503" y="1528"/>
                  </a:lnTo>
                  <a:lnTo>
                    <a:pt x="440" y="1591"/>
                  </a:lnTo>
                  <a:lnTo>
                    <a:pt x="419" y="1800"/>
                  </a:lnTo>
                  <a:lnTo>
                    <a:pt x="336" y="1842"/>
                  </a:lnTo>
                  <a:lnTo>
                    <a:pt x="294" y="1925"/>
                  </a:lnTo>
                  <a:lnTo>
                    <a:pt x="210" y="1946"/>
                  </a:lnTo>
                  <a:lnTo>
                    <a:pt x="85" y="2114"/>
                  </a:lnTo>
                  <a:lnTo>
                    <a:pt x="1" y="2365"/>
                  </a:lnTo>
                  <a:lnTo>
                    <a:pt x="64" y="2407"/>
                  </a:lnTo>
                  <a:lnTo>
                    <a:pt x="106" y="2553"/>
                  </a:lnTo>
                  <a:lnTo>
                    <a:pt x="85" y="2616"/>
                  </a:lnTo>
                  <a:lnTo>
                    <a:pt x="168" y="2741"/>
                  </a:lnTo>
                  <a:lnTo>
                    <a:pt x="210" y="2741"/>
                  </a:lnTo>
                  <a:lnTo>
                    <a:pt x="399" y="2888"/>
                  </a:lnTo>
                  <a:lnTo>
                    <a:pt x="419" y="3034"/>
                  </a:lnTo>
                  <a:lnTo>
                    <a:pt x="545" y="3076"/>
                  </a:lnTo>
                  <a:lnTo>
                    <a:pt x="608" y="3139"/>
                  </a:lnTo>
                  <a:lnTo>
                    <a:pt x="712" y="3160"/>
                  </a:lnTo>
                  <a:lnTo>
                    <a:pt x="838" y="3306"/>
                  </a:lnTo>
                  <a:lnTo>
                    <a:pt x="1215" y="4457"/>
                  </a:lnTo>
                  <a:lnTo>
                    <a:pt x="1277" y="4457"/>
                  </a:lnTo>
                  <a:lnTo>
                    <a:pt x="1319" y="4436"/>
                  </a:lnTo>
                  <a:lnTo>
                    <a:pt x="1424" y="4394"/>
                  </a:lnTo>
                  <a:lnTo>
                    <a:pt x="1466" y="4290"/>
                  </a:lnTo>
                  <a:lnTo>
                    <a:pt x="1487" y="4227"/>
                  </a:lnTo>
                  <a:lnTo>
                    <a:pt x="1487" y="4185"/>
                  </a:lnTo>
                  <a:lnTo>
                    <a:pt x="1528" y="4143"/>
                  </a:lnTo>
                  <a:lnTo>
                    <a:pt x="1528" y="4018"/>
                  </a:lnTo>
                  <a:lnTo>
                    <a:pt x="1466" y="3829"/>
                  </a:lnTo>
                  <a:lnTo>
                    <a:pt x="1487" y="3767"/>
                  </a:lnTo>
                  <a:lnTo>
                    <a:pt x="1487" y="3683"/>
                  </a:lnTo>
                  <a:lnTo>
                    <a:pt x="1570" y="3620"/>
                  </a:lnTo>
                  <a:lnTo>
                    <a:pt x="1696" y="3620"/>
                  </a:lnTo>
                  <a:lnTo>
                    <a:pt x="1800" y="3495"/>
                  </a:lnTo>
                  <a:lnTo>
                    <a:pt x="1800" y="3411"/>
                  </a:lnTo>
                  <a:lnTo>
                    <a:pt x="2156" y="3202"/>
                  </a:lnTo>
                  <a:lnTo>
                    <a:pt x="2282" y="3034"/>
                  </a:lnTo>
                  <a:lnTo>
                    <a:pt x="2219" y="2972"/>
                  </a:lnTo>
                  <a:lnTo>
                    <a:pt x="2177" y="2762"/>
                  </a:lnTo>
                  <a:lnTo>
                    <a:pt x="2198" y="2721"/>
                  </a:lnTo>
                  <a:lnTo>
                    <a:pt x="2156" y="2679"/>
                  </a:lnTo>
                  <a:lnTo>
                    <a:pt x="1968" y="2574"/>
                  </a:lnTo>
                  <a:lnTo>
                    <a:pt x="1947" y="2532"/>
                  </a:lnTo>
                  <a:lnTo>
                    <a:pt x="1947" y="2448"/>
                  </a:lnTo>
                  <a:lnTo>
                    <a:pt x="1863" y="2407"/>
                  </a:lnTo>
                  <a:lnTo>
                    <a:pt x="1842" y="2428"/>
                  </a:lnTo>
                  <a:lnTo>
                    <a:pt x="1842" y="2469"/>
                  </a:lnTo>
                  <a:lnTo>
                    <a:pt x="1779" y="2511"/>
                  </a:lnTo>
                  <a:lnTo>
                    <a:pt x="1696" y="2469"/>
                  </a:lnTo>
                  <a:lnTo>
                    <a:pt x="1675" y="2365"/>
                  </a:lnTo>
                  <a:lnTo>
                    <a:pt x="1591" y="2407"/>
                  </a:lnTo>
                  <a:lnTo>
                    <a:pt x="1424" y="2260"/>
                  </a:lnTo>
                  <a:lnTo>
                    <a:pt x="1340" y="2114"/>
                  </a:lnTo>
                  <a:lnTo>
                    <a:pt x="1382" y="1925"/>
                  </a:lnTo>
                  <a:lnTo>
                    <a:pt x="1675" y="1737"/>
                  </a:lnTo>
                  <a:lnTo>
                    <a:pt x="1842" y="1570"/>
                  </a:lnTo>
                  <a:lnTo>
                    <a:pt x="1884" y="1507"/>
                  </a:lnTo>
                  <a:lnTo>
                    <a:pt x="1842" y="1465"/>
                  </a:lnTo>
                  <a:lnTo>
                    <a:pt x="1884" y="1381"/>
                  </a:lnTo>
                  <a:lnTo>
                    <a:pt x="1863" y="1298"/>
                  </a:lnTo>
                  <a:lnTo>
                    <a:pt x="1842" y="1277"/>
                  </a:lnTo>
                  <a:lnTo>
                    <a:pt x="1842" y="1088"/>
                  </a:lnTo>
                  <a:lnTo>
                    <a:pt x="1654" y="1005"/>
                  </a:lnTo>
                  <a:lnTo>
                    <a:pt x="1528" y="837"/>
                  </a:lnTo>
                  <a:lnTo>
                    <a:pt x="1549" y="670"/>
                  </a:lnTo>
                  <a:lnTo>
                    <a:pt x="1675" y="586"/>
                  </a:lnTo>
                  <a:lnTo>
                    <a:pt x="1696" y="482"/>
                  </a:lnTo>
                  <a:lnTo>
                    <a:pt x="1800" y="314"/>
                  </a:lnTo>
                  <a:lnTo>
                    <a:pt x="1800" y="210"/>
                  </a:lnTo>
                  <a:lnTo>
                    <a:pt x="1759" y="147"/>
                  </a:lnTo>
                  <a:lnTo>
                    <a:pt x="1549" y="335"/>
                  </a:lnTo>
                  <a:lnTo>
                    <a:pt x="1487" y="419"/>
                  </a:lnTo>
                  <a:lnTo>
                    <a:pt x="1424" y="377"/>
                  </a:lnTo>
                  <a:lnTo>
                    <a:pt x="1340" y="168"/>
                  </a:lnTo>
                  <a:lnTo>
                    <a:pt x="1277" y="168"/>
                  </a:lnTo>
                  <a:lnTo>
                    <a:pt x="1277" y="63"/>
                  </a:lnTo>
                  <a:lnTo>
                    <a:pt x="1235"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1"/>
            <p:cNvSpPr/>
            <p:nvPr/>
          </p:nvSpPr>
          <p:spPr>
            <a:xfrm>
              <a:off x="3568575" y="2683550"/>
              <a:ext cx="289825" cy="280400"/>
            </a:xfrm>
            <a:custGeom>
              <a:avLst/>
              <a:gdLst/>
              <a:ahLst/>
              <a:cxnLst/>
              <a:rect l="l" t="t" r="r" b="b"/>
              <a:pathLst>
                <a:path w="11593" h="11216" extrusionOk="0">
                  <a:moveTo>
                    <a:pt x="8307" y="1"/>
                  </a:moveTo>
                  <a:lnTo>
                    <a:pt x="8161" y="22"/>
                  </a:lnTo>
                  <a:lnTo>
                    <a:pt x="8140" y="106"/>
                  </a:lnTo>
                  <a:lnTo>
                    <a:pt x="8035" y="126"/>
                  </a:lnTo>
                  <a:lnTo>
                    <a:pt x="7994" y="210"/>
                  </a:lnTo>
                  <a:lnTo>
                    <a:pt x="7910" y="189"/>
                  </a:lnTo>
                  <a:lnTo>
                    <a:pt x="7805" y="189"/>
                  </a:lnTo>
                  <a:lnTo>
                    <a:pt x="7701" y="294"/>
                  </a:lnTo>
                  <a:lnTo>
                    <a:pt x="7575" y="294"/>
                  </a:lnTo>
                  <a:lnTo>
                    <a:pt x="7491" y="168"/>
                  </a:lnTo>
                  <a:lnTo>
                    <a:pt x="7324" y="168"/>
                  </a:lnTo>
                  <a:lnTo>
                    <a:pt x="7261" y="126"/>
                  </a:lnTo>
                  <a:lnTo>
                    <a:pt x="7115" y="168"/>
                  </a:lnTo>
                  <a:lnTo>
                    <a:pt x="6989" y="126"/>
                  </a:lnTo>
                  <a:lnTo>
                    <a:pt x="6947" y="168"/>
                  </a:lnTo>
                  <a:lnTo>
                    <a:pt x="6843" y="106"/>
                  </a:lnTo>
                  <a:lnTo>
                    <a:pt x="6759" y="126"/>
                  </a:lnTo>
                  <a:lnTo>
                    <a:pt x="6696" y="273"/>
                  </a:lnTo>
                  <a:lnTo>
                    <a:pt x="6571" y="273"/>
                  </a:lnTo>
                  <a:lnTo>
                    <a:pt x="6466" y="210"/>
                  </a:lnTo>
                  <a:lnTo>
                    <a:pt x="6320" y="336"/>
                  </a:lnTo>
                  <a:lnTo>
                    <a:pt x="6236" y="336"/>
                  </a:lnTo>
                  <a:lnTo>
                    <a:pt x="6110" y="273"/>
                  </a:lnTo>
                  <a:lnTo>
                    <a:pt x="5964" y="315"/>
                  </a:lnTo>
                  <a:lnTo>
                    <a:pt x="5629" y="315"/>
                  </a:lnTo>
                  <a:lnTo>
                    <a:pt x="5336" y="524"/>
                  </a:lnTo>
                  <a:lnTo>
                    <a:pt x="5190" y="545"/>
                  </a:lnTo>
                  <a:lnTo>
                    <a:pt x="5106" y="545"/>
                  </a:lnTo>
                  <a:lnTo>
                    <a:pt x="4981" y="629"/>
                  </a:lnTo>
                  <a:lnTo>
                    <a:pt x="4960" y="712"/>
                  </a:lnTo>
                  <a:lnTo>
                    <a:pt x="4897" y="817"/>
                  </a:lnTo>
                  <a:lnTo>
                    <a:pt x="4813" y="817"/>
                  </a:lnTo>
                  <a:lnTo>
                    <a:pt x="4792" y="796"/>
                  </a:lnTo>
                  <a:lnTo>
                    <a:pt x="4709" y="796"/>
                  </a:lnTo>
                  <a:lnTo>
                    <a:pt x="4646" y="817"/>
                  </a:lnTo>
                  <a:lnTo>
                    <a:pt x="4604" y="859"/>
                  </a:lnTo>
                  <a:lnTo>
                    <a:pt x="4457" y="901"/>
                  </a:lnTo>
                  <a:lnTo>
                    <a:pt x="4332" y="942"/>
                  </a:lnTo>
                  <a:lnTo>
                    <a:pt x="4248" y="1026"/>
                  </a:lnTo>
                  <a:lnTo>
                    <a:pt x="4227" y="1068"/>
                  </a:lnTo>
                  <a:lnTo>
                    <a:pt x="4123" y="1214"/>
                  </a:lnTo>
                  <a:lnTo>
                    <a:pt x="3934" y="1256"/>
                  </a:lnTo>
                  <a:lnTo>
                    <a:pt x="3767" y="1256"/>
                  </a:lnTo>
                  <a:lnTo>
                    <a:pt x="3830" y="1340"/>
                  </a:lnTo>
                  <a:lnTo>
                    <a:pt x="3851" y="1382"/>
                  </a:lnTo>
                  <a:lnTo>
                    <a:pt x="3913" y="1486"/>
                  </a:lnTo>
                  <a:lnTo>
                    <a:pt x="3934" y="1591"/>
                  </a:lnTo>
                  <a:lnTo>
                    <a:pt x="3955" y="1633"/>
                  </a:lnTo>
                  <a:lnTo>
                    <a:pt x="3955" y="1800"/>
                  </a:lnTo>
                  <a:lnTo>
                    <a:pt x="3955" y="2051"/>
                  </a:lnTo>
                  <a:lnTo>
                    <a:pt x="3976" y="2114"/>
                  </a:lnTo>
                  <a:lnTo>
                    <a:pt x="4039" y="2575"/>
                  </a:lnTo>
                  <a:lnTo>
                    <a:pt x="4123" y="2721"/>
                  </a:lnTo>
                  <a:lnTo>
                    <a:pt x="4144" y="2847"/>
                  </a:lnTo>
                  <a:lnTo>
                    <a:pt x="4227" y="2847"/>
                  </a:lnTo>
                  <a:lnTo>
                    <a:pt x="4269" y="2909"/>
                  </a:lnTo>
                  <a:lnTo>
                    <a:pt x="4353" y="2930"/>
                  </a:lnTo>
                  <a:lnTo>
                    <a:pt x="4395" y="2951"/>
                  </a:lnTo>
                  <a:lnTo>
                    <a:pt x="4332" y="3119"/>
                  </a:lnTo>
                  <a:lnTo>
                    <a:pt x="4353" y="3160"/>
                  </a:lnTo>
                  <a:lnTo>
                    <a:pt x="4269" y="3265"/>
                  </a:lnTo>
                  <a:lnTo>
                    <a:pt x="3600" y="3265"/>
                  </a:lnTo>
                  <a:lnTo>
                    <a:pt x="3453" y="3307"/>
                  </a:lnTo>
                  <a:lnTo>
                    <a:pt x="3307" y="3516"/>
                  </a:lnTo>
                  <a:lnTo>
                    <a:pt x="3202" y="3621"/>
                  </a:lnTo>
                  <a:lnTo>
                    <a:pt x="3118" y="3746"/>
                  </a:lnTo>
                  <a:lnTo>
                    <a:pt x="3139" y="3935"/>
                  </a:lnTo>
                  <a:lnTo>
                    <a:pt x="3097" y="4060"/>
                  </a:lnTo>
                  <a:lnTo>
                    <a:pt x="2700" y="4311"/>
                  </a:lnTo>
                  <a:lnTo>
                    <a:pt x="2072" y="4688"/>
                  </a:lnTo>
                  <a:lnTo>
                    <a:pt x="1612" y="4939"/>
                  </a:lnTo>
                  <a:lnTo>
                    <a:pt x="1361" y="5002"/>
                  </a:lnTo>
                  <a:lnTo>
                    <a:pt x="1152" y="5002"/>
                  </a:lnTo>
                  <a:lnTo>
                    <a:pt x="1047" y="5043"/>
                  </a:lnTo>
                  <a:lnTo>
                    <a:pt x="880" y="5043"/>
                  </a:lnTo>
                  <a:lnTo>
                    <a:pt x="587" y="5106"/>
                  </a:lnTo>
                  <a:lnTo>
                    <a:pt x="398" y="5211"/>
                  </a:lnTo>
                  <a:lnTo>
                    <a:pt x="294" y="5357"/>
                  </a:lnTo>
                  <a:lnTo>
                    <a:pt x="43" y="5546"/>
                  </a:lnTo>
                  <a:lnTo>
                    <a:pt x="43" y="6048"/>
                  </a:lnTo>
                  <a:lnTo>
                    <a:pt x="1" y="6194"/>
                  </a:lnTo>
                  <a:lnTo>
                    <a:pt x="2093" y="7617"/>
                  </a:lnTo>
                  <a:lnTo>
                    <a:pt x="5901" y="10128"/>
                  </a:lnTo>
                  <a:lnTo>
                    <a:pt x="5943" y="10379"/>
                  </a:lnTo>
                  <a:lnTo>
                    <a:pt x="6069" y="10484"/>
                  </a:lnTo>
                  <a:lnTo>
                    <a:pt x="6278" y="10484"/>
                  </a:lnTo>
                  <a:lnTo>
                    <a:pt x="6445" y="10546"/>
                  </a:lnTo>
                  <a:lnTo>
                    <a:pt x="6550" y="10672"/>
                  </a:lnTo>
                  <a:lnTo>
                    <a:pt x="6696" y="10735"/>
                  </a:lnTo>
                  <a:lnTo>
                    <a:pt x="6801" y="10797"/>
                  </a:lnTo>
                  <a:lnTo>
                    <a:pt x="6801" y="10902"/>
                  </a:lnTo>
                  <a:lnTo>
                    <a:pt x="6738" y="11090"/>
                  </a:lnTo>
                  <a:lnTo>
                    <a:pt x="6780" y="11174"/>
                  </a:lnTo>
                  <a:lnTo>
                    <a:pt x="6906" y="11216"/>
                  </a:lnTo>
                  <a:lnTo>
                    <a:pt x="7178" y="11195"/>
                  </a:lnTo>
                  <a:lnTo>
                    <a:pt x="7408" y="11111"/>
                  </a:lnTo>
                  <a:lnTo>
                    <a:pt x="8266" y="10902"/>
                  </a:lnTo>
                  <a:lnTo>
                    <a:pt x="8998" y="10253"/>
                  </a:lnTo>
                  <a:lnTo>
                    <a:pt x="11592" y="8663"/>
                  </a:lnTo>
                  <a:lnTo>
                    <a:pt x="11509" y="8580"/>
                  </a:lnTo>
                  <a:lnTo>
                    <a:pt x="11446" y="8496"/>
                  </a:lnTo>
                  <a:lnTo>
                    <a:pt x="11383" y="8454"/>
                  </a:lnTo>
                  <a:lnTo>
                    <a:pt x="11279" y="8224"/>
                  </a:lnTo>
                  <a:lnTo>
                    <a:pt x="11195" y="8077"/>
                  </a:lnTo>
                  <a:lnTo>
                    <a:pt x="11090" y="8015"/>
                  </a:lnTo>
                  <a:lnTo>
                    <a:pt x="10651" y="8015"/>
                  </a:lnTo>
                  <a:lnTo>
                    <a:pt x="10567" y="7931"/>
                  </a:lnTo>
                  <a:lnTo>
                    <a:pt x="10546" y="7826"/>
                  </a:lnTo>
                  <a:lnTo>
                    <a:pt x="10504" y="7743"/>
                  </a:lnTo>
                  <a:lnTo>
                    <a:pt x="10463" y="7596"/>
                  </a:lnTo>
                  <a:lnTo>
                    <a:pt x="10504" y="7512"/>
                  </a:lnTo>
                  <a:lnTo>
                    <a:pt x="10463" y="7387"/>
                  </a:lnTo>
                  <a:lnTo>
                    <a:pt x="10421" y="7345"/>
                  </a:lnTo>
                  <a:lnTo>
                    <a:pt x="10316" y="7115"/>
                  </a:lnTo>
                  <a:lnTo>
                    <a:pt x="10191" y="6927"/>
                  </a:lnTo>
                  <a:lnTo>
                    <a:pt x="10107" y="6864"/>
                  </a:lnTo>
                  <a:lnTo>
                    <a:pt x="10149" y="6801"/>
                  </a:lnTo>
                  <a:lnTo>
                    <a:pt x="10191" y="6759"/>
                  </a:lnTo>
                  <a:lnTo>
                    <a:pt x="10316" y="6655"/>
                  </a:lnTo>
                  <a:lnTo>
                    <a:pt x="10358" y="6571"/>
                  </a:lnTo>
                  <a:lnTo>
                    <a:pt x="10337" y="6362"/>
                  </a:lnTo>
                  <a:lnTo>
                    <a:pt x="10295" y="6236"/>
                  </a:lnTo>
                  <a:lnTo>
                    <a:pt x="10316" y="6173"/>
                  </a:lnTo>
                  <a:lnTo>
                    <a:pt x="10358" y="5860"/>
                  </a:lnTo>
                  <a:lnTo>
                    <a:pt x="10295" y="5713"/>
                  </a:lnTo>
                  <a:lnTo>
                    <a:pt x="10295" y="5399"/>
                  </a:lnTo>
                  <a:lnTo>
                    <a:pt x="10295" y="5336"/>
                  </a:lnTo>
                  <a:lnTo>
                    <a:pt x="10253" y="5127"/>
                  </a:lnTo>
                  <a:lnTo>
                    <a:pt x="10253" y="4730"/>
                  </a:lnTo>
                  <a:lnTo>
                    <a:pt x="10191" y="4604"/>
                  </a:lnTo>
                  <a:lnTo>
                    <a:pt x="10128" y="4583"/>
                  </a:lnTo>
                  <a:lnTo>
                    <a:pt x="10128" y="4374"/>
                  </a:lnTo>
                  <a:lnTo>
                    <a:pt x="10191" y="4311"/>
                  </a:lnTo>
                  <a:lnTo>
                    <a:pt x="9814" y="3160"/>
                  </a:lnTo>
                  <a:lnTo>
                    <a:pt x="9688" y="3014"/>
                  </a:lnTo>
                  <a:lnTo>
                    <a:pt x="9584" y="2993"/>
                  </a:lnTo>
                  <a:lnTo>
                    <a:pt x="9521" y="2930"/>
                  </a:lnTo>
                  <a:lnTo>
                    <a:pt x="9395" y="2888"/>
                  </a:lnTo>
                  <a:lnTo>
                    <a:pt x="9375" y="2742"/>
                  </a:lnTo>
                  <a:lnTo>
                    <a:pt x="9186" y="2595"/>
                  </a:lnTo>
                  <a:lnTo>
                    <a:pt x="9144" y="2595"/>
                  </a:lnTo>
                  <a:lnTo>
                    <a:pt x="9061" y="2470"/>
                  </a:lnTo>
                  <a:lnTo>
                    <a:pt x="9082" y="2407"/>
                  </a:lnTo>
                  <a:lnTo>
                    <a:pt x="9040" y="2261"/>
                  </a:lnTo>
                  <a:lnTo>
                    <a:pt x="8977" y="2219"/>
                  </a:lnTo>
                  <a:lnTo>
                    <a:pt x="9061" y="1968"/>
                  </a:lnTo>
                  <a:lnTo>
                    <a:pt x="9186" y="1800"/>
                  </a:lnTo>
                  <a:lnTo>
                    <a:pt x="9270" y="1779"/>
                  </a:lnTo>
                  <a:lnTo>
                    <a:pt x="9312" y="1696"/>
                  </a:lnTo>
                  <a:lnTo>
                    <a:pt x="9395" y="1654"/>
                  </a:lnTo>
                  <a:lnTo>
                    <a:pt x="9416" y="1445"/>
                  </a:lnTo>
                  <a:lnTo>
                    <a:pt x="9479" y="1382"/>
                  </a:lnTo>
                  <a:lnTo>
                    <a:pt x="9395" y="1319"/>
                  </a:lnTo>
                  <a:lnTo>
                    <a:pt x="9458" y="1235"/>
                  </a:lnTo>
                  <a:lnTo>
                    <a:pt x="9500" y="1173"/>
                  </a:lnTo>
                  <a:lnTo>
                    <a:pt x="9479" y="1152"/>
                  </a:lnTo>
                  <a:lnTo>
                    <a:pt x="9416" y="1047"/>
                  </a:lnTo>
                  <a:lnTo>
                    <a:pt x="9375" y="901"/>
                  </a:lnTo>
                  <a:lnTo>
                    <a:pt x="9479" y="629"/>
                  </a:lnTo>
                  <a:lnTo>
                    <a:pt x="9479" y="440"/>
                  </a:lnTo>
                  <a:lnTo>
                    <a:pt x="9500" y="294"/>
                  </a:lnTo>
                  <a:lnTo>
                    <a:pt x="9479" y="210"/>
                  </a:lnTo>
                  <a:lnTo>
                    <a:pt x="9500" y="126"/>
                  </a:lnTo>
                  <a:lnTo>
                    <a:pt x="9479" y="106"/>
                  </a:lnTo>
                  <a:lnTo>
                    <a:pt x="9291" y="126"/>
                  </a:lnTo>
                  <a:lnTo>
                    <a:pt x="9207" y="106"/>
                  </a:lnTo>
                  <a:lnTo>
                    <a:pt x="8977" y="189"/>
                  </a:lnTo>
                  <a:lnTo>
                    <a:pt x="8851" y="85"/>
                  </a:lnTo>
                  <a:lnTo>
                    <a:pt x="8684" y="22"/>
                  </a:lnTo>
                  <a:lnTo>
                    <a:pt x="8684" y="85"/>
                  </a:lnTo>
                  <a:lnTo>
                    <a:pt x="8579" y="189"/>
                  </a:lnTo>
                  <a:lnTo>
                    <a:pt x="8370" y="168"/>
                  </a:lnTo>
                  <a:lnTo>
                    <a:pt x="8370" y="64"/>
                  </a:lnTo>
                  <a:lnTo>
                    <a:pt x="830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1"/>
            <p:cNvSpPr/>
            <p:nvPr/>
          </p:nvSpPr>
          <p:spPr>
            <a:xfrm>
              <a:off x="3511050" y="2702400"/>
              <a:ext cx="167400" cy="132350"/>
            </a:xfrm>
            <a:custGeom>
              <a:avLst/>
              <a:gdLst/>
              <a:ahLst/>
              <a:cxnLst/>
              <a:rect l="l" t="t" r="r" b="b"/>
              <a:pathLst>
                <a:path w="6696" h="5294" extrusionOk="0">
                  <a:moveTo>
                    <a:pt x="4269" y="0"/>
                  </a:moveTo>
                  <a:lnTo>
                    <a:pt x="4164" y="42"/>
                  </a:lnTo>
                  <a:lnTo>
                    <a:pt x="4122" y="84"/>
                  </a:lnTo>
                  <a:lnTo>
                    <a:pt x="4038" y="84"/>
                  </a:lnTo>
                  <a:lnTo>
                    <a:pt x="3913" y="188"/>
                  </a:lnTo>
                  <a:lnTo>
                    <a:pt x="3871" y="502"/>
                  </a:lnTo>
                  <a:lnTo>
                    <a:pt x="3766" y="691"/>
                  </a:lnTo>
                  <a:lnTo>
                    <a:pt x="3745" y="921"/>
                  </a:lnTo>
                  <a:lnTo>
                    <a:pt x="3662" y="1046"/>
                  </a:lnTo>
                  <a:lnTo>
                    <a:pt x="3411" y="1318"/>
                  </a:lnTo>
                  <a:lnTo>
                    <a:pt x="3327" y="1318"/>
                  </a:lnTo>
                  <a:lnTo>
                    <a:pt x="3222" y="1402"/>
                  </a:lnTo>
                  <a:lnTo>
                    <a:pt x="2992" y="1465"/>
                  </a:lnTo>
                  <a:lnTo>
                    <a:pt x="2825" y="1632"/>
                  </a:lnTo>
                  <a:lnTo>
                    <a:pt x="2783" y="1632"/>
                  </a:lnTo>
                  <a:lnTo>
                    <a:pt x="2553" y="1779"/>
                  </a:lnTo>
                  <a:lnTo>
                    <a:pt x="2406" y="1841"/>
                  </a:lnTo>
                  <a:lnTo>
                    <a:pt x="2344" y="1967"/>
                  </a:lnTo>
                  <a:lnTo>
                    <a:pt x="2072" y="2155"/>
                  </a:lnTo>
                  <a:lnTo>
                    <a:pt x="2155" y="2365"/>
                  </a:lnTo>
                  <a:lnTo>
                    <a:pt x="2155" y="2490"/>
                  </a:lnTo>
                  <a:lnTo>
                    <a:pt x="1925" y="2699"/>
                  </a:lnTo>
                  <a:lnTo>
                    <a:pt x="1758" y="3013"/>
                  </a:lnTo>
                  <a:lnTo>
                    <a:pt x="1758" y="3118"/>
                  </a:lnTo>
                  <a:lnTo>
                    <a:pt x="1862" y="3327"/>
                  </a:lnTo>
                  <a:lnTo>
                    <a:pt x="1779" y="3536"/>
                  </a:lnTo>
                  <a:lnTo>
                    <a:pt x="1841" y="3599"/>
                  </a:lnTo>
                  <a:lnTo>
                    <a:pt x="1883" y="3662"/>
                  </a:lnTo>
                  <a:lnTo>
                    <a:pt x="1862" y="3829"/>
                  </a:lnTo>
                  <a:lnTo>
                    <a:pt x="1507" y="4248"/>
                  </a:lnTo>
                  <a:lnTo>
                    <a:pt x="1444" y="4394"/>
                  </a:lnTo>
                  <a:lnTo>
                    <a:pt x="1297" y="4582"/>
                  </a:lnTo>
                  <a:lnTo>
                    <a:pt x="1109" y="4603"/>
                  </a:lnTo>
                  <a:lnTo>
                    <a:pt x="712" y="4959"/>
                  </a:lnTo>
                  <a:lnTo>
                    <a:pt x="147" y="5064"/>
                  </a:lnTo>
                  <a:lnTo>
                    <a:pt x="0" y="5273"/>
                  </a:lnTo>
                  <a:lnTo>
                    <a:pt x="2344" y="5294"/>
                  </a:lnTo>
                  <a:lnTo>
                    <a:pt x="2344" y="4792"/>
                  </a:lnTo>
                  <a:lnTo>
                    <a:pt x="2595" y="4603"/>
                  </a:lnTo>
                  <a:lnTo>
                    <a:pt x="2699" y="4457"/>
                  </a:lnTo>
                  <a:lnTo>
                    <a:pt x="2888" y="4352"/>
                  </a:lnTo>
                  <a:lnTo>
                    <a:pt x="3181" y="4289"/>
                  </a:lnTo>
                  <a:lnTo>
                    <a:pt x="3348" y="4289"/>
                  </a:lnTo>
                  <a:lnTo>
                    <a:pt x="3453" y="4248"/>
                  </a:lnTo>
                  <a:lnTo>
                    <a:pt x="3662" y="4248"/>
                  </a:lnTo>
                  <a:lnTo>
                    <a:pt x="3913" y="4185"/>
                  </a:lnTo>
                  <a:lnTo>
                    <a:pt x="4373" y="3934"/>
                  </a:lnTo>
                  <a:lnTo>
                    <a:pt x="5001" y="3557"/>
                  </a:lnTo>
                  <a:lnTo>
                    <a:pt x="5398" y="3306"/>
                  </a:lnTo>
                  <a:lnTo>
                    <a:pt x="5440" y="3181"/>
                  </a:lnTo>
                  <a:lnTo>
                    <a:pt x="5419" y="2992"/>
                  </a:lnTo>
                  <a:lnTo>
                    <a:pt x="5503" y="2867"/>
                  </a:lnTo>
                  <a:lnTo>
                    <a:pt x="5608" y="2762"/>
                  </a:lnTo>
                  <a:lnTo>
                    <a:pt x="5754" y="2553"/>
                  </a:lnTo>
                  <a:lnTo>
                    <a:pt x="5901" y="2511"/>
                  </a:lnTo>
                  <a:lnTo>
                    <a:pt x="6570" y="2511"/>
                  </a:lnTo>
                  <a:lnTo>
                    <a:pt x="6654" y="2406"/>
                  </a:lnTo>
                  <a:lnTo>
                    <a:pt x="6633" y="2365"/>
                  </a:lnTo>
                  <a:lnTo>
                    <a:pt x="6696" y="2197"/>
                  </a:lnTo>
                  <a:lnTo>
                    <a:pt x="6654" y="2176"/>
                  </a:lnTo>
                  <a:lnTo>
                    <a:pt x="6570" y="2155"/>
                  </a:lnTo>
                  <a:lnTo>
                    <a:pt x="6528" y="2093"/>
                  </a:lnTo>
                  <a:lnTo>
                    <a:pt x="6445" y="2093"/>
                  </a:lnTo>
                  <a:lnTo>
                    <a:pt x="6424" y="1967"/>
                  </a:lnTo>
                  <a:lnTo>
                    <a:pt x="6340" y="1821"/>
                  </a:lnTo>
                  <a:lnTo>
                    <a:pt x="6277" y="1360"/>
                  </a:lnTo>
                  <a:lnTo>
                    <a:pt x="6256" y="1297"/>
                  </a:lnTo>
                  <a:lnTo>
                    <a:pt x="6256" y="1046"/>
                  </a:lnTo>
                  <a:lnTo>
                    <a:pt x="6256" y="879"/>
                  </a:lnTo>
                  <a:lnTo>
                    <a:pt x="6235" y="837"/>
                  </a:lnTo>
                  <a:lnTo>
                    <a:pt x="6214" y="732"/>
                  </a:lnTo>
                  <a:lnTo>
                    <a:pt x="6152" y="628"/>
                  </a:lnTo>
                  <a:lnTo>
                    <a:pt x="6131" y="586"/>
                  </a:lnTo>
                  <a:lnTo>
                    <a:pt x="6068" y="502"/>
                  </a:lnTo>
                  <a:lnTo>
                    <a:pt x="6005" y="523"/>
                  </a:lnTo>
                  <a:lnTo>
                    <a:pt x="5691" y="502"/>
                  </a:lnTo>
                  <a:lnTo>
                    <a:pt x="5608" y="419"/>
                  </a:lnTo>
                  <a:lnTo>
                    <a:pt x="5587" y="314"/>
                  </a:lnTo>
                  <a:lnTo>
                    <a:pt x="5524" y="293"/>
                  </a:lnTo>
                  <a:lnTo>
                    <a:pt x="5419" y="398"/>
                  </a:lnTo>
                  <a:lnTo>
                    <a:pt x="5231" y="460"/>
                  </a:lnTo>
                  <a:lnTo>
                    <a:pt x="5064" y="398"/>
                  </a:lnTo>
                  <a:lnTo>
                    <a:pt x="4959" y="398"/>
                  </a:lnTo>
                  <a:lnTo>
                    <a:pt x="4854" y="460"/>
                  </a:lnTo>
                  <a:lnTo>
                    <a:pt x="4666" y="481"/>
                  </a:lnTo>
                  <a:lnTo>
                    <a:pt x="4541" y="460"/>
                  </a:lnTo>
                  <a:lnTo>
                    <a:pt x="4373" y="293"/>
                  </a:lnTo>
                  <a:lnTo>
                    <a:pt x="4331" y="251"/>
                  </a:lnTo>
                  <a:lnTo>
                    <a:pt x="4290" y="147"/>
                  </a:lnTo>
                  <a:lnTo>
                    <a:pt x="4290" y="84"/>
                  </a:lnTo>
                  <a:lnTo>
                    <a:pt x="4290" y="42"/>
                  </a:lnTo>
                  <a:lnTo>
                    <a:pt x="426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1"/>
            <p:cNvSpPr/>
            <p:nvPr/>
          </p:nvSpPr>
          <p:spPr>
            <a:xfrm>
              <a:off x="3450875" y="2834200"/>
              <a:ext cx="118775" cy="95225"/>
            </a:xfrm>
            <a:custGeom>
              <a:avLst/>
              <a:gdLst/>
              <a:ahLst/>
              <a:cxnLst/>
              <a:rect l="l" t="t" r="r" b="b"/>
              <a:pathLst>
                <a:path w="4751" h="3809" extrusionOk="0">
                  <a:moveTo>
                    <a:pt x="2407" y="1"/>
                  </a:moveTo>
                  <a:lnTo>
                    <a:pt x="2177" y="315"/>
                  </a:lnTo>
                  <a:lnTo>
                    <a:pt x="2177" y="524"/>
                  </a:lnTo>
                  <a:lnTo>
                    <a:pt x="2072" y="545"/>
                  </a:lnTo>
                  <a:lnTo>
                    <a:pt x="1675" y="754"/>
                  </a:lnTo>
                  <a:lnTo>
                    <a:pt x="1633" y="859"/>
                  </a:lnTo>
                  <a:lnTo>
                    <a:pt x="1466" y="942"/>
                  </a:lnTo>
                  <a:lnTo>
                    <a:pt x="1528" y="1089"/>
                  </a:lnTo>
                  <a:lnTo>
                    <a:pt x="1194" y="1612"/>
                  </a:lnTo>
                  <a:lnTo>
                    <a:pt x="1152" y="1779"/>
                  </a:lnTo>
                  <a:lnTo>
                    <a:pt x="901" y="2030"/>
                  </a:lnTo>
                  <a:lnTo>
                    <a:pt x="796" y="2093"/>
                  </a:lnTo>
                  <a:lnTo>
                    <a:pt x="671" y="2365"/>
                  </a:lnTo>
                  <a:lnTo>
                    <a:pt x="671" y="2470"/>
                  </a:lnTo>
                  <a:lnTo>
                    <a:pt x="461" y="2763"/>
                  </a:lnTo>
                  <a:lnTo>
                    <a:pt x="419" y="2847"/>
                  </a:lnTo>
                  <a:lnTo>
                    <a:pt x="503" y="2888"/>
                  </a:lnTo>
                  <a:lnTo>
                    <a:pt x="398" y="2930"/>
                  </a:lnTo>
                  <a:lnTo>
                    <a:pt x="210" y="3265"/>
                  </a:lnTo>
                  <a:lnTo>
                    <a:pt x="147" y="3286"/>
                  </a:lnTo>
                  <a:lnTo>
                    <a:pt x="64" y="3370"/>
                  </a:lnTo>
                  <a:lnTo>
                    <a:pt x="85" y="3495"/>
                  </a:lnTo>
                  <a:lnTo>
                    <a:pt x="1" y="3621"/>
                  </a:lnTo>
                  <a:lnTo>
                    <a:pt x="43" y="3809"/>
                  </a:lnTo>
                  <a:lnTo>
                    <a:pt x="2344" y="3809"/>
                  </a:lnTo>
                  <a:lnTo>
                    <a:pt x="2303" y="2742"/>
                  </a:lnTo>
                  <a:lnTo>
                    <a:pt x="2386" y="2575"/>
                  </a:lnTo>
                  <a:lnTo>
                    <a:pt x="2512" y="2512"/>
                  </a:lnTo>
                  <a:lnTo>
                    <a:pt x="2658" y="2470"/>
                  </a:lnTo>
                  <a:lnTo>
                    <a:pt x="2867" y="2470"/>
                  </a:lnTo>
                  <a:lnTo>
                    <a:pt x="2888" y="963"/>
                  </a:lnTo>
                  <a:lnTo>
                    <a:pt x="4709" y="984"/>
                  </a:lnTo>
                  <a:lnTo>
                    <a:pt x="4709" y="168"/>
                  </a:lnTo>
                  <a:lnTo>
                    <a:pt x="4751" y="22"/>
                  </a:lnTo>
                  <a:lnTo>
                    <a:pt x="2407"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1"/>
            <p:cNvSpPr/>
            <p:nvPr/>
          </p:nvSpPr>
          <p:spPr>
            <a:xfrm>
              <a:off x="3450375" y="2838400"/>
              <a:ext cx="170550" cy="187800"/>
            </a:xfrm>
            <a:custGeom>
              <a:avLst/>
              <a:gdLst/>
              <a:ahLst/>
              <a:cxnLst/>
              <a:rect l="l" t="t" r="r" b="b"/>
              <a:pathLst>
                <a:path w="6822" h="7512" extrusionOk="0">
                  <a:moveTo>
                    <a:pt x="4729" y="0"/>
                  </a:moveTo>
                  <a:lnTo>
                    <a:pt x="4729" y="816"/>
                  </a:lnTo>
                  <a:lnTo>
                    <a:pt x="2908" y="795"/>
                  </a:lnTo>
                  <a:lnTo>
                    <a:pt x="2887" y="2302"/>
                  </a:lnTo>
                  <a:lnTo>
                    <a:pt x="2678" y="2302"/>
                  </a:lnTo>
                  <a:lnTo>
                    <a:pt x="2532" y="2344"/>
                  </a:lnTo>
                  <a:lnTo>
                    <a:pt x="2406" y="2407"/>
                  </a:lnTo>
                  <a:lnTo>
                    <a:pt x="2323" y="2574"/>
                  </a:lnTo>
                  <a:lnTo>
                    <a:pt x="2364" y="3641"/>
                  </a:lnTo>
                  <a:lnTo>
                    <a:pt x="63" y="3641"/>
                  </a:lnTo>
                  <a:lnTo>
                    <a:pt x="63" y="3662"/>
                  </a:lnTo>
                  <a:lnTo>
                    <a:pt x="0" y="3808"/>
                  </a:lnTo>
                  <a:lnTo>
                    <a:pt x="0" y="4039"/>
                  </a:lnTo>
                  <a:lnTo>
                    <a:pt x="126" y="3871"/>
                  </a:lnTo>
                  <a:lnTo>
                    <a:pt x="188" y="4018"/>
                  </a:lnTo>
                  <a:lnTo>
                    <a:pt x="209" y="4039"/>
                  </a:lnTo>
                  <a:lnTo>
                    <a:pt x="293" y="3976"/>
                  </a:lnTo>
                  <a:lnTo>
                    <a:pt x="439" y="4248"/>
                  </a:lnTo>
                  <a:lnTo>
                    <a:pt x="398" y="4331"/>
                  </a:lnTo>
                  <a:lnTo>
                    <a:pt x="418" y="4436"/>
                  </a:lnTo>
                  <a:lnTo>
                    <a:pt x="398" y="4645"/>
                  </a:lnTo>
                  <a:lnTo>
                    <a:pt x="314" y="4645"/>
                  </a:lnTo>
                  <a:lnTo>
                    <a:pt x="230" y="4687"/>
                  </a:lnTo>
                  <a:lnTo>
                    <a:pt x="418" y="4917"/>
                  </a:lnTo>
                  <a:lnTo>
                    <a:pt x="523" y="5524"/>
                  </a:lnTo>
                  <a:lnTo>
                    <a:pt x="481" y="5943"/>
                  </a:lnTo>
                  <a:lnTo>
                    <a:pt x="335" y="6131"/>
                  </a:lnTo>
                  <a:lnTo>
                    <a:pt x="272" y="6487"/>
                  </a:lnTo>
                  <a:lnTo>
                    <a:pt x="209" y="6738"/>
                  </a:lnTo>
                  <a:lnTo>
                    <a:pt x="314" y="6654"/>
                  </a:lnTo>
                  <a:lnTo>
                    <a:pt x="398" y="6654"/>
                  </a:lnTo>
                  <a:lnTo>
                    <a:pt x="523" y="6549"/>
                  </a:lnTo>
                  <a:lnTo>
                    <a:pt x="837" y="6487"/>
                  </a:lnTo>
                  <a:lnTo>
                    <a:pt x="1130" y="6382"/>
                  </a:lnTo>
                  <a:lnTo>
                    <a:pt x="1235" y="6382"/>
                  </a:lnTo>
                  <a:lnTo>
                    <a:pt x="1486" y="6466"/>
                  </a:lnTo>
                  <a:lnTo>
                    <a:pt x="1653" y="6487"/>
                  </a:lnTo>
                  <a:lnTo>
                    <a:pt x="1779" y="6654"/>
                  </a:lnTo>
                  <a:lnTo>
                    <a:pt x="1779" y="6738"/>
                  </a:lnTo>
                  <a:lnTo>
                    <a:pt x="1862" y="6759"/>
                  </a:lnTo>
                  <a:lnTo>
                    <a:pt x="1946" y="6696"/>
                  </a:lnTo>
                  <a:lnTo>
                    <a:pt x="1988" y="6738"/>
                  </a:lnTo>
                  <a:lnTo>
                    <a:pt x="2071" y="6738"/>
                  </a:lnTo>
                  <a:lnTo>
                    <a:pt x="2113" y="6780"/>
                  </a:lnTo>
                  <a:lnTo>
                    <a:pt x="2155" y="6905"/>
                  </a:lnTo>
                  <a:lnTo>
                    <a:pt x="2281" y="7010"/>
                  </a:lnTo>
                  <a:lnTo>
                    <a:pt x="2281" y="7156"/>
                  </a:lnTo>
                  <a:lnTo>
                    <a:pt x="2406" y="7177"/>
                  </a:lnTo>
                  <a:lnTo>
                    <a:pt x="2427" y="7303"/>
                  </a:lnTo>
                  <a:lnTo>
                    <a:pt x="2532" y="7324"/>
                  </a:lnTo>
                  <a:lnTo>
                    <a:pt x="2699" y="7428"/>
                  </a:lnTo>
                  <a:lnTo>
                    <a:pt x="2720" y="7512"/>
                  </a:lnTo>
                  <a:lnTo>
                    <a:pt x="2846" y="7407"/>
                  </a:lnTo>
                  <a:lnTo>
                    <a:pt x="3034" y="7407"/>
                  </a:lnTo>
                  <a:lnTo>
                    <a:pt x="3097" y="7261"/>
                  </a:lnTo>
                  <a:lnTo>
                    <a:pt x="3097" y="7177"/>
                  </a:lnTo>
                  <a:lnTo>
                    <a:pt x="3097" y="6947"/>
                  </a:lnTo>
                  <a:lnTo>
                    <a:pt x="3264" y="6884"/>
                  </a:lnTo>
                  <a:lnTo>
                    <a:pt x="3411" y="6884"/>
                  </a:lnTo>
                  <a:lnTo>
                    <a:pt x="3431" y="7052"/>
                  </a:lnTo>
                  <a:lnTo>
                    <a:pt x="3515" y="7219"/>
                  </a:lnTo>
                  <a:lnTo>
                    <a:pt x="3578" y="7282"/>
                  </a:lnTo>
                  <a:lnTo>
                    <a:pt x="3724" y="6989"/>
                  </a:lnTo>
                  <a:lnTo>
                    <a:pt x="3996" y="6863"/>
                  </a:lnTo>
                  <a:lnTo>
                    <a:pt x="4143" y="6905"/>
                  </a:lnTo>
                  <a:lnTo>
                    <a:pt x="4164" y="7093"/>
                  </a:lnTo>
                  <a:lnTo>
                    <a:pt x="4206" y="7156"/>
                  </a:lnTo>
                  <a:lnTo>
                    <a:pt x="4310" y="7052"/>
                  </a:lnTo>
                  <a:lnTo>
                    <a:pt x="4394" y="7052"/>
                  </a:lnTo>
                  <a:lnTo>
                    <a:pt x="4457" y="7114"/>
                  </a:lnTo>
                  <a:lnTo>
                    <a:pt x="4520" y="7156"/>
                  </a:lnTo>
                  <a:lnTo>
                    <a:pt x="6570" y="7156"/>
                  </a:lnTo>
                  <a:lnTo>
                    <a:pt x="6758" y="6633"/>
                  </a:lnTo>
                  <a:lnTo>
                    <a:pt x="6570" y="6528"/>
                  </a:lnTo>
                  <a:lnTo>
                    <a:pt x="6131" y="1423"/>
                  </a:lnTo>
                  <a:lnTo>
                    <a:pt x="6821" y="1423"/>
                  </a:lnTo>
                  <a:lnTo>
                    <a:pt x="472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1"/>
            <p:cNvSpPr/>
            <p:nvPr/>
          </p:nvSpPr>
          <p:spPr>
            <a:xfrm>
              <a:off x="3518375" y="2873975"/>
              <a:ext cx="235400" cy="218150"/>
            </a:xfrm>
            <a:custGeom>
              <a:avLst/>
              <a:gdLst/>
              <a:ahLst/>
              <a:cxnLst/>
              <a:rect l="l" t="t" r="r" b="b"/>
              <a:pathLst>
                <a:path w="9416" h="8726" extrusionOk="0">
                  <a:moveTo>
                    <a:pt x="3411" y="0"/>
                  </a:moveTo>
                  <a:lnTo>
                    <a:pt x="3850" y="5105"/>
                  </a:lnTo>
                  <a:lnTo>
                    <a:pt x="4038" y="5210"/>
                  </a:lnTo>
                  <a:lnTo>
                    <a:pt x="3850" y="5733"/>
                  </a:lnTo>
                  <a:lnTo>
                    <a:pt x="1800" y="5733"/>
                  </a:lnTo>
                  <a:lnTo>
                    <a:pt x="1737" y="5691"/>
                  </a:lnTo>
                  <a:lnTo>
                    <a:pt x="1674" y="5629"/>
                  </a:lnTo>
                  <a:lnTo>
                    <a:pt x="1590" y="5629"/>
                  </a:lnTo>
                  <a:lnTo>
                    <a:pt x="1486" y="5733"/>
                  </a:lnTo>
                  <a:lnTo>
                    <a:pt x="1444" y="5670"/>
                  </a:lnTo>
                  <a:lnTo>
                    <a:pt x="1423" y="5482"/>
                  </a:lnTo>
                  <a:lnTo>
                    <a:pt x="1276" y="5440"/>
                  </a:lnTo>
                  <a:lnTo>
                    <a:pt x="1004" y="5566"/>
                  </a:lnTo>
                  <a:lnTo>
                    <a:pt x="858" y="5859"/>
                  </a:lnTo>
                  <a:lnTo>
                    <a:pt x="795" y="5796"/>
                  </a:lnTo>
                  <a:lnTo>
                    <a:pt x="711" y="5629"/>
                  </a:lnTo>
                  <a:lnTo>
                    <a:pt x="691" y="5461"/>
                  </a:lnTo>
                  <a:lnTo>
                    <a:pt x="544" y="5461"/>
                  </a:lnTo>
                  <a:lnTo>
                    <a:pt x="377" y="5524"/>
                  </a:lnTo>
                  <a:lnTo>
                    <a:pt x="377" y="5754"/>
                  </a:lnTo>
                  <a:lnTo>
                    <a:pt x="377" y="5838"/>
                  </a:lnTo>
                  <a:lnTo>
                    <a:pt x="314" y="5984"/>
                  </a:lnTo>
                  <a:lnTo>
                    <a:pt x="126" y="5984"/>
                  </a:lnTo>
                  <a:lnTo>
                    <a:pt x="0" y="6089"/>
                  </a:lnTo>
                  <a:lnTo>
                    <a:pt x="84" y="6173"/>
                  </a:lnTo>
                  <a:lnTo>
                    <a:pt x="84" y="6277"/>
                  </a:lnTo>
                  <a:lnTo>
                    <a:pt x="105" y="6361"/>
                  </a:lnTo>
                  <a:lnTo>
                    <a:pt x="63" y="6591"/>
                  </a:lnTo>
                  <a:lnTo>
                    <a:pt x="84" y="6675"/>
                  </a:lnTo>
                  <a:lnTo>
                    <a:pt x="209" y="6800"/>
                  </a:lnTo>
                  <a:lnTo>
                    <a:pt x="272" y="6926"/>
                  </a:lnTo>
                  <a:lnTo>
                    <a:pt x="335" y="7010"/>
                  </a:lnTo>
                  <a:lnTo>
                    <a:pt x="398" y="6989"/>
                  </a:lnTo>
                  <a:lnTo>
                    <a:pt x="481" y="7030"/>
                  </a:lnTo>
                  <a:lnTo>
                    <a:pt x="502" y="7114"/>
                  </a:lnTo>
                  <a:lnTo>
                    <a:pt x="586" y="7219"/>
                  </a:lnTo>
                  <a:lnTo>
                    <a:pt x="586" y="7261"/>
                  </a:lnTo>
                  <a:lnTo>
                    <a:pt x="523" y="7344"/>
                  </a:lnTo>
                  <a:lnTo>
                    <a:pt x="544" y="7428"/>
                  </a:lnTo>
                  <a:lnTo>
                    <a:pt x="691" y="7512"/>
                  </a:lnTo>
                  <a:lnTo>
                    <a:pt x="691" y="7616"/>
                  </a:lnTo>
                  <a:lnTo>
                    <a:pt x="649" y="7679"/>
                  </a:lnTo>
                  <a:lnTo>
                    <a:pt x="732" y="7721"/>
                  </a:lnTo>
                  <a:lnTo>
                    <a:pt x="837" y="7658"/>
                  </a:lnTo>
                  <a:lnTo>
                    <a:pt x="921" y="7679"/>
                  </a:lnTo>
                  <a:lnTo>
                    <a:pt x="1046" y="7784"/>
                  </a:lnTo>
                  <a:lnTo>
                    <a:pt x="1214" y="7784"/>
                  </a:lnTo>
                  <a:lnTo>
                    <a:pt x="1318" y="7721"/>
                  </a:lnTo>
                  <a:lnTo>
                    <a:pt x="1381" y="7679"/>
                  </a:lnTo>
                  <a:lnTo>
                    <a:pt x="1486" y="7533"/>
                  </a:lnTo>
                  <a:lnTo>
                    <a:pt x="1632" y="7533"/>
                  </a:lnTo>
                  <a:lnTo>
                    <a:pt x="1779" y="7616"/>
                  </a:lnTo>
                  <a:lnTo>
                    <a:pt x="1800" y="7554"/>
                  </a:lnTo>
                  <a:lnTo>
                    <a:pt x="1904" y="7533"/>
                  </a:lnTo>
                  <a:lnTo>
                    <a:pt x="1946" y="7574"/>
                  </a:lnTo>
                  <a:lnTo>
                    <a:pt x="2072" y="7679"/>
                  </a:lnTo>
                  <a:lnTo>
                    <a:pt x="2113" y="7826"/>
                  </a:lnTo>
                  <a:lnTo>
                    <a:pt x="2092" y="7972"/>
                  </a:lnTo>
                  <a:lnTo>
                    <a:pt x="2155" y="8035"/>
                  </a:lnTo>
                  <a:lnTo>
                    <a:pt x="2281" y="8056"/>
                  </a:lnTo>
                  <a:lnTo>
                    <a:pt x="2281" y="8098"/>
                  </a:lnTo>
                  <a:lnTo>
                    <a:pt x="2176" y="8265"/>
                  </a:lnTo>
                  <a:lnTo>
                    <a:pt x="2113" y="8411"/>
                  </a:lnTo>
                  <a:lnTo>
                    <a:pt x="2113" y="8411"/>
                  </a:lnTo>
                  <a:lnTo>
                    <a:pt x="2218" y="8390"/>
                  </a:lnTo>
                  <a:lnTo>
                    <a:pt x="2281" y="8307"/>
                  </a:lnTo>
                  <a:lnTo>
                    <a:pt x="2364" y="8307"/>
                  </a:lnTo>
                  <a:lnTo>
                    <a:pt x="2364" y="8411"/>
                  </a:lnTo>
                  <a:lnTo>
                    <a:pt x="2385" y="8495"/>
                  </a:lnTo>
                  <a:lnTo>
                    <a:pt x="2385" y="8558"/>
                  </a:lnTo>
                  <a:lnTo>
                    <a:pt x="2532" y="8579"/>
                  </a:lnTo>
                  <a:lnTo>
                    <a:pt x="2595" y="8621"/>
                  </a:lnTo>
                  <a:lnTo>
                    <a:pt x="2595" y="8704"/>
                  </a:lnTo>
                  <a:lnTo>
                    <a:pt x="2783" y="8600"/>
                  </a:lnTo>
                  <a:lnTo>
                    <a:pt x="2846" y="8600"/>
                  </a:lnTo>
                  <a:lnTo>
                    <a:pt x="2992" y="8683"/>
                  </a:lnTo>
                  <a:lnTo>
                    <a:pt x="3222" y="8683"/>
                  </a:lnTo>
                  <a:lnTo>
                    <a:pt x="3264" y="8662"/>
                  </a:lnTo>
                  <a:lnTo>
                    <a:pt x="3264" y="8600"/>
                  </a:lnTo>
                  <a:lnTo>
                    <a:pt x="3452" y="8558"/>
                  </a:lnTo>
                  <a:lnTo>
                    <a:pt x="3620" y="8579"/>
                  </a:lnTo>
                  <a:lnTo>
                    <a:pt x="3578" y="8621"/>
                  </a:lnTo>
                  <a:lnTo>
                    <a:pt x="3620" y="8683"/>
                  </a:lnTo>
                  <a:lnTo>
                    <a:pt x="3787" y="8725"/>
                  </a:lnTo>
                  <a:lnTo>
                    <a:pt x="3892" y="8579"/>
                  </a:lnTo>
                  <a:lnTo>
                    <a:pt x="3976" y="8516"/>
                  </a:lnTo>
                  <a:lnTo>
                    <a:pt x="3997" y="8390"/>
                  </a:lnTo>
                  <a:lnTo>
                    <a:pt x="3976" y="8307"/>
                  </a:lnTo>
                  <a:lnTo>
                    <a:pt x="3976" y="8181"/>
                  </a:lnTo>
                  <a:lnTo>
                    <a:pt x="4080" y="8160"/>
                  </a:lnTo>
                  <a:lnTo>
                    <a:pt x="4059" y="7993"/>
                  </a:lnTo>
                  <a:lnTo>
                    <a:pt x="4038" y="7888"/>
                  </a:lnTo>
                  <a:lnTo>
                    <a:pt x="4143" y="7826"/>
                  </a:lnTo>
                  <a:lnTo>
                    <a:pt x="4269" y="7679"/>
                  </a:lnTo>
                  <a:lnTo>
                    <a:pt x="4457" y="7407"/>
                  </a:lnTo>
                  <a:lnTo>
                    <a:pt x="4561" y="7219"/>
                  </a:lnTo>
                  <a:lnTo>
                    <a:pt x="4582" y="7135"/>
                  </a:lnTo>
                  <a:lnTo>
                    <a:pt x="4708" y="6926"/>
                  </a:lnTo>
                  <a:lnTo>
                    <a:pt x="4792" y="6905"/>
                  </a:lnTo>
                  <a:lnTo>
                    <a:pt x="4813" y="6821"/>
                  </a:lnTo>
                  <a:lnTo>
                    <a:pt x="4980" y="6800"/>
                  </a:lnTo>
                  <a:lnTo>
                    <a:pt x="5043" y="6821"/>
                  </a:lnTo>
                  <a:lnTo>
                    <a:pt x="5336" y="6738"/>
                  </a:lnTo>
                  <a:lnTo>
                    <a:pt x="5398" y="6612"/>
                  </a:lnTo>
                  <a:lnTo>
                    <a:pt x="5712" y="6403"/>
                  </a:lnTo>
                  <a:lnTo>
                    <a:pt x="6152" y="6173"/>
                  </a:lnTo>
                  <a:lnTo>
                    <a:pt x="6277" y="6047"/>
                  </a:lnTo>
                  <a:lnTo>
                    <a:pt x="6465" y="5942"/>
                  </a:lnTo>
                  <a:lnTo>
                    <a:pt x="6758" y="5901"/>
                  </a:lnTo>
                  <a:lnTo>
                    <a:pt x="6884" y="5880"/>
                  </a:lnTo>
                  <a:lnTo>
                    <a:pt x="7072" y="5942"/>
                  </a:lnTo>
                  <a:lnTo>
                    <a:pt x="7177" y="5942"/>
                  </a:lnTo>
                  <a:lnTo>
                    <a:pt x="7198" y="5984"/>
                  </a:lnTo>
                  <a:lnTo>
                    <a:pt x="7219" y="5963"/>
                  </a:lnTo>
                  <a:lnTo>
                    <a:pt x="7344" y="5984"/>
                  </a:lnTo>
                  <a:lnTo>
                    <a:pt x="7742" y="5963"/>
                  </a:lnTo>
                  <a:lnTo>
                    <a:pt x="7867" y="5963"/>
                  </a:lnTo>
                  <a:lnTo>
                    <a:pt x="8035" y="5880"/>
                  </a:lnTo>
                  <a:lnTo>
                    <a:pt x="8390" y="5880"/>
                  </a:lnTo>
                  <a:lnTo>
                    <a:pt x="8558" y="5775"/>
                  </a:lnTo>
                  <a:lnTo>
                    <a:pt x="8746" y="5775"/>
                  </a:lnTo>
                  <a:lnTo>
                    <a:pt x="8893" y="5670"/>
                  </a:lnTo>
                  <a:lnTo>
                    <a:pt x="9186" y="5524"/>
                  </a:lnTo>
                  <a:lnTo>
                    <a:pt x="9227" y="5377"/>
                  </a:lnTo>
                  <a:lnTo>
                    <a:pt x="9269" y="5210"/>
                  </a:lnTo>
                  <a:lnTo>
                    <a:pt x="9332" y="5126"/>
                  </a:lnTo>
                  <a:lnTo>
                    <a:pt x="9395" y="4624"/>
                  </a:lnTo>
                  <a:lnTo>
                    <a:pt x="9416" y="3494"/>
                  </a:lnTo>
                  <a:lnTo>
                    <a:pt x="9186" y="3578"/>
                  </a:lnTo>
                  <a:lnTo>
                    <a:pt x="8914" y="3599"/>
                  </a:lnTo>
                  <a:lnTo>
                    <a:pt x="8788" y="3557"/>
                  </a:lnTo>
                  <a:lnTo>
                    <a:pt x="8746" y="3473"/>
                  </a:lnTo>
                  <a:lnTo>
                    <a:pt x="8809" y="3285"/>
                  </a:lnTo>
                  <a:lnTo>
                    <a:pt x="8809" y="3180"/>
                  </a:lnTo>
                  <a:lnTo>
                    <a:pt x="8704" y="3118"/>
                  </a:lnTo>
                  <a:lnTo>
                    <a:pt x="8558" y="3055"/>
                  </a:lnTo>
                  <a:lnTo>
                    <a:pt x="8453" y="2929"/>
                  </a:lnTo>
                  <a:lnTo>
                    <a:pt x="8286" y="2867"/>
                  </a:lnTo>
                  <a:lnTo>
                    <a:pt x="8077" y="2867"/>
                  </a:lnTo>
                  <a:lnTo>
                    <a:pt x="7951" y="2762"/>
                  </a:lnTo>
                  <a:lnTo>
                    <a:pt x="7909" y="2511"/>
                  </a:lnTo>
                  <a:lnTo>
                    <a:pt x="410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1"/>
            <p:cNvSpPr/>
            <p:nvPr/>
          </p:nvSpPr>
          <p:spPr>
            <a:xfrm>
              <a:off x="3617750" y="3020950"/>
              <a:ext cx="108825" cy="79025"/>
            </a:xfrm>
            <a:custGeom>
              <a:avLst/>
              <a:gdLst/>
              <a:ahLst/>
              <a:cxnLst/>
              <a:rect l="l" t="t" r="r" b="b"/>
              <a:pathLst>
                <a:path w="4353" h="3161" extrusionOk="0">
                  <a:moveTo>
                    <a:pt x="2909" y="1"/>
                  </a:moveTo>
                  <a:lnTo>
                    <a:pt x="2783" y="22"/>
                  </a:lnTo>
                  <a:lnTo>
                    <a:pt x="2490" y="63"/>
                  </a:lnTo>
                  <a:lnTo>
                    <a:pt x="2302" y="168"/>
                  </a:lnTo>
                  <a:lnTo>
                    <a:pt x="2177" y="294"/>
                  </a:lnTo>
                  <a:lnTo>
                    <a:pt x="1737" y="524"/>
                  </a:lnTo>
                  <a:lnTo>
                    <a:pt x="1423" y="733"/>
                  </a:lnTo>
                  <a:lnTo>
                    <a:pt x="1361" y="859"/>
                  </a:lnTo>
                  <a:lnTo>
                    <a:pt x="1068" y="942"/>
                  </a:lnTo>
                  <a:lnTo>
                    <a:pt x="1005" y="921"/>
                  </a:lnTo>
                  <a:lnTo>
                    <a:pt x="838" y="942"/>
                  </a:lnTo>
                  <a:lnTo>
                    <a:pt x="817" y="1026"/>
                  </a:lnTo>
                  <a:lnTo>
                    <a:pt x="733" y="1047"/>
                  </a:lnTo>
                  <a:lnTo>
                    <a:pt x="607" y="1256"/>
                  </a:lnTo>
                  <a:lnTo>
                    <a:pt x="586" y="1340"/>
                  </a:lnTo>
                  <a:lnTo>
                    <a:pt x="482" y="1528"/>
                  </a:lnTo>
                  <a:lnTo>
                    <a:pt x="294" y="1800"/>
                  </a:lnTo>
                  <a:lnTo>
                    <a:pt x="168" y="1947"/>
                  </a:lnTo>
                  <a:lnTo>
                    <a:pt x="63" y="2009"/>
                  </a:lnTo>
                  <a:lnTo>
                    <a:pt x="84" y="2114"/>
                  </a:lnTo>
                  <a:lnTo>
                    <a:pt x="105" y="2281"/>
                  </a:lnTo>
                  <a:lnTo>
                    <a:pt x="1" y="2302"/>
                  </a:lnTo>
                  <a:lnTo>
                    <a:pt x="1" y="2428"/>
                  </a:lnTo>
                  <a:lnTo>
                    <a:pt x="22" y="2511"/>
                  </a:lnTo>
                  <a:lnTo>
                    <a:pt x="1" y="2637"/>
                  </a:lnTo>
                  <a:lnTo>
                    <a:pt x="22" y="2637"/>
                  </a:lnTo>
                  <a:lnTo>
                    <a:pt x="189" y="2783"/>
                  </a:lnTo>
                  <a:lnTo>
                    <a:pt x="398" y="2888"/>
                  </a:lnTo>
                  <a:lnTo>
                    <a:pt x="503" y="2888"/>
                  </a:lnTo>
                  <a:lnTo>
                    <a:pt x="545" y="2930"/>
                  </a:lnTo>
                  <a:lnTo>
                    <a:pt x="649" y="2930"/>
                  </a:lnTo>
                  <a:lnTo>
                    <a:pt x="754" y="2993"/>
                  </a:lnTo>
                  <a:lnTo>
                    <a:pt x="838" y="3097"/>
                  </a:lnTo>
                  <a:lnTo>
                    <a:pt x="1026" y="3160"/>
                  </a:lnTo>
                  <a:lnTo>
                    <a:pt x="1151" y="3139"/>
                  </a:lnTo>
                  <a:lnTo>
                    <a:pt x="1256" y="3055"/>
                  </a:lnTo>
                  <a:lnTo>
                    <a:pt x="1340" y="3055"/>
                  </a:lnTo>
                  <a:lnTo>
                    <a:pt x="1423" y="3139"/>
                  </a:lnTo>
                  <a:lnTo>
                    <a:pt x="1549" y="3139"/>
                  </a:lnTo>
                  <a:lnTo>
                    <a:pt x="1549" y="2993"/>
                  </a:lnTo>
                  <a:lnTo>
                    <a:pt x="1465" y="2825"/>
                  </a:lnTo>
                  <a:lnTo>
                    <a:pt x="1423" y="2783"/>
                  </a:lnTo>
                  <a:lnTo>
                    <a:pt x="1361" y="2595"/>
                  </a:lnTo>
                  <a:lnTo>
                    <a:pt x="1382" y="2470"/>
                  </a:lnTo>
                  <a:lnTo>
                    <a:pt x="1591" y="2428"/>
                  </a:lnTo>
                  <a:lnTo>
                    <a:pt x="2365" y="2428"/>
                  </a:lnTo>
                  <a:lnTo>
                    <a:pt x="2574" y="2386"/>
                  </a:lnTo>
                  <a:lnTo>
                    <a:pt x="2721" y="2386"/>
                  </a:lnTo>
                  <a:lnTo>
                    <a:pt x="2846" y="2323"/>
                  </a:lnTo>
                  <a:lnTo>
                    <a:pt x="2930" y="2323"/>
                  </a:lnTo>
                  <a:lnTo>
                    <a:pt x="3537" y="2491"/>
                  </a:lnTo>
                  <a:lnTo>
                    <a:pt x="3558" y="2428"/>
                  </a:lnTo>
                  <a:lnTo>
                    <a:pt x="3683" y="2386"/>
                  </a:lnTo>
                  <a:lnTo>
                    <a:pt x="3683" y="2281"/>
                  </a:lnTo>
                  <a:lnTo>
                    <a:pt x="3767" y="2198"/>
                  </a:lnTo>
                  <a:lnTo>
                    <a:pt x="3767" y="2093"/>
                  </a:lnTo>
                  <a:lnTo>
                    <a:pt x="3871" y="2051"/>
                  </a:lnTo>
                  <a:lnTo>
                    <a:pt x="3955" y="2072"/>
                  </a:lnTo>
                  <a:lnTo>
                    <a:pt x="4143" y="1967"/>
                  </a:lnTo>
                  <a:lnTo>
                    <a:pt x="4206" y="1967"/>
                  </a:lnTo>
                  <a:lnTo>
                    <a:pt x="4353" y="1800"/>
                  </a:lnTo>
                  <a:lnTo>
                    <a:pt x="4353" y="1737"/>
                  </a:lnTo>
                  <a:lnTo>
                    <a:pt x="4311" y="1737"/>
                  </a:lnTo>
                  <a:lnTo>
                    <a:pt x="4185" y="1570"/>
                  </a:lnTo>
                  <a:lnTo>
                    <a:pt x="4248" y="1465"/>
                  </a:lnTo>
                  <a:lnTo>
                    <a:pt x="4248" y="1361"/>
                  </a:lnTo>
                  <a:lnTo>
                    <a:pt x="4185" y="1319"/>
                  </a:lnTo>
                  <a:lnTo>
                    <a:pt x="4185" y="1256"/>
                  </a:lnTo>
                  <a:lnTo>
                    <a:pt x="4102" y="1214"/>
                  </a:lnTo>
                  <a:lnTo>
                    <a:pt x="3871" y="1340"/>
                  </a:lnTo>
                  <a:lnTo>
                    <a:pt x="3662" y="1214"/>
                  </a:lnTo>
                  <a:lnTo>
                    <a:pt x="3662" y="963"/>
                  </a:lnTo>
                  <a:lnTo>
                    <a:pt x="3118" y="607"/>
                  </a:lnTo>
                  <a:lnTo>
                    <a:pt x="3118" y="419"/>
                  </a:lnTo>
                  <a:lnTo>
                    <a:pt x="3202" y="314"/>
                  </a:lnTo>
                  <a:lnTo>
                    <a:pt x="3202" y="168"/>
                  </a:lnTo>
                  <a:lnTo>
                    <a:pt x="3223" y="105"/>
                  </a:lnTo>
                  <a:lnTo>
                    <a:pt x="3202" y="63"/>
                  </a:lnTo>
                  <a:lnTo>
                    <a:pt x="3097" y="63"/>
                  </a:lnTo>
                  <a:lnTo>
                    <a:pt x="290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1"/>
            <p:cNvSpPr/>
            <p:nvPr/>
          </p:nvSpPr>
          <p:spPr>
            <a:xfrm>
              <a:off x="3442525" y="2997925"/>
              <a:ext cx="93125" cy="68050"/>
            </a:xfrm>
            <a:custGeom>
              <a:avLst/>
              <a:gdLst/>
              <a:ahLst/>
              <a:cxnLst/>
              <a:rect l="l" t="t" r="r" b="b"/>
              <a:pathLst>
                <a:path w="3725" h="2722" extrusionOk="0">
                  <a:moveTo>
                    <a:pt x="1444" y="1"/>
                  </a:moveTo>
                  <a:lnTo>
                    <a:pt x="1151" y="106"/>
                  </a:lnTo>
                  <a:lnTo>
                    <a:pt x="837" y="168"/>
                  </a:lnTo>
                  <a:lnTo>
                    <a:pt x="712" y="273"/>
                  </a:lnTo>
                  <a:lnTo>
                    <a:pt x="628" y="273"/>
                  </a:lnTo>
                  <a:lnTo>
                    <a:pt x="523" y="357"/>
                  </a:lnTo>
                  <a:lnTo>
                    <a:pt x="502" y="524"/>
                  </a:lnTo>
                  <a:lnTo>
                    <a:pt x="377" y="817"/>
                  </a:lnTo>
                  <a:lnTo>
                    <a:pt x="0" y="1131"/>
                  </a:lnTo>
                  <a:lnTo>
                    <a:pt x="188" y="1298"/>
                  </a:lnTo>
                  <a:lnTo>
                    <a:pt x="314" y="1528"/>
                  </a:lnTo>
                  <a:lnTo>
                    <a:pt x="419" y="1528"/>
                  </a:lnTo>
                  <a:lnTo>
                    <a:pt x="419" y="1654"/>
                  </a:lnTo>
                  <a:lnTo>
                    <a:pt x="398" y="1654"/>
                  </a:lnTo>
                  <a:lnTo>
                    <a:pt x="523" y="1759"/>
                  </a:lnTo>
                  <a:lnTo>
                    <a:pt x="440" y="1821"/>
                  </a:lnTo>
                  <a:lnTo>
                    <a:pt x="481" y="1863"/>
                  </a:lnTo>
                  <a:lnTo>
                    <a:pt x="732" y="1863"/>
                  </a:lnTo>
                  <a:lnTo>
                    <a:pt x="795" y="1842"/>
                  </a:lnTo>
                  <a:lnTo>
                    <a:pt x="900" y="1842"/>
                  </a:lnTo>
                  <a:lnTo>
                    <a:pt x="1109" y="1675"/>
                  </a:lnTo>
                  <a:lnTo>
                    <a:pt x="1256" y="1612"/>
                  </a:lnTo>
                  <a:lnTo>
                    <a:pt x="1360" y="1633"/>
                  </a:lnTo>
                  <a:lnTo>
                    <a:pt x="1486" y="1633"/>
                  </a:lnTo>
                  <a:lnTo>
                    <a:pt x="1674" y="1759"/>
                  </a:lnTo>
                  <a:lnTo>
                    <a:pt x="1779" y="1759"/>
                  </a:lnTo>
                  <a:lnTo>
                    <a:pt x="2051" y="1926"/>
                  </a:lnTo>
                  <a:lnTo>
                    <a:pt x="2093" y="1884"/>
                  </a:lnTo>
                  <a:lnTo>
                    <a:pt x="2155" y="1968"/>
                  </a:lnTo>
                  <a:lnTo>
                    <a:pt x="2093" y="2052"/>
                  </a:lnTo>
                  <a:lnTo>
                    <a:pt x="1967" y="2052"/>
                  </a:lnTo>
                  <a:lnTo>
                    <a:pt x="1779" y="1968"/>
                  </a:lnTo>
                  <a:lnTo>
                    <a:pt x="1632" y="1926"/>
                  </a:lnTo>
                  <a:lnTo>
                    <a:pt x="1528" y="1926"/>
                  </a:lnTo>
                  <a:lnTo>
                    <a:pt x="1381" y="1821"/>
                  </a:lnTo>
                  <a:lnTo>
                    <a:pt x="1318" y="1842"/>
                  </a:lnTo>
                  <a:lnTo>
                    <a:pt x="1235" y="1926"/>
                  </a:lnTo>
                  <a:lnTo>
                    <a:pt x="1214" y="1884"/>
                  </a:lnTo>
                  <a:lnTo>
                    <a:pt x="1130" y="1863"/>
                  </a:lnTo>
                  <a:lnTo>
                    <a:pt x="1005" y="1947"/>
                  </a:lnTo>
                  <a:lnTo>
                    <a:pt x="900" y="1968"/>
                  </a:lnTo>
                  <a:lnTo>
                    <a:pt x="795" y="2093"/>
                  </a:lnTo>
                  <a:lnTo>
                    <a:pt x="419" y="2093"/>
                  </a:lnTo>
                  <a:lnTo>
                    <a:pt x="377" y="2156"/>
                  </a:lnTo>
                  <a:lnTo>
                    <a:pt x="377" y="2282"/>
                  </a:lnTo>
                  <a:lnTo>
                    <a:pt x="314" y="2344"/>
                  </a:lnTo>
                  <a:lnTo>
                    <a:pt x="335" y="2386"/>
                  </a:lnTo>
                  <a:lnTo>
                    <a:pt x="481" y="2303"/>
                  </a:lnTo>
                  <a:lnTo>
                    <a:pt x="691" y="2386"/>
                  </a:lnTo>
                  <a:lnTo>
                    <a:pt x="544" y="2470"/>
                  </a:lnTo>
                  <a:lnTo>
                    <a:pt x="502" y="2449"/>
                  </a:lnTo>
                  <a:lnTo>
                    <a:pt x="398" y="2407"/>
                  </a:lnTo>
                  <a:lnTo>
                    <a:pt x="398" y="2407"/>
                  </a:lnTo>
                  <a:lnTo>
                    <a:pt x="440" y="2470"/>
                  </a:lnTo>
                  <a:lnTo>
                    <a:pt x="419" y="2575"/>
                  </a:lnTo>
                  <a:lnTo>
                    <a:pt x="586" y="2616"/>
                  </a:lnTo>
                  <a:lnTo>
                    <a:pt x="753" y="2512"/>
                  </a:lnTo>
                  <a:lnTo>
                    <a:pt x="1151" y="2554"/>
                  </a:lnTo>
                  <a:lnTo>
                    <a:pt x="1256" y="2407"/>
                  </a:lnTo>
                  <a:lnTo>
                    <a:pt x="1465" y="2344"/>
                  </a:lnTo>
                  <a:lnTo>
                    <a:pt x="1988" y="2344"/>
                  </a:lnTo>
                  <a:lnTo>
                    <a:pt x="2113" y="2386"/>
                  </a:lnTo>
                  <a:lnTo>
                    <a:pt x="2113" y="2365"/>
                  </a:lnTo>
                  <a:lnTo>
                    <a:pt x="2260" y="2344"/>
                  </a:lnTo>
                  <a:lnTo>
                    <a:pt x="2595" y="2365"/>
                  </a:lnTo>
                  <a:lnTo>
                    <a:pt x="2825" y="2470"/>
                  </a:lnTo>
                  <a:lnTo>
                    <a:pt x="2929" y="2554"/>
                  </a:lnTo>
                  <a:lnTo>
                    <a:pt x="3118" y="2554"/>
                  </a:lnTo>
                  <a:lnTo>
                    <a:pt x="3306" y="2616"/>
                  </a:lnTo>
                  <a:lnTo>
                    <a:pt x="3411" y="2554"/>
                  </a:lnTo>
                  <a:lnTo>
                    <a:pt x="3515" y="2575"/>
                  </a:lnTo>
                  <a:lnTo>
                    <a:pt x="3557" y="2616"/>
                  </a:lnTo>
                  <a:lnTo>
                    <a:pt x="3683" y="2616"/>
                  </a:lnTo>
                  <a:lnTo>
                    <a:pt x="3683" y="2721"/>
                  </a:lnTo>
                  <a:lnTo>
                    <a:pt x="3725" y="2658"/>
                  </a:lnTo>
                  <a:lnTo>
                    <a:pt x="3725" y="2554"/>
                  </a:lnTo>
                  <a:lnTo>
                    <a:pt x="3578" y="2470"/>
                  </a:lnTo>
                  <a:lnTo>
                    <a:pt x="3557" y="2386"/>
                  </a:lnTo>
                  <a:lnTo>
                    <a:pt x="3620" y="2303"/>
                  </a:lnTo>
                  <a:lnTo>
                    <a:pt x="3620" y="2261"/>
                  </a:lnTo>
                  <a:lnTo>
                    <a:pt x="3536" y="2156"/>
                  </a:lnTo>
                  <a:lnTo>
                    <a:pt x="3515" y="2072"/>
                  </a:lnTo>
                  <a:lnTo>
                    <a:pt x="3432" y="2031"/>
                  </a:lnTo>
                  <a:lnTo>
                    <a:pt x="3369" y="2052"/>
                  </a:lnTo>
                  <a:lnTo>
                    <a:pt x="3306" y="1968"/>
                  </a:lnTo>
                  <a:lnTo>
                    <a:pt x="3243" y="1842"/>
                  </a:lnTo>
                  <a:lnTo>
                    <a:pt x="3118" y="1717"/>
                  </a:lnTo>
                  <a:lnTo>
                    <a:pt x="3097" y="1633"/>
                  </a:lnTo>
                  <a:lnTo>
                    <a:pt x="3139" y="1403"/>
                  </a:lnTo>
                  <a:lnTo>
                    <a:pt x="3118" y="1319"/>
                  </a:lnTo>
                  <a:lnTo>
                    <a:pt x="3118" y="1215"/>
                  </a:lnTo>
                  <a:lnTo>
                    <a:pt x="3034" y="1131"/>
                  </a:lnTo>
                  <a:lnTo>
                    <a:pt x="3013" y="1047"/>
                  </a:lnTo>
                  <a:lnTo>
                    <a:pt x="2846" y="943"/>
                  </a:lnTo>
                  <a:lnTo>
                    <a:pt x="2741" y="922"/>
                  </a:lnTo>
                  <a:lnTo>
                    <a:pt x="2720" y="796"/>
                  </a:lnTo>
                  <a:lnTo>
                    <a:pt x="2595" y="775"/>
                  </a:lnTo>
                  <a:lnTo>
                    <a:pt x="2595" y="629"/>
                  </a:lnTo>
                  <a:lnTo>
                    <a:pt x="2469" y="524"/>
                  </a:lnTo>
                  <a:lnTo>
                    <a:pt x="2427" y="399"/>
                  </a:lnTo>
                  <a:lnTo>
                    <a:pt x="2385" y="357"/>
                  </a:lnTo>
                  <a:lnTo>
                    <a:pt x="2302" y="357"/>
                  </a:lnTo>
                  <a:lnTo>
                    <a:pt x="2260" y="315"/>
                  </a:lnTo>
                  <a:lnTo>
                    <a:pt x="2176" y="378"/>
                  </a:lnTo>
                  <a:lnTo>
                    <a:pt x="2093" y="357"/>
                  </a:lnTo>
                  <a:lnTo>
                    <a:pt x="2093" y="273"/>
                  </a:lnTo>
                  <a:lnTo>
                    <a:pt x="1967" y="106"/>
                  </a:lnTo>
                  <a:lnTo>
                    <a:pt x="1800" y="85"/>
                  </a:lnTo>
                  <a:lnTo>
                    <a:pt x="1549"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1"/>
            <p:cNvSpPr/>
            <p:nvPr/>
          </p:nvSpPr>
          <p:spPr>
            <a:xfrm>
              <a:off x="3452975" y="3056525"/>
              <a:ext cx="44500" cy="26700"/>
            </a:xfrm>
            <a:custGeom>
              <a:avLst/>
              <a:gdLst/>
              <a:ahLst/>
              <a:cxnLst/>
              <a:rect l="l" t="t" r="r" b="b"/>
              <a:pathLst>
                <a:path w="1780" h="1068" extrusionOk="0">
                  <a:moveTo>
                    <a:pt x="1047" y="0"/>
                  </a:moveTo>
                  <a:lnTo>
                    <a:pt x="838" y="63"/>
                  </a:lnTo>
                  <a:lnTo>
                    <a:pt x="733" y="210"/>
                  </a:lnTo>
                  <a:lnTo>
                    <a:pt x="335" y="168"/>
                  </a:lnTo>
                  <a:lnTo>
                    <a:pt x="168" y="272"/>
                  </a:lnTo>
                  <a:lnTo>
                    <a:pt x="1" y="231"/>
                  </a:lnTo>
                  <a:lnTo>
                    <a:pt x="1" y="231"/>
                  </a:lnTo>
                  <a:lnTo>
                    <a:pt x="63" y="314"/>
                  </a:lnTo>
                  <a:lnTo>
                    <a:pt x="273" y="335"/>
                  </a:lnTo>
                  <a:lnTo>
                    <a:pt x="335" y="335"/>
                  </a:lnTo>
                  <a:lnTo>
                    <a:pt x="231" y="419"/>
                  </a:lnTo>
                  <a:lnTo>
                    <a:pt x="335" y="524"/>
                  </a:lnTo>
                  <a:lnTo>
                    <a:pt x="440" y="524"/>
                  </a:lnTo>
                  <a:lnTo>
                    <a:pt x="482" y="586"/>
                  </a:lnTo>
                  <a:lnTo>
                    <a:pt x="545" y="586"/>
                  </a:lnTo>
                  <a:lnTo>
                    <a:pt x="691" y="544"/>
                  </a:lnTo>
                  <a:lnTo>
                    <a:pt x="838" y="524"/>
                  </a:lnTo>
                  <a:lnTo>
                    <a:pt x="1005" y="586"/>
                  </a:lnTo>
                  <a:lnTo>
                    <a:pt x="942" y="649"/>
                  </a:lnTo>
                  <a:lnTo>
                    <a:pt x="649" y="649"/>
                  </a:lnTo>
                  <a:lnTo>
                    <a:pt x="691" y="691"/>
                  </a:lnTo>
                  <a:lnTo>
                    <a:pt x="796" y="691"/>
                  </a:lnTo>
                  <a:lnTo>
                    <a:pt x="838" y="754"/>
                  </a:lnTo>
                  <a:lnTo>
                    <a:pt x="817" y="796"/>
                  </a:lnTo>
                  <a:lnTo>
                    <a:pt x="859" y="796"/>
                  </a:lnTo>
                  <a:lnTo>
                    <a:pt x="733" y="963"/>
                  </a:lnTo>
                  <a:lnTo>
                    <a:pt x="963" y="942"/>
                  </a:lnTo>
                  <a:lnTo>
                    <a:pt x="963" y="1047"/>
                  </a:lnTo>
                  <a:lnTo>
                    <a:pt x="1005" y="1068"/>
                  </a:lnTo>
                  <a:lnTo>
                    <a:pt x="1131" y="1047"/>
                  </a:lnTo>
                  <a:lnTo>
                    <a:pt x="1214" y="879"/>
                  </a:lnTo>
                  <a:lnTo>
                    <a:pt x="1319" y="858"/>
                  </a:lnTo>
                  <a:lnTo>
                    <a:pt x="1465" y="775"/>
                  </a:lnTo>
                  <a:lnTo>
                    <a:pt x="1675" y="733"/>
                  </a:lnTo>
                  <a:lnTo>
                    <a:pt x="1758" y="670"/>
                  </a:lnTo>
                  <a:lnTo>
                    <a:pt x="1779" y="565"/>
                  </a:lnTo>
                  <a:lnTo>
                    <a:pt x="1695" y="482"/>
                  </a:lnTo>
                  <a:lnTo>
                    <a:pt x="1695" y="314"/>
                  </a:lnTo>
                  <a:lnTo>
                    <a:pt x="1737" y="210"/>
                  </a:lnTo>
                  <a:lnTo>
                    <a:pt x="1695" y="42"/>
                  </a:lnTo>
                  <a:lnTo>
                    <a:pt x="1570"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8" name="Google Shape;988;p31"/>
            <p:cNvGrpSpPr/>
            <p:nvPr/>
          </p:nvGrpSpPr>
          <p:grpSpPr>
            <a:xfrm>
              <a:off x="3450375" y="3038225"/>
              <a:ext cx="132875" cy="99400"/>
              <a:chOff x="3450375" y="3038225"/>
              <a:chExt cx="132875" cy="99400"/>
            </a:xfrm>
          </p:grpSpPr>
          <p:sp>
            <p:nvSpPr>
              <p:cNvPr id="989" name="Google Shape;989;p31"/>
              <p:cNvSpPr/>
              <p:nvPr/>
            </p:nvSpPr>
            <p:spPr>
              <a:xfrm>
                <a:off x="3450375" y="3038225"/>
                <a:ext cx="46050" cy="13625"/>
              </a:xfrm>
              <a:custGeom>
                <a:avLst/>
                <a:gdLst/>
                <a:ahLst/>
                <a:cxnLst/>
                <a:rect l="l" t="t" r="r" b="b"/>
                <a:pathLst>
                  <a:path w="1842" h="545" extrusionOk="0">
                    <a:moveTo>
                      <a:pt x="942" y="0"/>
                    </a:moveTo>
                    <a:lnTo>
                      <a:pt x="795" y="63"/>
                    </a:lnTo>
                    <a:lnTo>
                      <a:pt x="586" y="230"/>
                    </a:lnTo>
                    <a:lnTo>
                      <a:pt x="481" y="230"/>
                    </a:lnTo>
                    <a:lnTo>
                      <a:pt x="418" y="251"/>
                    </a:lnTo>
                    <a:lnTo>
                      <a:pt x="167" y="251"/>
                    </a:lnTo>
                    <a:lnTo>
                      <a:pt x="188" y="335"/>
                    </a:lnTo>
                    <a:lnTo>
                      <a:pt x="314" y="419"/>
                    </a:lnTo>
                    <a:lnTo>
                      <a:pt x="439" y="377"/>
                    </a:lnTo>
                    <a:lnTo>
                      <a:pt x="439" y="377"/>
                    </a:lnTo>
                    <a:lnTo>
                      <a:pt x="377" y="460"/>
                    </a:lnTo>
                    <a:lnTo>
                      <a:pt x="209" y="460"/>
                    </a:lnTo>
                    <a:lnTo>
                      <a:pt x="105" y="314"/>
                    </a:lnTo>
                    <a:lnTo>
                      <a:pt x="0" y="419"/>
                    </a:lnTo>
                    <a:lnTo>
                      <a:pt x="63" y="481"/>
                    </a:lnTo>
                    <a:lnTo>
                      <a:pt x="63" y="544"/>
                    </a:lnTo>
                    <a:lnTo>
                      <a:pt x="105" y="481"/>
                    </a:lnTo>
                    <a:lnTo>
                      <a:pt x="481" y="481"/>
                    </a:lnTo>
                    <a:lnTo>
                      <a:pt x="586" y="356"/>
                    </a:lnTo>
                    <a:lnTo>
                      <a:pt x="691" y="335"/>
                    </a:lnTo>
                    <a:lnTo>
                      <a:pt x="816" y="251"/>
                    </a:lnTo>
                    <a:lnTo>
                      <a:pt x="900" y="272"/>
                    </a:lnTo>
                    <a:lnTo>
                      <a:pt x="921" y="314"/>
                    </a:lnTo>
                    <a:lnTo>
                      <a:pt x="1004" y="230"/>
                    </a:lnTo>
                    <a:lnTo>
                      <a:pt x="1067" y="209"/>
                    </a:lnTo>
                    <a:lnTo>
                      <a:pt x="1214" y="314"/>
                    </a:lnTo>
                    <a:lnTo>
                      <a:pt x="1318" y="314"/>
                    </a:lnTo>
                    <a:lnTo>
                      <a:pt x="1465" y="356"/>
                    </a:lnTo>
                    <a:lnTo>
                      <a:pt x="1653" y="440"/>
                    </a:lnTo>
                    <a:lnTo>
                      <a:pt x="1779" y="440"/>
                    </a:lnTo>
                    <a:lnTo>
                      <a:pt x="1841" y="356"/>
                    </a:lnTo>
                    <a:lnTo>
                      <a:pt x="1779" y="272"/>
                    </a:lnTo>
                    <a:lnTo>
                      <a:pt x="1737" y="314"/>
                    </a:lnTo>
                    <a:lnTo>
                      <a:pt x="1465" y="147"/>
                    </a:lnTo>
                    <a:lnTo>
                      <a:pt x="1360" y="147"/>
                    </a:lnTo>
                    <a:lnTo>
                      <a:pt x="1172" y="21"/>
                    </a:lnTo>
                    <a:lnTo>
                      <a:pt x="1046" y="21"/>
                    </a:lnTo>
                    <a:lnTo>
                      <a:pt x="94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1"/>
              <p:cNvSpPr/>
              <p:nvPr/>
            </p:nvSpPr>
            <p:spPr>
              <a:xfrm>
                <a:off x="3481225" y="3056525"/>
                <a:ext cx="102025" cy="81100"/>
              </a:xfrm>
              <a:custGeom>
                <a:avLst/>
                <a:gdLst/>
                <a:ahLst/>
                <a:cxnLst/>
                <a:rect l="l" t="t" r="r" b="b"/>
                <a:pathLst>
                  <a:path w="4081" h="3244" extrusionOk="0">
                    <a:moveTo>
                      <a:pt x="712" y="0"/>
                    </a:moveTo>
                    <a:lnTo>
                      <a:pt x="565" y="21"/>
                    </a:lnTo>
                    <a:lnTo>
                      <a:pt x="565" y="42"/>
                    </a:lnTo>
                    <a:lnTo>
                      <a:pt x="607" y="210"/>
                    </a:lnTo>
                    <a:lnTo>
                      <a:pt x="565" y="314"/>
                    </a:lnTo>
                    <a:lnTo>
                      <a:pt x="565" y="482"/>
                    </a:lnTo>
                    <a:lnTo>
                      <a:pt x="649" y="565"/>
                    </a:lnTo>
                    <a:lnTo>
                      <a:pt x="628" y="670"/>
                    </a:lnTo>
                    <a:lnTo>
                      <a:pt x="545" y="733"/>
                    </a:lnTo>
                    <a:lnTo>
                      <a:pt x="335" y="775"/>
                    </a:lnTo>
                    <a:lnTo>
                      <a:pt x="189" y="858"/>
                    </a:lnTo>
                    <a:lnTo>
                      <a:pt x="84" y="879"/>
                    </a:lnTo>
                    <a:lnTo>
                      <a:pt x="1" y="1046"/>
                    </a:lnTo>
                    <a:lnTo>
                      <a:pt x="21" y="1005"/>
                    </a:lnTo>
                    <a:lnTo>
                      <a:pt x="105" y="1109"/>
                    </a:lnTo>
                    <a:lnTo>
                      <a:pt x="42" y="1319"/>
                    </a:lnTo>
                    <a:lnTo>
                      <a:pt x="189" y="1507"/>
                    </a:lnTo>
                    <a:lnTo>
                      <a:pt x="314" y="1528"/>
                    </a:lnTo>
                    <a:lnTo>
                      <a:pt x="398" y="1570"/>
                    </a:lnTo>
                    <a:lnTo>
                      <a:pt x="440" y="1486"/>
                    </a:lnTo>
                    <a:lnTo>
                      <a:pt x="545" y="1528"/>
                    </a:lnTo>
                    <a:lnTo>
                      <a:pt x="503" y="1570"/>
                    </a:lnTo>
                    <a:lnTo>
                      <a:pt x="503" y="1674"/>
                    </a:lnTo>
                    <a:lnTo>
                      <a:pt x="545" y="1716"/>
                    </a:lnTo>
                    <a:lnTo>
                      <a:pt x="670" y="1716"/>
                    </a:lnTo>
                    <a:lnTo>
                      <a:pt x="733" y="1904"/>
                    </a:lnTo>
                    <a:lnTo>
                      <a:pt x="879" y="1988"/>
                    </a:lnTo>
                    <a:lnTo>
                      <a:pt x="963" y="2051"/>
                    </a:lnTo>
                    <a:lnTo>
                      <a:pt x="1047" y="2030"/>
                    </a:lnTo>
                    <a:lnTo>
                      <a:pt x="1235" y="1946"/>
                    </a:lnTo>
                    <a:lnTo>
                      <a:pt x="1235" y="1884"/>
                    </a:lnTo>
                    <a:lnTo>
                      <a:pt x="1381" y="1716"/>
                    </a:lnTo>
                    <a:lnTo>
                      <a:pt x="1486" y="1632"/>
                    </a:lnTo>
                    <a:lnTo>
                      <a:pt x="1612" y="1570"/>
                    </a:lnTo>
                    <a:lnTo>
                      <a:pt x="2114" y="1570"/>
                    </a:lnTo>
                    <a:lnTo>
                      <a:pt x="2197" y="1716"/>
                    </a:lnTo>
                    <a:lnTo>
                      <a:pt x="2239" y="1821"/>
                    </a:lnTo>
                    <a:lnTo>
                      <a:pt x="2407" y="2093"/>
                    </a:lnTo>
                    <a:lnTo>
                      <a:pt x="2386" y="2156"/>
                    </a:lnTo>
                    <a:lnTo>
                      <a:pt x="2490" y="2260"/>
                    </a:lnTo>
                    <a:lnTo>
                      <a:pt x="2490" y="2365"/>
                    </a:lnTo>
                    <a:lnTo>
                      <a:pt x="2407" y="2407"/>
                    </a:lnTo>
                    <a:lnTo>
                      <a:pt x="2407" y="2511"/>
                    </a:lnTo>
                    <a:lnTo>
                      <a:pt x="2449" y="2532"/>
                    </a:lnTo>
                    <a:lnTo>
                      <a:pt x="2449" y="2574"/>
                    </a:lnTo>
                    <a:lnTo>
                      <a:pt x="2595" y="2532"/>
                    </a:lnTo>
                    <a:lnTo>
                      <a:pt x="2637" y="2532"/>
                    </a:lnTo>
                    <a:lnTo>
                      <a:pt x="2867" y="2449"/>
                    </a:lnTo>
                    <a:lnTo>
                      <a:pt x="3014" y="2511"/>
                    </a:lnTo>
                    <a:lnTo>
                      <a:pt x="3055" y="2637"/>
                    </a:lnTo>
                    <a:lnTo>
                      <a:pt x="3181" y="2721"/>
                    </a:lnTo>
                    <a:lnTo>
                      <a:pt x="3160" y="2930"/>
                    </a:lnTo>
                    <a:lnTo>
                      <a:pt x="3139" y="3055"/>
                    </a:lnTo>
                    <a:lnTo>
                      <a:pt x="3286" y="3202"/>
                    </a:lnTo>
                    <a:lnTo>
                      <a:pt x="3369" y="3202"/>
                    </a:lnTo>
                    <a:lnTo>
                      <a:pt x="3537" y="3076"/>
                    </a:lnTo>
                    <a:lnTo>
                      <a:pt x="3578" y="3076"/>
                    </a:lnTo>
                    <a:lnTo>
                      <a:pt x="3683" y="3181"/>
                    </a:lnTo>
                    <a:lnTo>
                      <a:pt x="3704" y="3244"/>
                    </a:lnTo>
                    <a:lnTo>
                      <a:pt x="3704" y="3202"/>
                    </a:lnTo>
                    <a:lnTo>
                      <a:pt x="3809" y="3181"/>
                    </a:lnTo>
                    <a:lnTo>
                      <a:pt x="3976" y="2846"/>
                    </a:lnTo>
                    <a:lnTo>
                      <a:pt x="3976" y="2721"/>
                    </a:lnTo>
                    <a:lnTo>
                      <a:pt x="3955" y="2658"/>
                    </a:lnTo>
                    <a:lnTo>
                      <a:pt x="3850" y="2553"/>
                    </a:lnTo>
                    <a:lnTo>
                      <a:pt x="3850" y="2469"/>
                    </a:lnTo>
                    <a:lnTo>
                      <a:pt x="3913" y="2428"/>
                    </a:lnTo>
                    <a:lnTo>
                      <a:pt x="3997" y="2449"/>
                    </a:lnTo>
                    <a:lnTo>
                      <a:pt x="4018" y="2365"/>
                    </a:lnTo>
                    <a:lnTo>
                      <a:pt x="3955" y="2239"/>
                    </a:lnTo>
                    <a:lnTo>
                      <a:pt x="3871" y="2218"/>
                    </a:lnTo>
                    <a:lnTo>
                      <a:pt x="3871" y="2009"/>
                    </a:lnTo>
                    <a:lnTo>
                      <a:pt x="3892" y="1925"/>
                    </a:lnTo>
                    <a:lnTo>
                      <a:pt x="3871" y="1674"/>
                    </a:lnTo>
                    <a:lnTo>
                      <a:pt x="3809" y="1612"/>
                    </a:lnTo>
                    <a:lnTo>
                      <a:pt x="3809" y="1507"/>
                    </a:lnTo>
                    <a:lnTo>
                      <a:pt x="4060" y="1423"/>
                    </a:lnTo>
                    <a:lnTo>
                      <a:pt x="4081" y="1402"/>
                    </a:lnTo>
                    <a:lnTo>
                      <a:pt x="4081" y="1319"/>
                    </a:lnTo>
                    <a:lnTo>
                      <a:pt x="4018" y="1277"/>
                    </a:lnTo>
                    <a:lnTo>
                      <a:pt x="3871" y="1256"/>
                    </a:lnTo>
                    <a:lnTo>
                      <a:pt x="3871" y="1193"/>
                    </a:lnTo>
                    <a:lnTo>
                      <a:pt x="3850" y="1109"/>
                    </a:lnTo>
                    <a:lnTo>
                      <a:pt x="3850" y="1005"/>
                    </a:lnTo>
                    <a:lnTo>
                      <a:pt x="3767" y="1005"/>
                    </a:lnTo>
                    <a:lnTo>
                      <a:pt x="3704" y="1088"/>
                    </a:lnTo>
                    <a:lnTo>
                      <a:pt x="3599" y="1109"/>
                    </a:lnTo>
                    <a:lnTo>
                      <a:pt x="3599" y="1109"/>
                    </a:lnTo>
                    <a:lnTo>
                      <a:pt x="3662" y="963"/>
                    </a:lnTo>
                    <a:lnTo>
                      <a:pt x="3767" y="796"/>
                    </a:lnTo>
                    <a:lnTo>
                      <a:pt x="3767" y="754"/>
                    </a:lnTo>
                    <a:lnTo>
                      <a:pt x="3641" y="733"/>
                    </a:lnTo>
                    <a:lnTo>
                      <a:pt x="3578" y="670"/>
                    </a:lnTo>
                    <a:lnTo>
                      <a:pt x="3599" y="524"/>
                    </a:lnTo>
                    <a:lnTo>
                      <a:pt x="3558" y="377"/>
                    </a:lnTo>
                    <a:lnTo>
                      <a:pt x="3432" y="272"/>
                    </a:lnTo>
                    <a:lnTo>
                      <a:pt x="3390" y="231"/>
                    </a:lnTo>
                    <a:lnTo>
                      <a:pt x="3286" y="252"/>
                    </a:lnTo>
                    <a:lnTo>
                      <a:pt x="3265" y="314"/>
                    </a:lnTo>
                    <a:lnTo>
                      <a:pt x="3118" y="231"/>
                    </a:lnTo>
                    <a:lnTo>
                      <a:pt x="2972" y="231"/>
                    </a:lnTo>
                    <a:lnTo>
                      <a:pt x="2867" y="377"/>
                    </a:lnTo>
                    <a:lnTo>
                      <a:pt x="2804" y="419"/>
                    </a:lnTo>
                    <a:lnTo>
                      <a:pt x="2700" y="482"/>
                    </a:lnTo>
                    <a:lnTo>
                      <a:pt x="2532" y="482"/>
                    </a:lnTo>
                    <a:lnTo>
                      <a:pt x="2407" y="377"/>
                    </a:lnTo>
                    <a:lnTo>
                      <a:pt x="2323" y="356"/>
                    </a:lnTo>
                    <a:lnTo>
                      <a:pt x="2218" y="419"/>
                    </a:lnTo>
                    <a:lnTo>
                      <a:pt x="2135" y="377"/>
                    </a:lnTo>
                    <a:lnTo>
                      <a:pt x="2135" y="272"/>
                    </a:lnTo>
                    <a:lnTo>
                      <a:pt x="2009" y="272"/>
                    </a:lnTo>
                    <a:lnTo>
                      <a:pt x="1967" y="231"/>
                    </a:lnTo>
                    <a:lnTo>
                      <a:pt x="1863" y="210"/>
                    </a:lnTo>
                    <a:lnTo>
                      <a:pt x="1758" y="272"/>
                    </a:lnTo>
                    <a:lnTo>
                      <a:pt x="1570" y="210"/>
                    </a:lnTo>
                    <a:lnTo>
                      <a:pt x="1381" y="210"/>
                    </a:lnTo>
                    <a:lnTo>
                      <a:pt x="1277" y="126"/>
                    </a:lnTo>
                    <a:lnTo>
                      <a:pt x="1047" y="21"/>
                    </a:lnTo>
                    <a:lnTo>
                      <a:pt x="71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1" name="Google Shape;991;p31"/>
            <p:cNvSpPr/>
            <p:nvPr/>
          </p:nvSpPr>
          <p:spPr>
            <a:xfrm>
              <a:off x="3503200" y="3095750"/>
              <a:ext cx="40300" cy="48150"/>
            </a:xfrm>
            <a:custGeom>
              <a:avLst/>
              <a:gdLst/>
              <a:ahLst/>
              <a:cxnLst/>
              <a:rect l="l" t="t" r="r" b="b"/>
              <a:pathLst>
                <a:path w="1612" h="1926" extrusionOk="0">
                  <a:moveTo>
                    <a:pt x="733" y="1"/>
                  </a:moveTo>
                  <a:lnTo>
                    <a:pt x="607" y="63"/>
                  </a:lnTo>
                  <a:lnTo>
                    <a:pt x="502" y="147"/>
                  </a:lnTo>
                  <a:lnTo>
                    <a:pt x="356" y="315"/>
                  </a:lnTo>
                  <a:lnTo>
                    <a:pt x="356" y="377"/>
                  </a:lnTo>
                  <a:lnTo>
                    <a:pt x="168" y="461"/>
                  </a:lnTo>
                  <a:lnTo>
                    <a:pt x="84" y="482"/>
                  </a:lnTo>
                  <a:lnTo>
                    <a:pt x="42" y="587"/>
                  </a:lnTo>
                  <a:lnTo>
                    <a:pt x="0" y="670"/>
                  </a:lnTo>
                  <a:lnTo>
                    <a:pt x="105" y="733"/>
                  </a:lnTo>
                  <a:lnTo>
                    <a:pt x="42" y="880"/>
                  </a:lnTo>
                  <a:lnTo>
                    <a:pt x="63" y="963"/>
                  </a:lnTo>
                  <a:lnTo>
                    <a:pt x="168" y="984"/>
                  </a:lnTo>
                  <a:lnTo>
                    <a:pt x="251" y="1172"/>
                  </a:lnTo>
                  <a:lnTo>
                    <a:pt x="251" y="1298"/>
                  </a:lnTo>
                  <a:lnTo>
                    <a:pt x="377" y="1424"/>
                  </a:lnTo>
                  <a:lnTo>
                    <a:pt x="482" y="1382"/>
                  </a:lnTo>
                  <a:lnTo>
                    <a:pt x="482" y="1403"/>
                  </a:lnTo>
                  <a:lnTo>
                    <a:pt x="419" y="1507"/>
                  </a:lnTo>
                  <a:lnTo>
                    <a:pt x="502" y="1591"/>
                  </a:lnTo>
                  <a:lnTo>
                    <a:pt x="586" y="1675"/>
                  </a:lnTo>
                  <a:lnTo>
                    <a:pt x="565" y="1737"/>
                  </a:lnTo>
                  <a:lnTo>
                    <a:pt x="691" y="1779"/>
                  </a:lnTo>
                  <a:lnTo>
                    <a:pt x="1005" y="1926"/>
                  </a:lnTo>
                  <a:lnTo>
                    <a:pt x="1046" y="1926"/>
                  </a:lnTo>
                  <a:lnTo>
                    <a:pt x="1088" y="1842"/>
                  </a:lnTo>
                  <a:lnTo>
                    <a:pt x="1151" y="1696"/>
                  </a:lnTo>
                  <a:lnTo>
                    <a:pt x="1298" y="1633"/>
                  </a:lnTo>
                  <a:lnTo>
                    <a:pt x="1402" y="1507"/>
                  </a:lnTo>
                  <a:lnTo>
                    <a:pt x="1402" y="1403"/>
                  </a:lnTo>
                  <a:lnTo>
                    <a:pt x="1444" y="1256"/>
                  </a:lnTo>
                  <a:lnTo>
                    <a:pt x="1528" y="1214"/>
                  </a:lnTo>
                  <a:lnTo>
                    <a:pt x="1528" y="1152"/>
                  </a:lnTo>
                  <a:lnTo>
                    <a:pt x="1549" y="1005"/>
                  </a:lnTo>
                  <a:lnTo>
                    <a:pt x="1570" y="1005"/>
                  </a:lnTo>
                  <a:lnTo>
                    <a:pt x="1570" y="963"/>
                  </a:lnTo>
                  <a:lnTo>
                    <a:pt x="1528" y="942"/>
                  </a:lnTo>
                  <a:lnTo>
                    <a:pt x="1528" y="838"/>
                  </a:lnTo>
                  <a:lnTo>
                    <a:pt x="1611" y="796"/>
                  </a:lnTo>
                  <a:lnTo>
                    <a:pt x="1611" y="691"/>
                  </a:lnTo>
                  <a:lnTo>
                    <a:pt x="1507" y="587"/>
                  </a:lnTo>
                  <a:lnTo>
                    <a:pt x="1528" y="524"/>
                  </a:lnTo>
                  <a:lnTo>
                    <a:pt x="1360" y="252"/>
                  </a:lnTo>
                  <a:lnTo>
                    <a:pt x="1318" y="147"/>
                  </a:lnTo>
                  <a:lnTo>
                    <a:pt x="123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1"/>
            <p:cNvSpPr/>
            <p:nvPr/>
          </p:nvSpPr>
          <p:spPr>
            <a:xfrm>
              <a:off x="3529350" y="3117725"/>
              <a:ext cx="58600" cy="62800"/>
            </a:xfrm>
            <a:custGeom>
              <a:avLst/>
              <a:gdLst/>
              <a:ahLst/>
              <a:cxnLst/>
              <a:rect l="l" t="t" r="r" b="b"/>
              <a:pathLst>
                <a:path w="2344" h="2512" extrusionOk="0">
                  <a:moveTo>
                    <a:pt x="942" y="1"/>
                  </a:moveTo>
                  <a:lnTo>
                    <a:pt x="712" y="84"/>
                  </a:lnTo>
                  <a:lnTo>
                    <a:pt x="670" y="84"/>
                  </a:lnTo>
                  <a:lnTo>
                    <a:pt x="524" y="126"/>
                  </a:lnTo>
                  <a:lnTo>
                    <a:pt x="503" y="126"/>
                  </a:lnTo>
                  <a:lnTo>
                    <a:pt x="482" y="273"/>
                  </a:lnTo>
                  <a:lnTo>
                    <a:pt x="482" y="335"/>
                  </a:lnTo>
                  <a:lnTo>
                    <a:pt x="398" y="377"/>
                  </a:lnTo>
                  <a:lnTo>
                    <a:pt x="356" y="524"/>
                  </a:lnTo>
                  <a:lnTo>
                    <a:pt x="356" y="628"/>
                  </a:lnTo>
                  <a:lnTo>
                    <a:pt x="252" y="754"/>
                  </a:lnTo>
                  <a:lnTo>
                    <a:pt x="105" y="817"/>
                  </a:lnTo>
                  <a:lnTo>
                    <a:pt x="42" y="963"/>
                  </a:lnTo>
                  <a:lnTo>
                    <a:pt x="0" y="1047"/>
                  </a:lnTo>
                  <a:lnTo>
                    <a:pt x="168" y="1047"/>
                  </a:lnTo>
                  <a:lnTo>
                    <a:pt x="252" y="1109"/>
                  </a:lnTo>
                  <a:lnTo>
                    <a:pt x="210" y="1172"/>
                  </a:lnTo>
                  <a:lnTo>
                    <a:pt x="293" y="1235"/>
                  </a:lnTo>
                  <a:lnTo>
                    <a:pt x="461" y="1444"/>
                  </a:lnTo>
                  <a:lnTo>
                    <a:pt x="524" y="1444"/>
                  </a:lnTo>
                  <a:lnTo>
                    <a:pt x="775" y="1591"/>
                  </a:lnTo>
                  <a:lnTo>
                    <a:pt x="796" y="1591"/>
                  </a:lnTo>
                  <a:lnTo>
                    <a:pt x="1130" y="1967"/>
                  </a:lnTo>
                  <a:lnTo>
                    <a:pt x="1256" y="1988"/>
                  </a:lnTo>
                  <a:lnTo>
                    <a:pt x="1716" y="2302"/>
                  </a:lnTo>
                  <a:lnTo>
                    <a:pt x="2260" y="2511"/>
                  </a:lnTo>
                  <a:lnTo>
                    <a:pt x="2260" y="2386"/>
                  </a:lnTo>
                  <a:lnTo>
                    <a:pt x="2197" y="2281"/>
                  </a:lnTo>
                  <a:lnTo>
                    <a:pt x="2260" y="2156"/>
                  </a:lnTo>
                  <a:lnTo>
                    <a:pt x="2239" y="2072"/>
                  </a:lnTo>
                  <a:lnTo>
                    <a:pt x="2260" y="1967"/>
                  </a:lnTo>
                  <a:lnTo>
                    <a:pt x="2302" y="1884"/>
                  </a:lnTo>
                  <a:lnTo>
                    <a:pt x="2260" y="1800"/>
                  </a:lnTo>
                  <a:lnTo>
                    <a:pt x="2344" y="1758"/>
                  </a:lnTo>
                  <a:lnTo>
                    <a:pt x="2302" y="1653"/>
                  </a:lnTo>
                  <a:lnTo>
                    <a:pt x="2239" y="1633"/>
                  </a:lnTo>
                  <a:lnTo>
                    <a:pt x="2156" y="1570"/>
                  </a:lnTo>
                  <a:lnTo>
                    <a:pt x="2093" y="1465"/>
                  </a:lnTo>
                  <a:lnTo>
                    <a:pt x="2030" y="1444"/>
                  </a:lnTo>
                  <a:lnTo>
                    <a:pt x="1967" y="1444"/>
                  </a:lnTo>
                  <a:lnTo>
                    <a:pt x="1884" y="1361"/>
                  </a:lnTo>
                  <a:lnTo>
                    <a:pt x="1779" y="1361"/>
                  </a:lnTo>
                  <a:lnTo>
                    <a:pt x="1758" y="1381"/>
                  </a:lnTo>
                  <a:lnTo>
                    <a:pt x="1653" y="1361"/>
                  </a:lnTo>
                  <a:lnTo>
                    <a:pt x="1633" y="1256"/>
                  </a:lnTo>
                  <a:lnTo>
                    <a:pt x="1716" y="1151"/>
                  </a:lnTo>
                  <a:lnTo>
                    <a:pt x="1821" y="942"/>
                  </a:lnTo>
                  <a:lnTo>
                    <a:pt x="1758" y="837"/>
                  </a:lnTo>
                  <a:lnTo>
                    <a:pt x="1779" y="796"/>
                  </a:lnTo>
                  <a:lnTo>
                    <a:pt x="1758" y="733"/>
                  </a:lnTo>
                  <a:lnTo>
                    <a:pt x="1653" y="628"/>
                  </a:lnTo>
                  <a:lnTo>
                    <a:pt x="1612" y="628"/>
                  </a:lnTo>
                  <a:lnTo>
                    <a:pt x="1444" y="754"/>
                  </a:lnTo>
                  <a:lnTo>
                    <a:pt x="1361" y="754"/>
                  </a:lnTo>
                  <a:lnTo>
                    <a:pt x="1214" y="607"/>
                  </a:lnTo>
                  <a:lnTo>
                    <a:pt x="1235" y="482"/>
                  </a:lnTo>
                  <a:lnTo>
                    <a:pt x="1256" y="273"/>
                  </a:lnTo>
                  <a:lnTo>
                    <a:pt x="1130" y="189"/>
                  </a:lnTo>
                  <a:lnTo>
                    <a:pt x="1089" y="63"/>
                  </a:lnTo>
                  <a:lnTo>
                    <a:pt x="94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1"/>
            <p:cNvSpPr/>
            <p:nvPr/>
          </p:nvSpPr>
          <p:spPr>
            <a:xfrm>
              <a:off x="3570150" y="3086875"/>
              <a:ext cx="89475" cy="94175"/>
            </a:xfrm>
            <a:custGeom>
              <a:avLst/>
              <a:gdLst/>
              <a:ahLst/>
              <a:cxnLst/>
              <a:rect l="l" t="t" r="r" b="b"/>
              <a:pathLst>
                <a:path w="3579" h="3767" extrusionOk="0">
                  <a:moveTo>
                    <a:pt x="1905" y="0"/>
                  </a:moveTo>
                  <a:lnTo>
                    <a:pt x="1821" y="63"/>
                  </a:lnTo>
                  <a:lnTo>
                    <a:pt x="1716" y="209"/>
                  </a:lnTo>
                  <a:lnTo>
                    <a:pt x="1549" y="167"/>
                  </a:lnTo>
                  <a:lnTo>
                    <a:pt x="1507" y="105"/>
                  </a:lnTo>
                  <a:lnTo>
                    <a:pt x="1549" y="63"/>
                  </a:lnTo>
                  <a:lnTo>
                    <a:pt x="1381" y="42"/>
                  </a:lnTo>
                  <a:lnTo>
                    <a:pt x="1193" y="84"/>
                  </a:lnTo>
                  <a:lnTo>
                    <a:pt x="1193" y="146"/>
                  </a:lnTo>
                  <a:lnTo>
                    <a:pt x="1151" y="167"/>
                  </a:lnTo>
                  <a:lnTo>
                    <a:pt x="921" y="167"/>
                  </a:lnTo>
                  <a:lnTo>
                    <a:pt x="775" y="84"/>
                  </a:lnTo>
                  <a:lnTo>
                    <a:pt x="712" y="84"/>
                  </a:lnTo>
                  <a:lnTo>
                    <a:pt x="503" y="209"/>
                  </a:lnTo>
                  <a:lnTo>
                    <a:pt x="252" y="293"/>
                  </a:lnTo>
                  <a:lnTo>
                    <a:pt x="252" y="398"/>
                  </a:lnTo>
                  <a:lnTo>
                    <a:pt x="314" y="460"/>
                  </a:lnTo>
                  <a:lnTo>
                    <a:pt x="335" y="711"/>
                  </a:lnTo>
                  <a:lnTo>
                    <a:pt x="314" y="795"/>
                  </a:lnTo>
                  <a:lnTo>
                    <a:pt x="314" y="1004"/>
                  </a:lnTo>
                  <a:lnTo>
                    <a:pt x="398" y="1025"/>
                  </a:lnTo>
                  <a:lnTo>
                    <a:pt x="461" y="1151"/>
                  </a:lnTo>
                  <a:lnTo>
                    <a:pt x="440" y="1235"/>
                  </a:lnTo>
                  <a:lnTo>
                    <a:pt x="356" y="1214"/>
                  </a:lnTo>
                  <a:lnTo>
                    <a:pt x="293" y="1255"/>
                  </a:lnTo>
                  <a:lnTo>
                    <a:pt x="293" y="1339"/>
                  </a:lnTo>
                  <a:lnTo>
                    <a:pt x="398" y="1444"/>
                  </a:lnTo>
                  <a:lnTo>
                    <a:pt x="419" y="1507"/>
                  </a:lnTo>
                  <a:lnTo>
                    <a:pt x="419" y="1632"/>
                  </a:lnTo>
                  <a:lnTo>
                    <a:pt x="252" y="1967"/>
                  </a:lnTo>
                  <a:lnTo>
                    <a:pt x="147" y="1988"/>
                  </a:lnTo>
                  <a:lnTo>
                    <a:pt x="147" y="2030"/>
                  </a:lnTo>
                  <a:lnTo>
                    <a:pt x="126" y="2071"/>
                  </a:lnTo>
                  <a:lnTo>
                    <a:pt x="189" y="2176"/>
                  </a:lnTo>
                  <a:lnTo>
                    <a:pt x="84" y="2385"/>
                  </a:lnTo>
                  <a:lnTo>
                    <a:pt x="1" y="2490"/>
                  </a:lnTo>
                  <a:lnTo>
                    <a:pt x="21" y="2595"/>
                  </a:lnTo>
                  <a:lnTo>
                    <a:pt x="126" y="2615"/>
                  </a:lnTo>
                  <a:lnTo>
                    <a:pt x="147" y="2595"/>
                  </a:lnTo>
                  <a:lnTo>
                    <a:pt x="252" y="2595"/>
                  </a:lnTo>
                  <a:lnTo>
                    <a:pt x="335" y="2678"/>
                  </a:lnTo>
                  <a:lnTo>
                    <a:pt x="398" y="2678"/>
                  </a:lnTo>
                  <a:lnTo>
                    <a:pt x="461" y="2699"/>
                  </a:lnTo>
                  <a:lnTo>
                    <a:pt x="524" y="2804"/>
                  </a:lnTo>
                  <a:lnTo>
                    <a:pt x="607" y="2867"/>
                  </a:lnTo>
                  <a:lnTo>
                    <a:pt x="670" y="2887"/>
                  </a:lnTo>
                  <a:lnTo>
                    <a:pt x="712" y="2992"/>
                  </a:lnTo>
                  <a:lnTo>
                    <a:pt x="628" y="3034"/>
                  </a:lnTo>
                  <a:lnTo>
                    <a:pt x="670" y="3118"/>
                  </a:lnTo>
                  <a:lnTo>
                    <a:pt x="628" y="3201"/>
                  </a:lnTo>
                  <a:lnTo>
                    <a:pt x="607" y="3306"/>
                  </a:lnTo>
                  <a:lnTo>
                    <a:pt x="628" y="3390"/>
                  </a:lnTo>
                  <a:lnTo>
                    <a:pt x="565" y="3515"/>
                  </a:lnTo>
                  <a:lnTo>
                    <a:pt x="628" y="3620"/>
                  </a:lnTo>
                  <a:lnTo>
                    <a:pt x="628" y="3745"/>
                  </a:lnTo>
                  <a:lnTo>
                    <a:pt x="712" y="3766"/>
                  </a:lnTo>
                  <a:lnTo>
                    <a:pt x="879" y="3599"/>
                  </a:lnTo>
                  <a:lnTo>
                    <a:pt x="1026" y="3599"/>
                  </a:lnTo>
                  <a:lnTo>
                    <a:pt x="1068" y="3536"/>
                  </a:lnTo>
                  <a:lnTo>
                    <a:pt x="1465" y="3390"/>
                  </a:lnTo>
                  <a:lnTo>
                    <a:pt x="1465" y="3327"/>
                  </a:lnTo>
                  <a:lnTo>
                    <a:pt x="1674" y="3306"/>
                  </a:lnTo>
                  <a:lnTo>
                    <a:pt x="2449" y="3306"/>
                  </a:lnTo>
                  <a:lnTo>
                    <a:pt x="2742" y="3201"/>
                  </a:lnTo>
                  <a:lnTo>
                    <a:pt x="3014" y="3327"/>
                  </a:lnTo>
                  <a:lnTo>
                    <a:pt x="3034" y="3201"/>
                  </a:lnTo>
                  <a:lnTo>
                    <a:pt x="3139" y="3180"/>
                  </a:lnTo>
                  <a:lnTo>
                    <a:pt x="3223" y="3306"/>
                  </a:lnTo>
                  <a:lnTo>
                    <a:pt x="3244" y="3285"/>
                  </a:lnTo>
                  <a:lnTo>
                    <a:pt x="3348" y="3285"/>
                  </a:lnTo>
                  <a:lnTo>
                    <a:pt x="3453" y="3243"/>
                  </a:lnTo>
                  <a:lnTo>
                    <a:pt x="3453" y="3097"/>
                  </a:lnTo>
                  <a:lnTo>
                    <a:pt x="3390" y="2992"/>
                  </a:lnTo>
                  <a:lnTo>
                    <a:pt x="3265" y="2971"/>
                  </a:lnTo>
                  <a:lnTo>
                    <a:pt x="3244" y="2804"/>
                  </a:lnTo>
                  <a:lnTo>
                    <a:pt x="3160" y="2595"/>
                  </a:lnTo>
                  <a:lnTo>
                    <a:pt x="3076" y="2511"/>
                  </a:lnTo>
                  <a:lnTo>
                    <a:pt x="3118" y="2469"/>
                  </a:lnTo>
                  <a:lnTo>
                    <a:pt x="3139" y="2448"/>
                  </a:lnTo>
                  <a:lnTo>
                    <a:pt x="3139" y="2176"/>
                  </a:lnTo>
                  <a:lnTo>
                    <a:pt x="3181" y="2092"/>
                  </a:lnTo>
                  <a:lnTo>
                    <a:pt x="3223" y="1967"/>
                  </a:lnTo>
                  <a:lnTo>
                    <a:pt x="3244" y="1883"/>
                  </a:lnTo>
                  <a:lnTo>
                    <a:pt x="3244" y="1758"/>
                  </a:lnTo>
                  <a:lnTo>
                    <a:pt x="3432" y="1507"/>
                  </a:lnTo>
                  <a:lnTo>
                    <a:pt x="3537" y="1423"/>
                  </a:lnTo>
                  <a:lnTo>
                    <a:pt x="3537" y="1318"/>
                  </a:lnTo>
                  <a:lnTo>
                    <a:pt x="3578" y="1193"/>
                  </a:lnTo>
                  <a:lnTo>
                    <a:pt x="3537" y="1025"/>
                  </a:lnTo>
                  <a:lnTo>
                    <a:pt x="3453" y="942"/>
                  </a:lnTo>
                  <a:lnTo>
                    <a:pt x="3453" y="879"/>
                  </a:lnTo>
                  <a:lnTo>
                    <a:pt x="3390" y="732"/>
                  </a:lnTo>
                  <a:lnTo>
                    <a:pt x="3453" y="565"/>
                  </a:lnTo>
                  <a:lnTo>
                    <a:pt x="3453" y="502"/>
                  </a:lnTo>
                  <a:lnTo>
                    <a:pt x="3327" y="502"/>
                  </a:lnTo>
                  <a:lnTo>
                    <a:pt x="3244" y="418"/>
                  </a:lnTo>
                  <a:lnTo>
                    <a:pt x="3160" y="418"/>
                  </a:lnTo>
                  <a:lnTo>
                    <a:pt x="3055" y="502"/>
                  </a:lnTo>
                  <a:lnTo>
                    <a:pt x="2930" y="523"/>
                  </a:lnTo>
                  <a:lnTo>
                    <a:pt x="2742" y="460"/>
                  </a:lnTo>
                  <a:lnTo>
                    <a:pt x="2658" y="356"/>
                  </a:lnTo>
                  <a:lnTo>
                    <a:pt x="2553" y="293"/>
                  </a:lnTo>
                  <a:lnTo>
                    <a:pt x="2449" y="293"/>
                  </a:lnTo>
                  <a:lnTo>
                    <a:pt x="2407" y="251"/>
                  </a:lnTo>
                  <a:lnTo>
                    <a:pt x="2302" y="251"/>
                  </a:lnTo>
                  <a:lnTo>
                    <a:pt x="2093" y="146"/>
                  </a:lnTo>
                  <a:lnTo>
                    <a:pt x="192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1"/>
            <p:cNvSpPr/>
            <p:nvPr/>
          </p:nvSpPr>
          <p:spPr>
            <a:xfrm>
              <a:off x="3647050" y="3079025"/>
              <a:ext cx="61225" cy="95750"/>
            </a:xfrm>
            <a:custGeom>
              <a:avLst/>
              <a:gdLst/>
              <a:ahLst/>
              <a:cxnLst/>
              <a:rect l="l" t="t" r="r" b="b"/>
              <a:pathLst>
                <a:path w="2449" h="3830" extrusionOk="0">
                  <a:moveTo>
                    <a:pt x="1674" y="0"/>
                  </a:moveTo>
                  <a:lnTo>
                    <a:pt x="1549" y="63"/>
                  </a:lnTo>
                  <a:lnTo>
                    <a:pt x="1402" y="63"/>
                  </a:lnTo>
                  <a:lnTo>
                    <a:pt x="1193" y="105"/>
                  </a:lnTo>
                  <a:lnTo>
                    <a:pt x="419" y="105"/>
                  </a:lnTo>
                  <a:lnTo>
                    <a:pt x="210" y="147"/>
                  </a:lnTo>
                  <a:lnTo>
                    <a:pt x="189" y="272"/>
                  </a:lnTo>
                  <a:lnTo>
                    <a:pt x="251" y="460"/>
                  </a:lnTo>
                  <a:lnTo>
                    <a:pt x="293" y="502"/>
                  </a:lnTo>
                  <a:lnTo>
                    <a:pt x="377" y="670"/>
                  </a:lnTo>
                  <a:lnTo>
                    <a:pt x="377" y="816"/>
                  </a:lnTo>
                  <a:lnTo>
                    <a:pt x="377" y="879"/>
                  </a:lnTo>
                  <a:lnTo>
                    <a:pt x="314" y="1046"/>
                  </a:lnTo>
                  <a:lnTo>
                    <a:pt x="377" y="1193"/>
                  </a:lnTo>
                  <a:lnTo>
                    <a:pt x="377" y="1256"/>
                  </a:lnTo>
                  <a:lnTo>
                    <a:pt x="461" y="1339"/>
                  </a:lnTo>
                  <a:lnTo>
                    <a:pt x="502" y="1507"/>
                  </a:lnTo>
                  <a:lnTo>
                    <a:pt x="461" y="1632"/>
                  </a:lnTo>
                  <a:lnTo>
                    <a:pt x="461" y="1737"/>
                  </a:lnTo>
                  <a:lnTo>
                    <a:pt x="356" y="1821"/>
                  </a:lnTo>
                  <a:lnTo>
                    <a:pt x="168" y="2072"/>
                  </a:lnTo>
                  <a:lnTo>
                    <a:pt x="168" y="2197"/>
                  </a:lnTo>
                  <a:lnTo>
                    <a:pt x="147" y="2281"/>
                  </a:lnTo>
                  <a:lnTo>
                    <a:pt x="105" y="2406"/>
                  </a:lnTo>
                  <a:lnTo>
                    <a:pt x="63" y="2490"/>
                  </a:lnTo>
                  <a:lnTo>
                    <a:pt x="63" y="2762"/>
                  </a:lnTo>
                  <a:lnTo>
                    <a:pt x="42" y="2783"/>
                  </a:lnTo>
                  <a:lnTo>
                    <a:pt x="0" y="2825"/>
                  </a:lnTo>
                  <a:lnTo>
                    <a:pt x="84" y="2909"/>
                  </a:lnTo>
                  <a:lnTo>
                    <a:pt x="168" y="3118"/>
                  </a:lnTo>
                  <a:lnTo>
                    <a:pt x="189" y="3285"/>
                  </a:lnTo>
                  <a:lnTo>
                    <a:pt x="314" y="3306"/>
                  </a:lnTo>
                  <a:lnTo>
                    <a:pt x="377" y="3411"/>
                  </a:lnTo>
                  <a:lnTo>
                    <a:pt x="377" y="3557"/>
                  </a:lnTo>
                  <a:lnTo>
                    <a:pt x="272" y="3599"/>
                  </a:lnTo>
                  <a:lnTo>
                    <a:pt x="168" y="3599"/>
                  </a:lnTo>
                  <a:lnTo>
                    <a:pt x="147" y="3620"/>
                  </a:lnTo>
                  <a:lnTo>
                    <a:pt x="168" y="3662"/>
                  </a:lnTo>
                  <a:lnTo>
                    <a:pt x="482" y="3725"/>
                  </a:lnTo>
                  <a:lnTo>
                    <a:pt x="712" y="3829"/>
                  </a:lnTo>
                  <a:lnTo>
                    <a:pt x="1214" y="3599"/>
                  </a:lnTo>
                  <a:lnTo>
                    <a:pt x="1549" y="3557"/>
                  </a:lnTo>
                  <a:lnTo>
                    <a:pt x="1863" y="3306"/>
                  </a:lnTo>
                  <a:lnTo>
                    <a:pt x="2135" y="3181"/>
                  </a:lnTo>
                  <a:lnTo>
                    <a:pt x="2448" y="3118"/>
                  </a:lnTo>
                  <a:lnTo>
                    <a:pt x="2386" y="3034"/>
                  </a:lnTo>
                  <a:lnTo>
                    <a:pt x="2302" y="2971"/>
                  </a:lnTo>
                  <a:lnTo>
                    <a:pt x="2260" y="2929"/>
                  </a:lnTo>
                  <a:lnTo>
                    <a:pt x="2197" y="2804"/>
                  </a:lnTo>
                  <a:lnTo>
                    <a:pt x="2176" y="2657"/>
                  </a:lnTo>
                  <a:lnTo>
                    <a:pt x="2197" y="2490"/>
                  </a:lnTo>
                  <a:lnTo>
                    <a:pt x="2197" y="2448"/>
                  </a:lnTo>
                  <a:lnTo>
                    <a:pt x="2260" y="2302"/>
                  </a:lnTo>
                  <a:lnTo>
                    <a:pt x="2260" y="1967"/>
                  </a:lnTo>
                  <a:lnTo>
                    <a:pt x="2197" y="1883"/>
                  </a:lnTo>
                  <a:lnTo>
                    <a:pt x="2239" y="1674"/>
                  </a:lnTo>
                  <a:lnTo>
                    <a:pt x="2176" y="1611"/>
                  </a:lnTo>
                  <a:lnTo>
                    <a:pt x="2239" y="1528"/>
                  </a:lnTo>
                  <a:lnTo>
                    <a:pt x="2197" y="1423"/>
                  </a:lnTo>
                  <a:lnTo>
                    <a:pt x="2155" y="1360"/>
                  </a:lnTo>
                  <a:lnTo>
                    <a:pt x="2176" y="1297"/>
                  </a:lnTo>
                  <a:lnTo>
                    <a:pt x="2197" y="1214"/>
                  </a:lnTo>
                  <a:lnTo>
                    <a:pt x="2197" y="1004"/>
                  </a:lnTo>
                  <a:lnTo>
                    <a:pt x="2155" y="1004"/>
                  </a:lnTo>
                  <a:lnTo>
                    <a:pt x="2093" y="942"/>
                  </a:lnTo>
                  <a:lnTo>
                    <a:pt x="2093" y="732"/>
                  </a:lnTo>
                  <a:lnTo>
                    <a:pt x="2135" y="586"/>
                  </a:lnTo>
                  <a:lnTo>
                    <a:pt x="1988" y="502"/>
                  </a:lnTo>
                  <a:lnTo>
                    <a:pt x="1946" y="419"/>
                  </a:lnTo>
                  <a:lnTo>
                    <a:pt x="1821" y="293"/>
                  </a:lnTo>
                  <a:lnTo>
                    <a:pt x="1821" y="209"/>
                  </a:lnTo>
                  <a:lnTo>
                    <a:pt x="1758" y="168"/>
                  </a:lnTo>
                  <a:lnTo>
                    <a:pt x="1716"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1"/>
            <p:cNvSpPr/>
            <p:nvPr/>
          </p:nvSpPr>
          <p:spPr>
            <a:xfrm>
              <a:off x="3689950" y="3079025"/>
              <a:ext cx="29300" cy="77950"/>
            </a:xfrm>
            <a:custGeom>
              <a:avLst/>
              <a:gdLst/>
              <a:ahLst/>
              <a:cxnLst/>
              <a:rect l="l" t="t" r="r" b="b"/>
              <a:pathLst>
                <a:path w="1172" h="3118" extrusionOk="0">
                  <a:moveTo>
                    <a:pt x="0" y="0"/>
                  </a:moveTo>
                  <a:lnTo>
                    <a:pt x="42" y="168"/>
                  </a:lnTo>
                  <a:lnTo>
                    <a:pt x="105" y="209"/>
                  </a:lnTo>
                  <a:lnTo>
                    <a:pt x="105" y="293"/>
                  </a:lnTo>
                  <a:lnTo>
                    <a:pt x="230" y="419"/>
                  </a:lnTo>
                  <a:lnTo>
                    <a:pt x="272" y="502"/>
                  </a:lnTo>
                  <a:lnTo>
                    <a:pt x="419" y="586"/>
                  </a:lnTo>
                  <a:lnTo>
                    <a:pt x="377" y="732"/>
                  </a:lnTo>
                  <a:lnTo>
                    <a:pt x="377" y="942"/>
                  </a:lnTo>
                  <a:lnTo>
                    <a:pt x="439" y="1004"/>
                  </a:lnTo>
                  <a:lnTo>
                    <a:pt x="481" y="1004"/>
                  </a:lnTo>
                  <a:lnTo>
                    <a:pt x="481" y="1214"/>
                  </a:lnTo>
                  <a:lnTo>
                    <a:pt x="460" y="1297"/>
                  </a:lnTo>
                  <a:lnTo>
                    <a:pt x="439" y="1360"/>
                  </a:lnTo>
                  <a:lnTo>
                    <a:pt x="481" y="1423"/>
                  </a:lnTo>
                  <a:lnTo>
                    <a:pt x="523" y="1528"/>
                  </a:lnTo>
                  <a:lnTo>
                    <a:pt x="460" y="1611"/>
                  </a:lnTo>
                  <a:lnTo>
                    <a:pt x="523" y="1674"/>
                  </a:lnTo>
                  <a:lnTo>
                    <a:pt x="481" y="1883"/>
                  </a:lnTo>
                  <a:lnTo>
                    <a:pt x="544" y="1967"/>
                  </a:lnTo>
                  <a:lnTo>
                    <a:pt x="544" y="2302"/>
                  </a:lnTo>
                  <a:lnTo>
                    <a:pt x="481" y="2448"/>
                  </a:lnTo>
                  <a:lnTo>
                    <a:pt x="481" y="2490"/>
                  </a:lnTo>
                  <a:lnTo>
                    <a:pt x="460" y="2657"/>
                  </a:lnTo>
                  <a:lnTo>
                    <a:pt x="481" y="2804"/>
                  </a:lnTo>
                  <a:lnTo>
                    <a:pt x="544" y="2929"/>
                  </a:lnTo>
                  <a:lnTo>
                    <a:pt x="586" y="2971"/>
                  </a:lnTo>
                  <a:lnTo>
                    <a:pt x="670" y="3034"/>
                  </a:lnTo>
                  <a:lnTo>
                    <a:pt x="732" y="3118"/>
                  </a:lnTo>
                  <a:lnTo>
                    <a:pt x="774" y="3118"/>
                  </a:lnTo>
                  <a:lnTo>
                    <a:pt x="1088" y="2929"/>
                  </a:lnTo>
                  <a:lnTo>
                    <a:pt x="1151" y="2929"/>
                  </a:lnTo>
                  <a:lnTo>
                    <a:pt x="1172" y="2825"/>
                  </a:lnTo>
                  <a:lnTo>
                    <a:pt x="1088" y="2699"/>
                  </a:lnTo>
                  <a:lnTo>
                    <a:pt x="1088" y="2553"/>
                  </a:lnTo>
                  <a:lnTo>
                    <a:pt x="1046" y="2385"/>
                  </a:lnTo>
                  <a:lnTo>
                    <a:pt x="1067" y="1716"/>
                  </a:lnTo>
                  <a:lnTo>
                    <a:pt x="1067" y="1611"/>
                  </a:lnTo>
                  <a:lnTo>
                    <a:pt x="1109" y="1528"/>
                  </a:lnTo>
                  <a:lnTo>
                    <a:pt x="1109" y="1402"/>
                  </a:lnTo>
                  <a:lnTo>
                    <a:pt x="1088" y="1297"/>
                  </a:lnTo>
                  <a:lnTo>
                    <a:pt x="1088" y="1130"/>
                  </a:lnTo>
                  <a:lnTo>
                    <a:pt x="1046" y="900"/>
                  </a:lnTo>
                  <a:lnTo>
                    <a:pt x="900" y="586"/>
                  </a:lnTo>
                  <a:lnTo>
                    <a:pt x="858" y="565"/>
                  </a:lnTo>
                  <a:lnTo>
                    <a:pt x="774" y="481"/>
                  </a:lnTo>
                  <a:lnTo>
                    <a:pt x="649" y="398"/>
                  </a:lnTo>
                  <a:lnTo>
                    <a:pt x="628" y="209"/>
                  </a:lnTo>
                  <a:lnTo>
                    <a:pt x="649" y="168"/>
                  </a:lnTo>
                  <a:lnTo>
                    <a:pt x="42"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1"/>
            <p:cNvSpPr/>
            <p:nvPr/>
          </p:nvSpPr>
          <p:spPr>
            <a:xfrm>
              <a:off x="3705625" y="3059150"/>
              <a:ext cx="45025" cy="94175"/>
            </a:xfrm>
            <a:custGeom>
              <a:avLst/>
              <a:gdLst/>
              <a:ahLst/>
              <a:cxnLst/>
              <a:rect l="l" t="t" r="r" b="b"/>
              <a:pathLst>
                <a:path w="1801" h="3767" extrusionOk="0">
                  <a:moveTo>
                    <a:pt x="1047" y="0"/>
                  </a:moveTo>
                  <a:lnTo>
                    <a:pt x="984" y="105"/>
                  </a:lnTo>
                  <a:lnTo>
                    <a:pt x="1005" y="147"/>
                  </a:lnTo>
                  <a:lnTo>
                    <a:pt x="900" y="209"/>
                  </a:lnTo>
                  <a:lnTo>
                    <a:pt x="838" y="209"/>
                  </a:lnTo>
                  <a:lnTo>
                    <a:pt x="838" y="272"/>
                  </a:lnTo>
                  <a:lnTo>
                    <a:pt x="691" y="439"/>
                  </a:lnTo>
                  <a:lnTo>
                    <a:pt x="628" y="439"/>
                  </a:lnTo>
                  <a:lnTo>
                    <a:pt x="440" y="544"/>
                  </a:lnTo>
                  <a:lnTo>
                    <a:pt x="356" y="523"/>
                  </a:lnTo>
                  <a:lnTo>
                    <a:pt x="252" y="565"/>
                  </a:lnTo>
                  <a:lnTo>
                    <a:pt x="252" y="670"/>
                  </a:lnTo>
                  <a:lnTo>
                    <a:pt x="168" y="753"/>
                  </a:lnTo>
                  <a:lnTo>
                    <a:pt x="168" y="858"/>
                  </a:lnTo>
                  <a:lnTo>
                    <a:pt x="43" y="900"/>
                  </a:lnTo>
                  <a:lnTo>
                    <a:pt x="22" y="963"/>
                  </a:lnTo>
                  <a:lnTo>
                    <a:pt x="1" y="1004"/>
                  </a:lnTo>
                  <a:lnTo>
                    <a:pt x="22" y="1193"/>
                  </a:lnTo>
                  <a:lnTo>
                    <a:pt x="147" y="1276"/>
                  </a:lnTo>
                  <a:lnTo>
                    <a:pt x="231" y="1360"/>
                  </a:lnTo>
                  <a:lnTo>
                    <a:pt x="273" y="1381"/>
                  </a:lnTo>
                  <a:lnTo>
                    <a:pt x="419" y="1695"/>
                  </a:lnTo>
                  <a:lnTo>
                    <a:pt x="461" y="1925"/>
                  </a:lnTo>
                  <a:lnTo>
                    <a:pt x="461" y="2092"/>
                  </a:lnTo>
                  <a:lnTo>
                    <a:pt x="482" y="2197"/>
                  </a:lnTo>
                  <a:lnTo>
                    <a:pt x="482" y="2323"/>
                  </a:lnTo>
                  <a:lnTo>
                    <a:pt x="440" y="2406"/>
                  </a:lnTo>
                  <a:lnTo>
                    <a:pt x="440" y="2511"/>
                  </a:lnTo>
                  <a:lnTo>
                    <a:pt x="419" y="3180"/>
                  </a:lnTo>
                  <a:lnTo>
                    <a:pt x="461" y="3348"/>
                  </a:lnTo>
                  <a:lnTo>
                    <a:pt x="461" y="3494"/>
                  </a:lnTo>
                  <a:lnTo>
                    <a:pt x="545" y="3620"/>
                  </a:lnTo>
                  <a:lnTo>
                    <a:pt x="524" y="3724"/>
                  </a:lnTo>
                  <a:lnTo>
                    <a:pt x="733" y="3766"/>
                  </a:lnTo>
                  <a:lnTo>
                    <a:pt x="1110" y="3620"/>
                  </a:lnTo>
                  <a:lnTo>
                    <a:pt x="1152" y="3620"/>
                  </a:lnTo>
                  <a:lnTo>
                    <a:pt x="1110" y="3515"/>
                  </a:lnTo>
                  <a:lnTo>
                    <a:pt x="1152" y="3243"/>
                  </a:lnTo>
                  <a:lnTo>
                    <a:pt x="1110" y="3139"/>
                  </a:lnTo>
                  <a:lnTo>
                    <a:pt x="1152" y="3055"/>
                  </a:lnTo>
                  <a:lnTo>
                    <a:pt x="1110" y="2825"/>
                  </a:lnTo>
                  <a:lnTo>
                    <a:pt x="1110" y="2720"/>
                  </a:lnTo>
                  <a:lnTo>
                    <a:pt x="1110" y="2657"/>
                  </a:lnTo>
                  <a:lnTo>
                    <a:pt x="1089" y="2616"/>
                  </a:lnTo>
                  <a:lnTo>
                    <a:pt x="1110" y="2553"/>
                  </a:lnTo>
                  <a:lnTo>
                    <a:pt x="1089" y="2469"/>
                  </a:lnTo>
                  <a:lnTo>
                    <a:pt x="1089" y="2427"/>
                  </a:lnTo>
                  <a:lnTo>
                    <a:pt x="1089" y="2302"/>
                  </a:lnTo>
                  <a:lnTo>
                    <a:pt x="1110" y="2218"/>
                  </a:lnTo>
                  <a:lnTo>
                    <a:pt x="1110" y="2113"/>
                  </a:lnTo>
                  <a:lnTo>
                    <a:pt x="1152" y="2051"/>
                  </a:lnTo>
                  <a:lnTo>
                    <a:pt x="1256" y="2009"/>
                  </a:lnTo>
                  <a:lnTo>
                    <a:pt x="1298" y="2009"/>
                  </a:lnTo>
                  <a:lnTo>
                    <a:pt x="1361" y="1946"/>
                  </a:lnTo>
                  <a:lnTo>
                    <a:pt x="1403" y="1841"/>
                  </a:lnTo>
                  <a:lnTo>
                    <a:pt x="1486" y="1716"/>
                  </a:lnTo>
                  <a:lnTo>
                    <a:pt x="1528" y="1611"/>
                  </a:lnTo>
                  <a:lnTo>
                    <a:pt x="1612" y="1569"/>
                  </a:lnTo>
                  <a:lnTo>
                    <a:pt x="1696" y="1569"/>
                  </a:lnTo>
                  <a:lnTo>
                    <a:pt x="1716" y="1507"/>
                  </a:lnTo>
                  <a:lnTo>
                    <a:pt x="1591" y="1381"/>
                  </a:lnTo>
                  <a:lnTo>
                    <a:pt x="1591" y="1318"/>
                  </a:lnTo>
                  <a:lnTo>
                    <a:pt x="1633" y="1255"/>
                  </a:lnTo>
                  <a:lnTo>
                    <a:pt x="1779" y="1255"/>
                  </a:lnTo>
                  <a:lnTo>
                    <a:pt x="1800" y="1172"/>
                  </a:lnTo>
                  <a:lnTo>
                    <a:pt x="1737" y="963"/>
                  </a:lnTo>
                  <a:lnTo>
                    <a:pt x="1716" y="837"/>
                  </a:lnTo>
                  <a:lnTo>
                    <a:pt x="1570" y="691"/>
                  </a:lnTo>
                  <a:lnTo>
                    <a:pt x="1528" y="628"/>
                  </a:lnTo>
                  <a:lnTo>
                    <a:pt x="1570" y="481"/>
                  </a:lnTo>
                  <a:lnTo>
                    <a:pt x="1591" y="481"/>
                  </a:lnTo>
                  <a:lnTo>
                    <a:pt x="1465" y="314"/>
                  </a:lnTo>
                  <a:lnTo>
                    <a:pt x="1319" y="272"/>
                  </a:lnTo>
                  <a:lnTo>
                    <a:pt x="1214" y="147"/>
                  </a:lnTo>
                  <a:lnTo>
                    <a:pt x="104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1"/>
            <p:cNvSpPr/>
            <p:nvPr/>
          </p:nvSpPr>
          <p:spPr>
            <a:xfrm>
              <a:off x="3881925" y="2896975"/>
              <a:ext cx="150650" cy="239600"/>
            </a:xfrm>
            <a:custGeom>
              <a:avLst/>
              <a:gdLst/>
              <a:ahLst/>
              <a:cxnLst/>
              <a:rect l="l" t="t" r="r" b="b"/>
              <a:pathLst>
                <a:path w="6026" h="9584" extrusionOk="0">
                  <a:moveTo>
                    <a:pt x="1318" y="1"/>
                  </a:moveTo>
                  <a:lnTo>
                    <a:pt x="690" y="252"/>
                  </a:lnTo>
                  <a:lnTo>
                    <a:pt x="732" y="336"/>
                  </a:lnTo>
                  <a:lnTo>
                    <a:pt x="1025" y="1110"/>
                  </a:lnTo>
                  <a:lnTo>
                    <a:pt x="1004" y="1277"/>
                  </a:lnTo>
                  <a:lnTo>
                    <a:pt x="962" y="1361"/>
                  </a:lnTo>
                  <a:lnTo>
                    <a:pt x="1360" y="1821"/>
                  </a:lnTo>
                  <a:lnTo>
                    <a:pt x="1339" y="2030"/>
                  </a:lnTo>
                  <a:lnTo>
                    <a:pt x="1255" y="2114"/>
                  </a:lnTo>
                  <a:lnTo>
                    <a:pt x="1109" y="3202"/>
                  </a:lnTo>
                  <a:lnTo>
                    <a:pt x="1130" y="4039"/>
                  </a:lnTo>
                  <a:lnTo>
                    <a:pt x="167" y="5022"/>
                  </a:lnTo>
                  <a:lnTo>
                    <a:pt x="126" y="5085"/>
                  </a:lnTo>
                  <a:lnTo>
                    <a:pt x="0" y="5085"/>
                  </a:lnTo>
                  <a:lnTo>
                    <a:pt x="0" y="5169"/>
                  </a:lnTo>
                  <a:lnTo>
                    <a:pt x="21" y="5901"/>
                  </a:lnTo>
                  <a:lnTo>
                    <a:pt x="105" y="5922"/>
                  </a:lnTo>
                  <a:lnTo>
                    <a:pt x="272" y="6131"/>
                  </a:lnTo>
                  <a:lnTo>
                    <a:pt x="335" y="6278"/>
                  </a:lnTo>
                  <a:lnTo>
                    <a:pt x="628" y="6424"/>
                  </a:lnTo>
                  <a:lnTo>
                    <a:pt x="753" y="6529"/>
                  </a:lnTo>
                  <a:lnTo>
                    <a:pt x="795" y="6717"/>
                  </a:lnTo>
                  <a:lnTo>
                    <a:pt x="837" y="6759"/>
                  </a:lnTo>
                  <a:lnTo>
                    <a:pt x="858" y="6864"/>
                  </a:lnTo>
                  <a:lnTo>
                    <a:pt x="942" y="7031"/>
                  </a:lnTo>
                  <a:lnTo>
                    <a:pt x="942" y="7115"/>
                  </a:lnTo>
                  <a:lnTo>
                    <a:pt x="921" y="7157"/>
                  </a:lnTo>
                  <a:lnTo>
                    <a:pt x="900" y="7219"/>
                  </a:lnTo>
                  <a:lnTo>
                    <a:pt x="962" y="7282"/>
                  </a:lnTo>
                  <a:lnTo>
                    <a:pt x="921" y="7429"/>
                  </a:lnTo>
                  <a:lnTo>
                    <a:pt x="837" y="7491"/>
                  </a:lnTo>
                  <a:lnTo>
                    <a:pt x="858" y="7596"/>
                  </a:lnTo>
                  <a:lnTo>
                    <a:pt x="962" y="7763"/>
                  </a:lnTo>
                  <a:lnTo>
                    <a:pt x="1046" y="7805"/>
                  </a:lnTo>
                  <a:lnTo>
                    <a:pt x="1067" y="7910"/>
                  </a:lnTo>
                  <a:lnTo>
                    <a:pt x="1234" y="8056"/>
                  </a:lnTo>
                  <a:lnTo>
                    <a:pt x="1276" y="8077"/>
                  </a:lnTo>
                  <a:lnTo>
                    <a:pt x="1234" y="8119"/>
                  </a:lnTo>
                  <a:lnTo>
                    <a:pt x="1151" y="8098"/>
                  </a:lnTo>
                  <a:lnTo>
                    <a:pt x="1067" y="8077"/>
                  </a:lnTo>
                  <a:lnTo>
                    <a:pt x="942" y="8056"/>
                  </a:lnTo>
                  <a:lnTo>
                    <a:pt x="900" y="8077"/>
                  </a:lnTo>
                  <a:lnTo>
                    <a:pt x="795" y="8056"/>
                  </a:lnTo>
                  <a:lnTo>
                    <a:pt x="690" y="8077"/>
                  </a:lnTo>
                  <a:lnTo>
                    <a:pt x="628" y="8056"/>
                  </a:lnTo>
                  <a:lnTo>
                    <a:pt x="439" y="8056"/>
                  </a:lnTo>
                  <a:lnTo>
                    <a:pt x="439" y="8161"/>
                  </a:lnTo>
                  <a:lnTo>
                    <a:pt x="418" y="8203"/>
                  </a:lnTo>
                  <a:lnTo>
                    <a:pt x="418" y="8307"/>
                  </a:lnTo>
                  <a:lnTo>
                    <a:pt x="418" y="8370"/>
                  </a:lnTo>
                  <a:lnTo>
                    <a:pt x="502" y="8412"/>
                  </a:lnTo>
                  <a:lnTo>
                    <a:pt x="502" y="8496"/>
                  </a:lnTo>
                  <a:lnTo>
                    <a:pt x="607" y="8517"/>
                  </a:lnTo>
                  <a:lnTo>
                    <a:pt x="816" y="8705"/>
                  </a:lnTo>
                  <a:lnTo>
                    <a:pt x="1025" y="8914"/>
                  </a:lnTo>
                  <a:lnTo>
                    <a:pt x="1109" y="8998"/>
                  </a:lnTo>
                  <a:lnTo>
                    <a:pt x="1214" y="9144"/>
                  </a:lnTo>
                  <a:lnTo>
                    <a:pt x="1276" y="9312"/>
                  </a:lnTo>
                  <a:lnTo>
                    <a:pt x="1318" y="9416"/>
                  </a:lnTo>
                  <a:lnTo>
                    <a:pt x="1360" y="9458"/>
                  </a:lnTo>
                  <a:lnTo>
                    <a:pt x="1381" y="9584"/>
                  </a:lnTo>
                  <a:lnTo>
                    <a:pt x="1486" y="9584"/>
                  </a:lnTo>
                  <a:lnTo>
                    <a:pt x="1590" y="9563"/>
                  </a:lnTo>
                  <a:lnTo>
                    <a:pt x="1758" y="9563"/>
                  </a:lnTo>
                  <a:lnTo>
                    <a:pt x="1799" y="9437"/>
                  </a:lnTo>
                  <a:lnTo>
                    <a:pt x="1799" y="9312"/>
                  </a:lnTo>
                  <a:lnTo>
                    <a:pt x="1883" y="9249"/>
                  </a:lnTo>
                  <a:lnTo>
                    <a:pt x="1946" y="9312"/>
                  </a:lnTo>
                  <a:lnTo>
                    <a:pt x="1988" y="9437"/>
                  </a:lnTo>
                  <a:lnTo>
                    <a:pt x="2051" y="9479"/>
                  </a:lnTo>
                  <a:lnTo>
                    <a:pt x="2155" y="9458"/>
                  </a:lnTo>
                  <a:lnTo>
                    <a:pt x="2281" y="9354"/>
                  </a:lnTo>
                  <a:lnTo>
                    <a:pt x="2469" y="9312"/>
                  </a:lnTo>
                  <a:lnTo>
                    <a:pt x="2595" y="9207"/>
                  </a:lnTo>
                  <a:lnTo>
                    <a:pt x="2929" y="9123"/>
                  </a:lnTo>
                  <a:lnTo>
                    <a:pt x="3097" y="9123"/>
                  </a:lnTo>
                  <a:lnTo>
                    <a:pt x="3159" y="9019"/>
                  </a:lnTo>
                  <a:lnTo>
                    <a:pt x="3327" y="8914"/>
                  </a:lnTo>
                  <a:lnTo>
                    <a:pt x="3306" y="8831"/>
                  </a:lnTo>
                  <a:lnTo>
                    <a:pt x="3243" y="8831"/>
                  </a:lnTo>
                  <a:lnTo>
                    <a:pt x="3139" y="8726"/>
                  </a:lnTo>
                  <a:lnTo>
                    <a:pt x="3159" y="8621"/>
                  </a:lnTo>
                  <a:lnTo>
                    <a:pt x="3243" y="8579"/>
                  </a:lnTo>
                  <a:lnTo>
                    <a:pt x="3327" y="8600"/>
                  </a:lnTo>
                  <a:lnTo>
                    <a:pt x="3452" y="8579"/>
                  </a:lnTo>
                  <a:lnTo>
                    <a:pt x="3557" y="8621"/>
                  </a:lnTo>
                  <a:lnTo>
                    <a:pt x="3683" y="8642"/>
                  </a:lnTo>
                  <a:lnTo>
                    <a:pt x="3850" y="8621"/>
                  </a:lnTo>
                  <a:lnTo>
                    <a:pt x="4080" y="8600"/>
                  </a:lnTo>
                  <a:lnTo>
                    <a:pt x="4185" y="8517"/>
                  </a:lnTo>
                  <a:lnTo>
                    <a:pt x="4289" y="8475"/>
                  </a:lnTo>
                  <a:lnTo>
                    <a:pt x="4310" y="8370"/>
                  </a:lnTo>
                  <a:lnTo>
                    <a:pt x="4289" y="8286"/>
                  </a:lnTo>
                  <a:lnTo>
                    <a:pt x="4310" y="8182"/>
                  </a:lnTo>
                  <a:lnTo>
                    <a:pt x="4394" y="8119"/>
                  </a:lnTo>
                  <a:lnTo>
                    <a:pt x="4394" y="8056"/>
                  </a:lnTo>
                  <a:lnTo>
                    <a:pt x="4478" y="7952"/>
                  </a:lnTo>
                  <a:lnTo>
                    <a:pt x="4520" y="7973"/>
                  </a:lnTo>
                  <a:lnTo>
                    <a:pt x="4582" y="7973"/>
                  </a:lnTo>
                  <a:lnTo>
                    <a:pt x="4687" y="7805"/>
                  </a:lnTo>
                  <a:lnTo>
                    <a:pt x="4771" y="7784"/>
                  </a:lnTo>
                  <a:lnTo>
                    <a:pt x="4729" y="7701"/>
                  </a:lnTo>
                  <a:lnTo>
                    <a:pt x="4771" y="7638"/>
                  </a:lnTo>
                  <a:lnTo>
                    <a:pt x="4917" y="7554"/>
                  </a:lnTo>
                  <a:lnTo>
                    <a:pt x="5022" y="7470"/>
                  </a:lnTo>
                  <a:lnTo>
                    <a:pt x="5147" y="7470"/>
                  </a:lnTo>
                  <a:lnTo>
                    <a:pt x="5231" y="7533"/>
                  </a:lnTo>
                  <a:lnTo>
                    <a:pt x="5356" y="7450"/>
                  </a:lnTo>
                  <a:lnTo>
                    <a:pt x="5398" y="7387"/>
                  </a:lnTo>
                  <a:lnTo>
                    <a:pt x="5419" y="7366"/>
                  </a:lnTo>
                  <a:lnTo>
                    <a:pt x="5419" y="7282"/>
                  </a:lnTo>
                  <a:lnTo>
                    <a:pt x="5461" y="7219"/>
                  </a:lnTo>
                  <a:lnTo>
                    <a:pt x="5419" y="7136"/>
                  </a:lnTo>
                  <a:lnTo>
                    <a:pt x="5189" y="7052"/>
                  </a:lnTo>
                  <a:lnTo>
                    <a:pt x="5147" y="6947"/>
                  </a:lnTo>
                  <a:lnTo>
                    <a:pt x="5147" y="6822"/>
                  </a:lnTo>
                  <a:lnTo>
                    <a:pt x="5105" y="6717"/>
                  </a:lnTo>
                  <a:lnTo>
                    <a:pt x="5147" y="6634"/>
                  </a:lnTo>
                  <a:lnTo>
                    <a:pt x="5084" y="6592"/>
                  </a:lnTo>
                  <a:lnTo>
                    <a:pt x="5126" y="6529"/>
                  </a:lnTo>
                  <a:lnTo>
                    <a:pt x="5126" y="6445"/>
                  </a:lnTo>
                  <a:lnTo>
                    <a:pt x="5084" y="6424"/>
                  </a:lnTo>
                  <a:lnTo>
                    <a:pt x="4938" y="6529"/>
                  </a:lnTo>
                  <a:lnTo>
                    <a:pt x="4875" y="6445"/>
                  </a:lnTo>
                  <a:lnTo>
                    <a:pt x="4875" y="6320"/>
                  </a:lnTo>
                  <a:lnTo>
                    <a:pt x="5043" y="6131"/>
                  </a:lnTo>
                  <a:lnTo>
                    <a:pt x="5105" y="6027"/>
                  </a:lnTo>
                  <a:lnTo>
                    <a:pt x="5084" y="5922"/>
                  </a:lnTo>
                  <a:lnTo>
                    <a:pt x="4980" y="5880"/>
                  </a:lnTo>
                  <a:lnTo>
                    <a:pt x="5001" y="5797"/>
                  </a:lnTo>
                  <a:lnTo>
                    <a:pt x="5126" y="5713"/>
                  </a:lnTo>
                  <a:lnTo>
                    <a:pt x="5189" y="5587"/>
                  </a:lnTo>
                  <a:lnTo>
                    <a:pt x="5126" y="5545"/>
                  </a:lnTo>
                  <a:lnTo>
                    <a:pt x="5105" y="5441"/>
                  </a:lnTo>
                  <a:lnTo>
                    <a:pt x="5210" y="5357"/>
                  </a:lnTo>
                  <a:lnTo>
                    <a:pt x="5252" y="5357"/>
                  </a:lnTo>
                  <a:lnTo>
                    <a:pt x="5461" y="5085"/>
                  </a:lnTo>
                  <a:lnTo>
                    <a:pt x="5524" y="4960"/>
                  </a:lnTo>
                  <a:lnTo>
                    <a:pt x="5461" y="4876"/>
                  </a:lnTo>
                  <a:lnTo>
                    <a:pt x="5461" y="4750"/>
                  </a:lnTo>
                  <a:lnTo>
                    <a:pt x="5566" y="4667"/>
                  </a:lnTo>
                  <a:lnTo>
                    <a:pt x="5712" y="4667"/>
                  </a:lnTo>
                  <a:lnTo>
                    <a:pt x="5817" y="4729"/>
                  </a:lnTo>
                  <a:lnTo>
                    <a:pt x="5921" y="4646"/>
                  </a:lnTo>
                  <a:lnTo>
                    <a:pt x="6026" y="4625"/>
                  </a:lnTo>
                  <a:lnTo>
                    <a:pt x="5963" y="2344"/>
                  </a:lnTo>
                  <a:lnTo>
                    <a:pt x="1318"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1"/>
            <p:cNvSpPr/>
            <p:nvPr/>
          </p:nvSpPr>
          <p:spPr>
            <a:xfrm>
              <a:off x="3863600" y="3051825"/>
              <a:ext cx="4725" cy="2625"/>
            </a:xfrm>
            <a:custGeom>
              <a:avLst/>
              <a:gdLst/>
              <a:ahLst/>
              <a:cxnLst/>
              <a:rect l="l" t="t" r="r" b="b"/>
              <a:pathLst>
                <a:path w="189" h="105" extrusionOk="0">
                  <a:moveTo>
                    <a:pt x="189" y="0"/>
                  </a:moveTo>
                  <a:lnTo>
                    <a:pt x="1" y="42"/>
                  </a:lnTo>
                  <a:lnTo>
                    <a:pt x="63" y="105"/>
                  </a:lnTo>
                  <a:lnTo>
                    <a:pt x="168" y="84"/>
                  </a:lnTo>
                  <a:lnTo>
                    <a:pt x="189"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1"/>
            <p:cNvSpPr/>
            <p:nvPr/>
          </p:nvSpPr>
          <p:spPr>
            <a:xfrm>
              <a:off x="3695700" y="2900125"/>
              <a:ext cx="220250" cy="171075"/>
            </a:xfrm>
            <a:custGeom>
              <a:avLst/>
              <a:gdLst/>
              <a:ahLst/>
              <a:cxnLst/>
              <a:rect l="l" t="t" r="r" b="b"/>
              <a:pathLst>
                <a:path w="8810" h="6843" extrusionOk="0">
                  <a:moveTo>
                    <a:pt x="6507" y="0"/>
                  </a:moveTo>
                  <a:lnTo>
                    <a:pt x="3913" y="1590"/>
                  </a:lnTo>
                  <a:lnTo>
                    <a:pt x="3181" y="2239"/>
                  </a:lnTo>
                  <a:lnTo>
                    <a:pt x="2323" y="2448"/>
                  </a:lnTo>
                  <a:lnTo>
                    <a:pt x="2302" y="3578"/>
                  </a:lnTo>
                  <a:lnTo>
                    <a:pt x="2239" y="4080"/>
                  </a:lnTo>
                  <a:lnTo>
                    <a:pt x="2176" y="4164"/>
                  </a:lnTo>
                  <a:lnTo>
                    <a:pt x="2134" y="4331"/>
                  </a:lnTo>
                  <a:lnTo>
                    <a:pt x="2093" y="4478"/>
                  </a:lnTo>
                  <a:lnTo>
                    <a:pt x="1800" y="4624"/>
                  </a:lnTo>
                  <a:lnTo>
                    <a:pt x="1653" y="4729"/>
                  </a:lnTo>
                  <a:lnTo>
                    <a:pt x="1465" y="4729"/>
                  </a:lnTo>
                  <a:lnTo>
                    <a:pt x="1297" y="4834"/>
                  </a:lnTo>
                  <a:lnTo>
                    <a:pt x="942" y="4834"/>
                  </a:lnTo>
                  <a:lnTo>
                    <a:pt x="774" y="4917"/>
                  </a:lnTo>
                  <a:lnTo>
                    <a:pt x="649" y="4917"/>
                  </a:lnTo>
                  <a:lnTo>
                    <a:pt x="251" y="4938"/>
                  </a:lnTo>
                  <a:lnTo>
                    <a:pt x="126" y="4917"/>
                  </a:lnTo>
                  <a:lnTo>
                    <a:pt x="84" y="5001"/>
                  </a:lnTo>
                  <a:lnTo>
                    <a:pt x="84" y="5147"/>
                  </a:lnTo>
                  <a:lnTo>
                    <a:pt x="0" y="5252"/>
                  </a:lnTo>
                  <a:lnTo>
                    <a:pt x="0" y="5440"/>
                  </a:lnTo>
                  <a:lnTo>
                    <a:pt x="544" y="5796"/>
                  </a:lnTo>
                  <a:lnTo>
                    <a:pt x="544" y="6047"/>
                  </a:lnTo>
                  <a:lnTo>
                    <a:pt x="753" y="6173"/>
                  </a:lnTo>
                  <a:lnTo>
                    <a:pt x="984" y="6047"/>
                  </a:lnTo>
                  <a:lnTo>
                    <a:pt x="1067" y="6089"/>
                  </a:lnTo>
                  <a:lnTo>
                    <a:pt x="1067" y="6152"/>
                  </a:lnTo>
                  <a:lnTo>
                    <a:pt x="1130" y="6194"/>
                  </a:lnTo>
                  <a:lnTo>
                    <a:pt x="1130" y="6298"/>
                  </a:lnTo>
                  <a:lnTo>
                    <a:pt x="1067" y="6403"/>
                  </a:lnTo>
                  <a:lnTo>
                    <a:pt x="1193" y="6570"/>
                  </a:lnTo>
                  <a:lnTo>
                    <a:pt x="1297" y="6570"/>
                  </a:lnTo>
                  <a:lnTo>
                    <a:pt x="1402" y="6508"/>
                  </a:lnTo>
                  <a:lnTo>
                    <a:pt x="1381" y="6466"/>
                  </a:lnTo>
                  <a:lnTo>
                    <a:pt x="1444" y="6361"/>
                  </a:lnTo>
                  <a:lnTo>
                    <a:pt x="1611" y="6508"/>
                  </a:lnTo>
                  <a:lnTo>
                    <a:pt x="1716" y="6633"/>
                  </a:lnTo>
                  <a:lnTo>
                    <a:pt x="1862" y="6675"/>
                  </a:lnTo>
                  <a:lnTo>
                    <a:pt x="1988" y="6842"/>
                  </a:lnTo>
                  <a:lnTo>
                    <a:pt x="2072" y="6780"/>
                  </a:lnTo>
                  <a:lnTo>
                    <a:pt x="2072" y="6717"/>
                  </a:lnTo>
                  <a:lnTo>
                    <a:pt x="2009" y="6696"/>
                  </a:lnTo>
                  <a:lnTo>
                    <a:pt x="1925" y="6528"/>
                  </a:lnTo>
                  <a:lnTo>
                    <a:pt x="1967" y="6487"/>
                  </a:lnTo>
                  <a:lnTo>
                    <a:pt x="1967" y="6403"/>
                  </a:lnTo>
                  <a:lnTo>
                    <a:pt x="2072" y="6298"/>
                  </a:lnTo>
                  <a:lnTo>
                    <a:pt x="2176" y="6298"/>
                  </a:lnTo>
                  <a:lnTo>
                    <a:pt x="2176" y="6215"/>
                  </a:lnTo>
                  <a:lnTo>
                    <a:pt x="2113" y="6173"/>
                  </a:lnTo>
                  <a:lnTo>
                    <a:pt x="2093" y="6068"/>
                  </a:lnTo>
                  <a:lnTo>
                    <a:pt x="2113" y="6005"/>
                  </a:lnTo>
                  <a:lnTo>
                    <a:pt x="2134" y="5984"/>
                  </a:lnTo>
                  <a:lnTo>
                    <a:pt x="2113" y="5943"/>
                  </a:lnTo>
                  <a:lnTo>
                    <a:pt x="2113" y="5880"/>
                  </a:lnTo>
                  <a:lnTo>
                    <a:pt x="2239" y="5775"/>
                  </a:lnTo>
                  <a:lnTo>
                    <a:pt x="2323" y="5754"/>
                  </a:lnTo>
                  <a:lnTo>
                    <a:pt x="2385" y="5733"/>
                  </a:lnTo>
                  <a:lnTo>
                    <a:pt x="2490" y="5692"/>
                  </a:lnTo>
                  <a:lnTo>
                    <a:pt x="2804" y="5692"/>
                  </a:lnTo>
                  <a:lnTo>
                    <a:pt x="2846" y="5650"/>
                  </a:lnTo>
                  <a:lnTo>
                    <a:pt x="2930" y="5650"/>
                  </a:lnTo>
                  <a:lnTo>
                    <a:pt x="3013" y="5671"/>
                  </a:lnTo>
                  <a:lnTo>
                    <a:pt x="3160" y="5692"/>
                  </a:lnTo>
                  <a:lnTo>
                    <a:pt x="3243" y="5733"/>
                  </a:lnTo>
                  <a:lnTo>
                    <a:pt x="3327" y="5754"/>
                  </a:lnTo>
                  <a:lnTo>
                    <a:pt x="3494" y="5796"/>
                  </a:lnTo>
                  <a:lnTo>
                    <a:pt x="3557" y="5880"/>
                  </a:lnTo>
                  <a:lnTo>
                    <a:pt x="3683" y="6068"/>
                  </a:lnTo>
                  <a:lnTo>
                    <a:pt x="3787" y="6152"/>
                  </a:lnTo>
                  <a:lnTo>
                    <a:pt x="3850" y="6110"/>
                  </a:lnTo>
                  <a:lnTo>
                    <a:pt x="3913" y="6047"/>
                  </a:lnTo>
                  <a:lnTo>
                    <a:pt x="3997" y="6005"/>
                  </a:lnTo>
                  <a:lnTo>
                    <a:pt x="4080" y="5984"/>
                  </a:lnTo>
                  <a:lnTo>
                    <a:pt x="4227" y="5964"/>
                  </a:lnTo>
                  <a:lnTo>
                    <a:pt x="4269" y="5943"/>
                  </a:lnTo>
                  <a:lnTo>
                    <a:pt x="4373" y="5943"/>
                  </a:lnTo>
                  <a:lnTo>
                    <a:pt x="4478" y="6005"/>
                  </a:lnTo>
                  <a:lnTo>
                    <a:pt x="4478" y="6068"/>
                  </a:lnTo>
                  <a:lnTo>
                    <a:pt x="4582" y="6089"/>
                  </a:lnTo>
                  <a:lnTo>
                    <a:pt x="4750" y="6194"/>
                  </a:lnTo>
                  <a:lnTo>
                    <a:pt x="4896" y="6215"/>
                  </a:lnTo>
                  <a:lnTo>
                    <a:pt x="5126" y="6298"/>
                  </a:lnTo>
                  <a:lnTo>
                    <a:pt x="5231" y="6319"/>
                  </a:lnTo>
                  <a:lnTo>
                    <a:pt x="5357" y="6256"/>
                  </a:lnTo>
                  <a:lnTo>
                    <a:pt x="5524" y="6047"/>
                  </a:lnTo>
                  <a:lnTo>
                    <a:pt x="5629" y="5984"/>
                  </a:lnTo>
                  <a:lnTo>
                    <a:pt x="5943" y="6005"/>
                  </a:lnTo>
                  <a:lnTo>
                    <a:pt x="6068" y="5964"/>
                  </a:lnTo>
                  <a:lnTo>
                    <a:pt x="6319" y="5984"/>
                  </a:lnTo>
                  <a:lnTo>
                    <a:pt x="6507" y="6068"/>
                  </a:lnTo>
                  <a:lnTo>
                    <a:pt x="6675" y="6089"/>
                  </a:lnTo>
                  <a:lnTo>
                    <a:pt x="6717" y="6110"/>
                  </a:lnTo>
                  <a:lnTo>
                    <a:pt x="6905" y="6068"/>
                  </a:lnTo>
                  <a:lnTo>
                    <a:pt x="6926" y="6047"/>
                  </a:lnTo>
                  <a:lnTo>
                    <a:pt x="7031" y="5984"/>
                  </a:lnTo>
                  <a:lnTo>
                    <a:pt x="7093" y="5943"/>
                  </a:lnTo>
                  <a:lnTo>
                    <a:pt x="7156" y="5901"/>
                  </a:lnTo>
                  <a:lnTo>
                    <a:pt x="7240" y="5943"/>
                  </a:lnTo>
                  <a:lnTo>
                    <a:pt x="7303" y="5901"/>
                  </a:lnTo>
                  <a:lnTo>
                    <a:pt x="7323" y="5838"/>
                  </a:lnTo>
                  <a:lnTo>
                    <a:pt x="7365" y="5733"/>
                  </a:lnTo>
                  <a:lnTo>
                    <a:pt x="7470" y="5775"/>
                  </a:lnTo>
                  <a:lnTo>
                    <a:pt x="7470" y="5775"/>
                  </a:lnTo>
                  <a:lnTo>
                    <a:pt x="7449" y="5043"/>
                  </a:lnTo>
                  <a:lnTo>
                    <a:pt x="7449" y="4959"/>
                  </a:lnTo>
                  <a:lnTo>
                    <a:pt x="7575" y="4959"/>
                  </a:lnTo>
                  <a:lnTo>
                    <a:pt x="7616" y="4896"/>
                  </a:lnTo>
                  <a:lnTo>
                    <a:pt x="8579" y="3913"/>
                  </a:lnTo>
                  <a:lnTo>
                    <a:pt x="8558" y="3076"/>
                  </a:lnTo>
                  <a:lnTo>
                    <a:pt x="8704" y="1988"/>
                  </a:lnTo>
                  <a:lnTo>
                    <a:pt x="8788" y="1904"/>
                  </a:lnTo>
                  <a:lnTo>
                    <a:pt x="8809" y="1695"/>
                  </a:lnTo>
                  <a:lnTo>
                    <a:pt x="8411" y="1235"/>
                  </a:lnTo>
                  <a:lnTo>
                    <a:pt x="8453" y="1151"/>
                  </a:lnTo>
                  <a:lnTo>
                    <a:pt x="8474" y="984"/>
                  </a:lnTo>
                  <a:lnTo>
                    <a:pt x="8181" y="210"/>
                  </a:lnTo>
                  <a:lnTo>
                    <a:pt x="8139" y="126"/>
                  </a:lnTo>
                  <a:lnTo>
                    <a:pt x="7616" y="335"/>
                  </a:lnTo>
                  <a:lnTo>
                    <a:pt x="7512" y="230"/>
                  </a:lnTo>
                  <a:lnTo>
                    <a:pt x="6507"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1"/>
            <p:cNvSpPr/>
            <p:nvPr/>
          </p:nvSpPr>
          <p:spPr>
            <a:xfrm>
              <a:off x="3732825" y="3041350"/>
              <a:ext cx="165325" cy="141775"/>
            </a:xfrm>
            <a:custGeom>
              <a:avLst/>
              <a:gdLst/>
              <a:ahLst/>
              <a:cxnLst/>
              <a:rect l="l" t="t" r="r" b="b"/>
              <a:pathLst>
                <a:path w="6613" h="5671" extrusionOk="0">
                  <a:moveTo>
                    <a:pt x="1361" y="1"/>
                  </a:moveTo>
                  <a:lnTo>
                    <a:pt x="1319" y="43"/>
                  </a:lnTo>
                  <a:lnTo>
                    <a:pt x="1005" y="43"/>
                  </a:lnTo>
                  <a:lnTo>
                    <a:pt x="900" y="84"/>
                  </a:lnTo>
                  <a:lnTo>
                    <a:pt x="838" y="105"/>
                  </a:lnTo>
                  <a:lnTo>
                    <a:pt x="754" y="126"/>
                  </a:lnTo>
                  <a:lnTo>
                    <a:pt x="628" y="231"/>
                  </a:lnTo>
                  <a:lnTo>
                    <a:pt x="628" y="294"/>
                  </a:lnTo>
                  <a:lnTo>
                    <a:pt x="649" y="335"/>
                  </a:lnTo>
                  <a:lnTo>
                    <a:pt x="628" y="356"/>
                  </a:lnTo>
                  <a:lnTo>
                    <a:pt x="608" y="419"/>
                  </a:lnTo>
                  <a:lnTo>
                    <a:pt x="628" y="524"/>
                  </a:lnTo>
                  <a:lnTo>
                    <a:pt x="691" y="566"/>
                  </a:lnTo>
                  <a:lnTo>
                    <a:pt x="691" y="649"/>
                  </a:lnTo>
                  <a:lnTo>
                    <a:pt x="587" y="649"/>
                  </a:lnTo>
                  <a:lnTo>
                    <a:pt x="482" y="754"/>
                  </a:lnTo>
                  <a:lnTo>
                    <a:pt x="482" y="838"/>
                  </a:lnTo>
                  <a:lnTo>
                    <a:pt x="440" y="879"/>
                  </a:lnTo>
                  <a:lnTo>
                    <a:pt x="524" y="1047"/>
                  </a:lnTo>
                  <a:lnTo>
                    <a:pt x="587" y="1068"/>
                  </a:lnTo>
                  <a:lnTo>
                    <a:pt x="587" y="1131"/>
                  </a:lnTo>
                  <a:lnTo>
                    <a:pt x="503" y="1193"/>
                  </a:lnTo>
                  <a:lnTo>
                    <a:pt x="482" y="1193"/>
                  </a:lnTo>
                  <a:lnTo>
                    <a:pt x="440" y="1340"/>
                  </a:lnTo>
                  <a:lnTo>
                    <a:pt x="482" y="1403"/>
                  </a:lnTo>
                  <a:lnTo>
                    <a:pt x="628" y="1549"/>
                  </a:lnTo>
                  <a:lnTo>
                    <a:pt x="649" y="1675"/>
                  </a:lnTo>
                  <a:lnTo>
                    <a:pt x="712" y="1884"/>
                  </a:lnTo>
                  <a:lnTo>
                    <a:pt x="691" y="1967"/>
                  </a:lnTo>
                  <a:lnTo>
                    <a:pt x="545" y="1967"/>
                  </a:lnTo>
                  <a:lnTo>
                    <a:pt x="503" y="2030"/>
                  </a:lnTo>
                  <a:lnTo>
                    <a:pt x="503" y="2093"/>
                  </a:lnTo>
                  <a:lnTo>
                    <a:pt x="628" y="2219"/>
                  </a:lnTo>
                  <a:lnTo>
                    <a:pt x="608" y="2281"/>
                  </a:lnTo>
                  <a:lnTo>
                    <a:pt x="524" y="2281"/>
                  </a:lnTo>
                  <a:lnTo>
                    <a:pt x="440" y="2323"/>
                  </a:lnTo>
                  <a:lnTo>
                    <a:pt x="398" y="2428"/>
                  </a:lnTo>
                  <a:lnTo>
                    <a:pt x="315" y="2553"/>
                  </a:lnTo>
                  <a:lnTo>
                    <a:pt x="273" y="2658"/>
                  </a:lnTo>
                  <a:lnTo>
                    <a:pt x="210" y="2721"/>
                  </a:lnTo>
                  <a:lnTo>
                    <a:pt x="168" y="2721"/>
                  </a:lnTo>
                  <a:lnTo>
                    <a:pt x="64" y="2763"/>
                  </a:lnTo>
                  <a:lnTo>
                    <a:pt x="22" y="2825"/>
                  </a:lnTo>
                  <a:lnTo>
                    <a:pt x="22" y="2930"/>
                  </a:lnTo>
                  <a:lnTo>
                    <a:pt x="1" y="3014"/>
                  </a:lnTo>
                  <a:lnTo>
                    <a:pt x="1" y="3139"/>
                  </a:lnTo>
                  <a:lnTo>
                    <a:pt x="1" y="3181"/>
                  </a:lnTo>
                  <a:lnTo>
                    <a:pt x="22" y="3265"/>
                  </a:lnTo>
                  <a:lnTo>
                    <a:pt x="1" y="3328"/>
                  </a:lnTo>
                  <a:lnTo>
                    <a:pt x="22" y="3369"/>
                  </a:lnTo>
                  <a:lnTo>
                    <a:pt x="22" y="3432"/>
                  </a:lnTo>
                  <a:lnTo>
                    <a:pt x="22" y="3537"/>
                  </a:lnTo>
                  <a:lnTo>
                    <a:pt x="64" y="3767"/>
                  </a:lnTo>
                  <a:lnTo>
                    <a:pt x="22" y="3851"/>
                  </a:lnTo>
                  <a:lnTo>
                    <a:pt x="64" y="3955"/>
                  </a:lnTo>
                  <a:lnTo>
                    <a:pt x="22" y="4227"/>
                  </a:lnTo>
                  <a:lnTo>
                    <a:pt x="64" y="4332"/>
                  </a:lnTo>
                  <a:lnTo>
                    <a:pt x="294" y="4395"/>
                  </a:lnTo>
                  <a:lnTo>
                    <a:pt x="482" y="4311"/>
                  </a:lnTo>
                  <a:lnTo>
                    <a:pt x="900" y="4541"/>
                  </a:lnTo>
                  <a:lnTo>
                    <a:pt x="1131" y="4750"/>
                  </a:lnTo>
                  <a:lnTo>
                    <a:pt x="1256" y="5043"/>
                  </a:lnTo>
                  <a:lnTo>
                    <a:pt x="1256" y="5232"/>
                  </a:lnTo>
                  <a:lnTo>
                    <a:pt x="1340" y="5273"/>
                  </a:lnTo>
                  <a:lnTo>
                    <a:pt x="1424" y="5462"/>
                  </a:lnTo>
                  <a:lnTo>
                    <a:pt x="1549" y="5587"/>
                  </a:lnTo>
                  <a:lnTo>
                    <a:pt x="1758" y="5671"/>
                  </a:lnTo>
                  <a:lnTo>
                    <a:pt x="2323" y="5629"/>
                  </a:lnTo>
                  <a:lnTo>
                    <a:pt x="2428" y="5566"/>
                  </a:lnTo>
                  <a:lnTo>
                    <a:pt x="2512" y="5587"/>
                  </a:lnTo>
                  <a:lnTo>
                    <a:pt x="2784" y="5483"/>
                  </a:lnTo>
                  <a:lnTo>
                    <a:pt x="2888" y="5545"/>
                  </a:lnTo>
                  <a:lnTo>
                    <a:pt x="3014" y="5524"/>
                  </a:lnTo>
                  <a:lnTo>
                    <a:pt x="3056" y="5357"/>
                  </a:lnTo>
                  <a:lnTo>
                    <a:pt x="3160" y="5462"/>
                  </a:lnTo>
                  <a:lnTo>
                    <a:pt x="3223" y="5441"/>
                  </a:lnTo>
                  <a:lnTo>
                    <a:pt x="3223" y="5357"/>
                  </a:lnTo>
                  <a:lnTo>
                    <a:pt x="3369" y="5211"/>
                  </a:lnTo>
                  <a:lnTo>
                    <a:pt x="3432" y="5043"/>
                  </a:lnTo>
                  <a:lnTo>
                    <a:pt x="3432" y="4918"/>
                  </a:lnTo>
                  <a:lnTo>
                    <a:pt x="3411" y="4792"/>
                  </a:lnTo>
                  <a:lnTo>
                    <a:pt x="3474" y="4729"/>
                  </a:lnTo>
                  <a:lnTo>
                    <a:pt x="3474" y="4646"/>
                  </a:lnTo>
                  <a:lnTo>
                    <a:pt x="3558" y="4583"/>
                  </a:lnTo>
                  <a:lnTo>
                    <a:pt x="3662" y="4499"/>
                  </a:lnTo>
                  <a:lnTo>
                    <a:pt x="3725" y="4436"/>
                  </a:lnTo>
                  <a:lnTo>
                    <a:pt x="3893" y="4311"/>
                  </a:lnTo>
                  <a:lnTo>
                    <a:pt x="3872" y="4206"/>
                  </a:lnTo>
                  <a:lnTo>
                    <a:pt x="3893" y="4123"/>
                  </a:lnTo>
                  <a:lnTo>
                    <a:pt x="4039" y="4123"/>
                  </a:lnTo>
                  <a:lnTo>
                    <a:pt x="4081" y="4060"/>
                  </a:lnTo>
                  <a:lnTo>
                    <a:pt x="4102" y="4081"/>
                  </a:lnTo>
                  <a:lnTo>
                    <a:pt x="4269" y="4123"/>
                  </a:lnTo>
                  <a:lnTo>
                    <a:pt x="4353" y="4123"/>
                  </a:lnTo>
                  <a:lnTo>
                    <a:pt x="4458" y="4185"/>
                  </a:lnTo>
                  <a:lnTo>
                    <a:pt x="4499" y="4311"/>
                  </a:lnTo>
                  <a:lnTo>
                    <a:pt x="4604" y="4374"/>
                  </a:lnTo>
                  <a:lnTo>
                    <a:pt x="4688" y="4395"/>
                  </a:lnTo>
                  <a:lnTo>
                    <a:pt x="4792" y="4332"/>
                  </a:lnTo>
                  <a:lnTo>
                    <a:pt x="4876" y="4206"/>
                  </a:lnTo>
                  <a:lnTo>
                    <a:pt x="4876" y="4164"/>
                  </a:lnTo>
                  <a:lnTo>
                    <a:pt x="4918" y="4081"/>
                  </a:lnTo>
                  <a:lnTo>
                    <a:pt x="5002" y="4060"/>
                  </a:lnTo>
                  <a:lnTo>
                    <a:pt x="5085" y="3955"/>
                  </a:lnTo>
                  <a:lnTo>
                    <a:pt x="5085" y="3872"/>
                  </a:lnTo>
                  <a:lnTo>
                    <a:pt x="5106" y="3746"/>
                  </a:lnTo>
                  <a:lnTo>
                    <a:pt x="5294" y="3558"/>
                  </a:lnTo>
                  <a:lnTo>
                    <a:pt x="5315" y="3453"/>
                  </a:lnTo>
                  <a:lnTo>
                    <a:pt x="5294" y="3369"/>
                  </a:lnTo>
                  <a:lnTo>
                    <a:pt x="5336" y="3286"/>
                  </a:lnTo>
                  <a:lnTo>
                    <a:pt x="5504" y="3139"/>
                  </a:lnTo>
                  <a:lnTo>
                    <a:pt x="5608" y="3056"/>
                  </a:lnTo>
                  <a:lnTo>
                    <a:pt x="5629" y="2930"/>
                  </a:lnTo>
                  <a:lnTo>
                    <a:pt x="5650" y="2846"/>
                  </a:lnTo>
                  <a:lnTo>
                    <a:pt x="5629" y="2658"/>
                  </a:lnTo>
                  <a:lnTo>
                    <a:pt x="5734" y="2595"/>
                  </a:lnTo>
                  <a:lnTo>
                    <a:pt x="5880" y="2553"/>
                  </a:lnTo>
                  <a:lnTo>
                    <a:pt x="5964" y="2428"/>
                  </a:lnTo>
                  <a:lnTo>
                    <a:pt x="5985" y="2302"/>
                  </a:lnTo>
                  <a:lnTo>
                    <a:pt x="5985" y="2135"/>
                  </a:lnTo>
                  <a:lnTo>
                    <a:pt x="5985" y="2030"/>
                  </a:lnTo>
                  <a:lnTo>
                    <a:pt x="6048" y="1926"/>
                  </a:lnTo>
                  <a:lnTo>
                    <a:pt x="6152" y="1758"/>
                  </a:lnTo>
                  <a:lnTo>
                    <a:pt x="6194" y="1695"/>
                  </a:lnTo>
                  <a:lnTo>
                    <a:pt x="6236" y="1654"/>
                  </a:lnTo>
                  <a:lnTo>
                    <a:pt x="6341" y="1570"/>
                  </a:lnTo>
                  <a:lnTo>
                    <a:pt x="6382" y="1570"/>
                  </a:lnTo>
                  <a:lnTo>
                    <a:pt x="6466" y="1465"/>
                  </a:lnTo>
                  <a:lnTo>
                    <a:pt x="6592" y="1403"/>
                  </a:lnTo>
                  <a:lnTo>
                    <a:pt x="6613" y="1340"/>
                  </a:lnTo>
                  <a:lnTo>
                    <a:pt x="6571" y="1193"/>
                  </a:lnTo>
                  <a:lnTo>
                    <a:pt x="6571" y="1131"/>
                  </a:lnTo>
                  <a:lnTo>
                    <a:pt x="6550" y="1047"/>
                  </a:lnTo>
                  <a:lnTo>
                    <a:pt x="6445" y="984"/>
                  </a:lnTo>
                  <a:lnTo>
                    <a:pt x="6382" y="921"/>
                  </a:lnTo>
                  <a:lnTo>
                    <a:pt x="6382" y="733"/>
                  </a:lnTo>
                  <a:lnTo>
                    <a:pt x="6362" y="628"/>
                  </a:lnTo>
                  <a:lnTo>
                    <a:pt x="6299" y="503"/>
                  </a:lnTo>
                  <a:lnTo>
                    <a:pt x="6236" y="356"/>
                  </a:lnTo>
                  <a:lnTo>
                    <a:pt x="6069" y="147"/>
                  </a:lnTo>
                  <a:lnTo>
                    <a:pt x="5985" y="126"/>
                  </a:lnTo>
                  <a:lnTo>
                    <a:pt x="5880" y="84"/>
                  </a:lnTo>
                  <a:lnTo>
                    <a:pt x="5838" y="189"/>
                  </a:lnTo>
                  <a:lnTo>
                    <a:pt x="5818" y="252"/>
                  </a:lnTo>
                  <a:lnTo>
                    <a:pt x="5755" y="294"/>
                  </a:lnTo>
                  <a:lnTo>
                    <a:pt x="5671" y="252"/>
                  </a:lnTo>
                  <a:lnTo>
                    <a:pt x="5608" y="294"/>
                  </a:lnTo>
                  <a:lnTo>
                    <a:pt x="5546" y="335"/>
                  </a:lnTo>
                  <a:lnTo>
                    <a:pt x="5441" y="398"/>
                  </a:lnTo>
                  <a:lnTo>
                    <a:pt x="5399" y="503"/>
                  </a:lnTo>
                  <a:lnTo>
                    <a:pt x="5294" y="524"/>
                  </a:lnTo>
                  <a:lnTo>
                    <a:pt x="5232" y="461"/>
                  </a:lnTo>
                  <a:lnTo>
                    <a:pt x="5190" y="440"/>
                  </a:lnTo>
                  <a:lnTo>
                    <a:pt x="5022" y="419"/>
                  </a:lnTo>
                  <a:lnTo>
                    <a:pt x="4834" y="335"/>
                  </a:lnTo>
                  <a:lnTo>
                    <a:pt x="4583" y="315"/>
                  </a:lnTo>
                  <a:lnTo>
                    <a:pt x="4458" y="356"/>
                  </a:lnTo>
                  <a:lnTo>
                    <a:pt x="4144" y="335"/>
                  </a:lnTo>
                  <a:lnTo>
                    <a:pt x="4039" y="398"/>
                  </a:lnTo>
                  <a:lnTo>
                    <a:pt x="3872" y="607"/>
                  </a:lnTo>
                  <a:lnTo>
                    <a:pt x="3746" y="670"/>
                  </a:lnTo>
                  <a:lnTo>
                    <a:pt x="3641" y="649"/>
                  </a:lnTo>
                  <a:lnTo>
                    <a:pt x="3411" y="566"/>
                  </a:lnTo>
                  <a:lnTo>
                    <a:pt x="3265" y="545"/>
                  </a:lnTo>
                  <a:lnTo>
                    <a:pt x="3097" y="440"/>
                  </a:lnTo>
                  <a:lnTo>
                    <a:pt x="2993" y="419"/>
                  </a:lnTo>
                  <a:lnTo>
                    <a:pt x="2993" y="356"/>
                  </a:lnTo>
                  <a:lnTo>
                    <a:pt x="2888" y="294"/>
                  </a:lnTo>
                  <a:lnTo>
                    <a:pt x="2784" y="294"/>
                  </a:lnTo>
                  <a:lnTo>
                    <a:pt x="2742" y="315"/>
                  </a:lnTo>
                  <a:lnTo>
                    <a:pt x="2595" y="335"/>
                  </a:lnTo>
                  <a:lnTo>
                    <a:pt x="2512" y="356"/>
                  </a:lnTo>
                  <a:lnTo>
                    <a:pt x="2428" y="398"/>
                  </a:lnTo>
                  <a:lnTo>
                    <a:pt x="2365" y="461"/>
                  </a:lnTo>
                  <a:lnTo>
                    <a:pt x="2302" y="503"/>
                  </a:lnTo>
                  <a:lnTo>
                    <a:pt x="2198" y="419"/>
                  </a:lnTo>
                  <a:lnTo>
                    <a:pt x="2072" y="231"/>
                  </a:lnTo>
                  <a:lnTo>
                    <a:pt x="2009" y="147"/>
                  </a:lnTo>
                  <a:lnTo>
                    <a:pt x="1842" y="105"/>
                  </a:lnTo>
                  <a:lnTo>
                    <a:pt x="1758" y="84"/>
                  </a:lnTo>
                  <a:lnTo>
                    <a:pt x="1675" y="43"/>
                  </a:lnTo>
                  <a:lnTo>
                    <a:pt x="1528" y="22"/>
                  </a:lnTo>
                  <a:lnTo>
                    <a:pt x="144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1"/>
            <p:cNvSpPr/>
            <p:nvPr/>
          </p:nvSpPr>
          <p:spPr>
            <a:xfrm>
              <a:off x="3813400" y="3053900"/>
              <a:ext cx="109850" cy="164800"/>
            </a:xfrm>
            <a:custGeom>
              <a:avLst/>
              <a:gdLst/>
              <a:ahLst/>
              <a:cxnLst/>
              <a:rect l="l" t="t" r="r" b="b"/>
              <a:pathLst>
                <a:path w="4394" h="6592" extrusionOk="0">
                  <a:moveTo>
                    <a:pt x="3076" y="1"/>
                  </a:moveTo>
                  <a:lnTo>
                    <a:pt x="3139" y="126"/>
                  </a:lnTo>
                  <a:lnTo>
                    <a:pt x="3159" y="231"/>
                  </a:lnTo>
                  <a:lnTo>
                    <a:pt x="3159" y="419"/>
                  </a:lnTo>
                  <a:lnTo>
                    <a:pt x="3222" y="482"/>
                  </a:lnTo>
                  <a:lnTo>
                    <a:pt x="3327" y="545"/>
                  </a:lnTo>
                  <a:lnTo>
                    <a:pt x="3348" y="629"/>
                  </a:lnTo>
                  <a:lnTo>
                    <a:pt x="3348" y="691"/>
                  </a:lnTo>
                  <a:lnTo>
                    <a:pt x="3390" y="838"/>
                  </a:lnTo>
                  <a:lnTo>
                    <a:pt x="3369" y="901"/>
                  </a:lnTo>
                  <a:lnTo>
                    <a:pt x="3243" y="963"/>
                  </a:lnTo>
                  <a:lnTo>
                    <a:pt x="3159" y="1068"/>
                  </a:lnTo>
                  <a:lnTo>
                    <a:pt x="3118" y="1068"/>
                  </a:lnTo>
                  <a:lnTo>
                    <a:pt x="3013" y="1152"/>
                  </a:lnTo>
                  <a:lnTo>
                    <a:pt x="2971" y="1193"/>
                  </a:lnTo>
                  <a:lnTo>
                    <a:pt x="2929" y="1256"/>
                  </a:lnTo>
                  <a:lnTo>
                    <a:pt x="2825" y="1424"/>
                  </a:lnTo>
                  <a:lnTo>
                    <a:pt x="2762" y="1528"/>
                  </a:lnTo>
                  <a:lnTo>
                    <a:pt x="2762" y="1633"/>
                  </a:lnTo>
                  <a:lnTo>
                    <a:pt x="2762" y="1800"/>
                  </a:lnTo>
                  <a:lnTo>
                    <a:pt x="2741" y="1926"/>
                  </a:lnTo>
                  <a:lnTo>
                    <a:pt x="2657" y="2051"/>
                  </a:lnTo>
                  <a:lnTo>
                    <a:pt x="2511" y="2093"/>
                  </a:lnTo>
                  <a:lnTo>
                    <a:pt x="2406" y="2156"/>
                  </a:lnTo>
                  <a:lnTo>
                    <a:pt x="2427" y="2344"/>
                  </a:lnTo>
                  <a:lnTo>
                    <a:pt x="2406" y="2428"/>
                  </a:lnTo>
                  <a:lnTo>
                    <a:pt x="2385" y="2554"/>
                  </a:lnTo>
                  <a:lnTo>
                    <a:pt x="2281" y="2637"/>
                  </a:lnTo>
                  <a:lnTo>
                    <a:pt x="2113" y="2784"/>
                  </a:lnTo>
                  <a:lnTo>
                    <a:pt x="2071" y="2867"/>
                  </a:lnTo>
                  <a:lnTo>
                    <a:pt x="2092" y="2951"/>
                  </a:lnTo>
                  <a:lnTo>
                    <a:pt x="2071" y="3056"/>
                  </a:lnTo>
                  <a:lnTo>
                    <a:pt x="1883" y="3244"/>
                  </a:lnTo>
                  <a:lnTo>
                    <a:pt x="1862" y="3370"/>
                  </a:lnTo>
                  <a:lnTo>
                    <a:pt x="1862" y="3453"/>
                  </a:lnTo>
                  <a:lnTo>
                    <a:pt x="1779" y="3558"/>
                  </a:lnTo>
                  <a:lnTo>
                    <a:pt x="1695" y="3579"/>
                  </a:lnTo>
                  <a:lnTo>
                    <a:pt x="1653" y="3662"/>
                  </a:lnTo>
                  <a:lnTo>
                    <a:pt x="1653" y="3704"/>
                  </a:lnTo>
                  <a:lnTo>
                    <a:pt x="1569" y="3830"/>
                  </a:lnTo>
                  <a:lnTo>
                    <a:pt x="1465" y="3893"/>
                  </a:lnTo>
                  <a:lnTo>
                    <a:pt x="1381" y="3872"/>
                  </a:lnTo>
                  <a:lnTo>
                    <a:pt x="1276" y="3809"/>
                  </a:lnTo>
                  <a:lnTo>
                    <a:pt x="1235" y="3683"/>
                  </a:lnTo>
                  <a:lnTo>
                    <a:pt x="1130" y="3621"/>
                  </a:lnTo>
                  <a:lnTo>
                    <a:pt x="1046" y="3621"/>
                  </a:lnTo>
                  <a:lnTo>
                    <a:pt x="879" y="3579"/>
                  </a:lnTo>
                  <a:lnTo>
                    <a:pt x="858" y="3558"/>
                  </a:lnTo>
                  <a:lnTo>
                    <a:pt x="816" y="3621"/>
                  </a:lnTo>
                  <a:lnTo>
                    <a:pt x="670" y="3621"/>
                  </a:lnTo>
                  <a:lnTo>
                    <a:pt x="649" y="3704"/>
                  </a:lnTo>
                  <a:lnTo>
                    <a:pt x="670" y="3809"/>
                  </a:lnTo>
                  <a:lnTo>
                    <a:pt x="502" y="3934"/>
                  </a:lnTo>
                  <a:lnTo>
                    <a:pt x="439" y="3997"/>
                  </a:lnTo>
                  <a:lnTo>
                    <a:pt x="335" y="4081"/>
                  </a:lnTo>
                  <a:lnTo>
                    <a:pt x="251" y="4144"/>
                  </a:lnTo>
                  <a:lnTo>
                    <a:pt x="251" y="4227"/>
                  </a:lnTo>
                  <a:lnTo>
                    <a:pt x="188" y="4290"/>
                  </a:lnTo>
                  <a:lnTo>
                    <a:pt x="209" y="4416"/>
                  </a:lnTo>
                  <a:lnTo>
                    <a:pt x="209" y="4541"/>
                  </a:lnTo>
                  <a:lnTo>
                    <a:pt x="146" y="4709"/>
                  </a:lnTo>
                  <a:lnTo>
                    <a:pt x="0" y="4855"/>
                  </a:lnTo>
                  <a:lnTo>
                    <a:pt x="0" y="4939"/>
                  </a:lnTo>
                  <a:lnTo>
                    <a:pt x="84" y="4960"/>
                  </a:lnTo>
                  <a:lnTo>
                    <a:pt x="188" y="4918"/>
                  </a:lnTo>
                  <a:lnTo>
                    <a:pt x="230" y="5274"/>
                  </a:lnTo>
                  <a:lnTo>
                    <a:pt x="335" y="5274"/>
                  </a:lnTo>
                  <a:lnTo>
                    <a:pt x="398" y="5357"/>
                  </a:lnTo>
                  <a:lnTo>
                    <a:pt x="565" y="5274"/>
                  </a:lnTo>
                  <a:lnTo>
                    <a:pt x="649" y="5399"/>
                  </a:lnTo>
                  <a:lnTo>
                    <a:pt x="628" y="5483"/>
                  </a:lnTo>
                  <a:lnTo>
                    <a:pt x="628" y="5650"/>
                  </a:lnTo>
                  <a:lnTo>
                    <a:pt x="732" y="5797"/>
                  </a:lnTo>
                  <a:lnTo>
                    <a:pt x="732" y="6006"/>
                  </a:lnTo>
                  <a:lnTo>
                    <a:pt x="649" y="6215"/>
                  </a:lnTo>
                  <a:lnTo>
                    <a:pt x="753" y="6299"/>
                  </a:lnTo>
                  <a:lnTo>
                    <a:pt x="649" y="6403"/>
                  </a:lnTo>
                  <a:lnTo>
                    <a:pt x="649" y="6403"/>
                  </a:lnTo>
                  <a:lnTo>
                    <a:pt x="732" y="6383"/>
                  </a:lnTo>
                  <a:lnTo>
                    <a:pt x="816" y="6383"/>
                  </a:lnTo>
                  <a:lnTo>
                    <a:pt x="837" y="6403"/>
                  </a:lnTo>
                  <a:lnTo>
                    <a:pt x="1507" y="6403"/>
                  </a:lnTo>
                  <a:lnTo>
                    <a:pt x="1548" y="6383"/>
                  </a:lnTo>
                  <a:lnTo>
                    <a:pt x="1590" y="6341"/>
                  </a:lnTo>
                  <a:lnTo>
                    <a:pt x="1653" y="6383"/>
                  </a:lnTo>
                  <a:lnTo>
                    <a:pt x="1695" y="6320"/>
                  </a:lnTo>
                  <a:lnTo>
                    <a:pt x="1862" y="6341"/>
                  </a:lnTo>
                  <a:lnTo>
                    <a:pt x="1904" y="6320"/>
                  </a:lnTo>
                  <a:lnTo>
                    <a:pt x="2092" y="6320"/>
                  </a:lnTo>
                  <a:lnTo>
                    <a:pt x="2134" y="6341"/>
                  </a:lnTo>
                  <a:lnTo>
                    <a:pt x="2239" y="6320"/>
                  </a:lnTo>
                  <a:lnTo>
                    <a:pt x="2323" y="6320"/>
                  </a:lnTo>
                  <a:lnTo>
                    <a:pt x="2323" y="6341"/>
                  </a:lnTo>
                  <a:lnTo>
                    <a:pt x="2490" y="6383"/>
                  </a:lnTo>
                  <a:lnTo>
                    <a:pt x="2511" y="6341"/>
                  </a:lnTo>
                  <a:lnTo>
                    <a:pt x="2553" y="6341"/>
                  </a:lnTo>
                  <a:lnTo>
                    <a:pt x="2595" y="6403"/>
                  </a:lnTo>
                  <a:lnTo>
                    <a:pt x="3327" y="6403"/>
                  </a:lnTo>
                  <a:lnTo>
                    <a:pt x="3390" y="6424"/>
                  </a:lnTo>
                  <a:lnTo>
                    <a:pt x="3431" y="6403"/>
                  </a:lnTo>
                  <a:lnTo>
                    <a:pt x="3452" y="6403"/>
                  </a:lnTo>
                  <a:lnTo>
                    <a:pt x="3536" y="6487"/>
                  </a:lnTo>
                  <a:lnTo>
                    <a:pt x="3578" y="6445"/>
                  </a:lnTo>
                  <a:lnTo>
                    <a:pt x="3662" y="6487"/>
                  </a:lnTo>
                  <a:lnTo>
                    <a:pt x="3683" y="6529"/>
                  </a:lnTo>
                  <a:lnTo>
                    <a:pt x="3745" y="6508"/>
                  </a:lnTo>
                  <a:lnTo>
                    <a:pt x="3766" y="6487"/>
                  </a:lnTo>
                  <a:lnTo>
                    <a:pt x="3808" y="6487"/>
                  </a:lnTo>
                  <a:lnTo>
                    <a:pt x="3892" y="6550"/>
                  </a:lnTo>
                  <a:lnTo>
                    <a:pt x="3955" y="6529"/>
                  </a:lnTo>
                  <a:lnTo>
                    <a:pt x="4059" y="6529"/>
                  </a:lnTo>
                  <a:lnTo>
                    <a:pt x="4101" y="6550"/>
                  </a:lnTo>
                  <a:lnTo>
                    <a:pt x="4206" y="6550"/>
                  </a:lnTo>
                  <a:lnTo>
                    <a:pt x="4206" y="6592"/>
                  </a:lnTo>
                  <a:lnTo>
                    <a:pt x="4289" y="6592"/>
                  </a:lnTo>
                  <a:lnTo>
                    <a:pt x="4310" y="6529"/>
                  </a:lnTo>
                  <a:lnTo>
                    <a:pt x="4268" y="6424"/>
                  </a:lnTo>
                  <a:lnTo>
                    <a:pt x="4268" y="6403"/>
                  </a:lnTo>
                  <a:lnTo>
                    <a:pt x="4331" y="6299"/>
                  </a:lnTo>
                  <a:lnTo>
                    <a:pt x="4373" y="6215"/>
                  </a:lnTo>
                  <a:lnTo>
                    <a:pt x="4394" y="6194"/>
                  </a:lnTo>
                  <a:lnTo>
                    <a:pt x="4373" y="6194"/>
                  </a:lnTo>
                  <a:lnTo>
                    <a:pt x="4331" y="6131"/>
                  </a:lnTo>
                  <a:lnTo>
                    <a:pt x="4331" y="6069"/>
                  </a:lnTo>
                  <a:lnTo>
                    <a:pt x="4331" y="5922"/>
                  </a:lnTo>
                  <a:lnTo>
                    <a:pt x="4164" y="5797"/>
                  </a:lnTo>
                  <a:lnTo>
                    <a:pt x="4080" y="5713"/>
                  </a:lnTo>
                  <a:lnTo>
                    <a:pt x="3996" y="5567"/>
                  </a:lnTo>
                  <a:lnTo>
                    <a:pt x="3850" y="5357"/>
                  </a:lnTo>
                  <a:lnTo>
                    <a:pt x="3808" y="5232"/>
                  </a:lnTo>
                  <a:lnTo>
                    <a:pt x="3703" y="5127"/>
                  </a:lnTo>
                  <a:lnTo>
                    <a:pt x="3557" y="5043"/>
                  </a:lnTo>
                  <a:lnTo>
                    <a:pt x="3494" y="4981"/>
                  </a:lnTo>
                  <a:lnTo>
                    <a:pt x="3494" y="4750"/>
                  </a:lnTo>
                  <a:lnTo>
                    <a:pt x="3473" y="4625"/>
                  </a:lnTo>
                  <a:lnTo>
                    <a:pt x="3452" y="4458"/>
                  </a:lnTo>
                  <a:lnTo>
                    <a:pt x="3473" y="4332"/>
                  </a:lnTo>
                  <a:lnTo>
                    <a:pt x="3431" y="4186"/>
                  </a:lnTo>
                  <a:lnTo>
                    <a:pt x="3390" y="4039"/>
                  </a:lnTo>
                  <a:lnTo>
                    <a:pt x="3452" y="3976"/>
                  </a:lnTo>
                  <a:lnTo>
                    <a:pt x="3536" y="3976"/>
                  </a:lnTo>
                  <a:lnTo>
                    <a:pt x="3641" y="3788"/>
                  </a:lnTo>
                  <a:lnTo>
                    <a:pt x="3683" y="3662"/>
                  </a:lnTo>
                  <a:lnTo>
                    <a:pt x="3787" y="3474"/>
                  </a:lnTo>
                  <a:lnTo>
                    <a:pt x="3850" y="3349"/>
                  </a:lnTo>
                  <a:lnTo>
                    <a:pt x="3955" y="3307"/>
                  </a:lnTo>
                  <a:lnTo>
                    <a:pt x="4059" y="3160"/>
                  </a:lnTo>
                  <a:lnTo>
                    <a:pt x="4059" y="3139"/>
                  </a:lnTo>
                  <a:lnTo>
                    <a:pt x="4017" y="3035"/>
                  </a:lnTo>
                  <a:lnTo>
                    <a:pt x="3955" y="2867"/>
                  </a:lnTo>
                  <a:lnTo>
                    <a:pt x="3850" y="2721"/>
                  </a:lnTo>
                  <a:lnTo>
                    <a:pt x="3766" y="2637"/>
                  </a:lnTo>
                  <a:lnTo>
                    <a:pt x="3557" y="2428"/>
                  </a:lnTo>
                  <a:lnTo>
                    <a:pt x="3348" y="2240"/>
                  </a:lnTo>
                  <a:lnTo>
                    <a:pt x="3243" y="2219"/>
                  </a:lnTo>
                  <a:lnTo>
                    <a:pt x="3243" y="2135"/>
                  </a:lnTo>
                  <a:lnTo>
                    <a:pt x="3159" y="2093"/>
                  </a:lnTo>
                  <a:lnTo>
                    <a:pt x="3159" y="2030"/>
                  </a:lnTo>
                  <a:lnTo>
                    <a:pt x="3159" y="1926"/>
                  </a:lnTo>
                  <a:lnTo>
                    <a:pt x="3180" y="1884"/>
                  </a:lnTo>
                  <a:lnTo>
                    <a:pt x="3180" y="1779"/>
                  </a:lnTo>
                  <a:lnTo>
                    <a:pt x="3369" y="1779"/>
                  </a:lnTo>
                  <a:lnTo>
                    <a:pt x="3431" y="1800"/>
                  </a:lnTo>
                  <a:lnTo>
                    <a:pt x="3536" y="1779"/>
                  </a:lnTo>
                  <a:lnTo>
                    <a:pt x="3641" y="1800"/>
                  </a:lnTo>
                  <a:lnTo>
                    <a:pt x="3683" y="1779"/>
                  </a:lnTo>
                  <a:lnTo>
                    <a:pt x="3808" y="1800"/>
                  </a:lnTo>
                  <a:lnTo>
                    <a:pt x="3892" y="1821"/>
                  </a:lnTo>
                  <a:lnTo>
                    <a:pt x="3975" y="1842"/>
                  </a:lnTo>
                  <a:lnTo>
                    <a:pt x="4017" y="1800"/>
                  </a:lnTo>
                  <a:lnTo>
                    <a:pt x="3975" y="1779"/>
                  </a:lnTo>
                  <a:lnTo>
                    <a:pt x="3808" y="1633"/>
                  </a:lnTo>
                  <a:lnTo>
                    <a:pt x="3787" y="1528"/>
                  </a:lnTo>
                  <a:lnTo>
                    <a:pt x="3703" y="1486"/>
                  </a:lnTo>
                  <a:lnTo>
                    <a:pt x="3599" y="1319"/>
                  </a:lnTo>
                  <a:lnTo>
                    <a:pt x="3578" y="1214"/>
                  </a:lnTo>
                  <a:lnTo>
                    <a:pt x="3662" y="1152"/>
                  </a:lnTo>
                  <a:lnTo>
                    <a:pt x="3703" y="1005"/>
                  </a:lnTo>
                  <a:lnTo>
                    <a:pt x="3641" y="942"/>
                  </a:lnTo>
                  <a:lnTo>
                    <a:pt x="3662" y="880"/>
                  </a:lnTo>
                  <a:lnTo>
                    <a:pt x="3683" y="838"/>
                  </a:lnTo>
                  <a:lnTo>
                    <a:pt x="3683" y="754"/>
                  </a:lnTo>
                  <a:lnTo>
                    <a:pt x="3599" y="587"/>
                  </a:lnTo>
                  <a:lnTo>
                    <a:pt x="3578" y="482"/>
                  </a:lnTo>
                  <a:lnTo>
                    <a:pt x="3536" y="440"/>
                  </a:lnTo>
                  <a:lnTo>
                    <a:pt x="3494" y="252"/>
                  </a:lnTo>
                  <a:lnTo>
                    <a:pt x="3369" y="147"/>
                  </a:lnTo>
                  <a:lnTo>
                    <a:pt x="307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1"/>
            <p:cNvSpPr/>
            <p:nvPr/>
          </p:nvSpPr>
          <p:spPr>
            <a:xfrm>
              <a:off x="3813900" y="3211875"/>
              <a:ext cx="82675" cy="89475"/>
            </a:xfrm>
            <a:custGeom>
              <a:avLst/>
              <a:gdLst/>
              <a:ahLst/>
              <a:cxnLst/>
              <a:rect l="l" t="t" r="r" b="b"/>
              <a:pathLst>
                <a:path w="3307" h="3579" extrusionOk="0">
                  <a:moveTo>
                    <a:pt x="1675" y="1"/>
                  </a:moveTo>
                  <a:lnTo>
                    <a:pt x="1633" y="64"/>
                  </a:lnTo>
                  <a:lnTo>
                    <a:pt x="1570" y="22"/>
                  </a:lnTo>
                  <a:lnTo>
                    <a:pt x="1528" y="64"/>
                  </a:lnTo>
                  <a:lnTo>
                    <a:pt x="1487" y="84"/>
                  </a:lnTo>
                  <a:lnTo>
                    <a:pt x="1487" y="754"/>
                  </a:lnTo>
                  <a:lnTo>
                    <a:pt x="712" y="754"/>
                  </a:lnTo>
                  <a:lnTo>
                    <a:pt x="691" y="733"/>
                  </a:lnTo>
                  <a:lnTo>
                    <a:pt x="608" y="754"/>
                  </a:lnTo>
                  <a:lnTo>
                    <a:pt x="524" y="817"/>
                  </a:lnTo>
                  <a:lnTo>
                    <a:pt x="482" y="796"/>
                  </a:lnTo>
                  <a:lnTo>
                    <a:pt x="482" y="921"/>
                  </a:lnTo>
                  <a:lnTo>
                    <a:pt x="336" y="942"/>
                  </a:lnTo>
                  <a:lnTo>
                    <a:pt x="440" y="1131"/>
                  </a:lnTo>
                  <a:lnTo>
                    <a:pt x="629" y="1172"/>
                  </a:lnTo>
                  <a:lnTo>
                    <a:pt x="378" y="1235"/>
                  </a:lnTo>
                  <a:lnTo>
                    <a:pt x="315" y="1152"/>
                  </a:lnTo>
                  <a:lnTo>
                    <a:pt x="294" y="1340"/>
                  </a:lnTo>
                  <a:lnTo>
                    <a:pt x="273" y="1654"/>
                  </a:lnTo>
                  <a:lnTo>
                    <a:pt x="168" y="1737"/>
                  </a:lnTo>
                  <a:lnTo>
                    <a:pt x="22" y="1675"/>
                  </a:lnTo>
                  <a:lnTo>
                    <a:pt x="1" y="1758"/>
                  </a:lnTo>
                  <a:lnTo>
                    <a:pt x="126" y="1988"/>
                  </a:lnTo>
                  <a:lnTo>
                    <a:pt x="210" y="2051"/>
                  </a:lnTo>
                  <a:lnTo>
                    <a:pt x="210" y="2156"/>
                  </a:lnTo>
                  <a:lnTo>
                    <a:pt x="315" y="2281"/>
                  </a:lnTo>
                  <a:lnTo>
                    <a:pt x="315" y="2470"/>
                  </a:lnTo>
                  <a:lnTo>
                    <a:pt x="398" y="2533"/>
                  </a:lnTo>
                  <a:lnTo>
                    <a:pt x="440" y="2679"/>
                  </a:lnTo>
                  <a:lnTo>
                    <a:pt x="608" y="2805"/>
                  </a:lnTo>
                  <a:lnTo>
                    <a:pt x="545" y="2825"/>
                  </a:lnTo>
                  <a:lnTo>
                    <a:pt x="712" y="2993"/>
                  </a:lnTo>
                  <a:lnTo>
                    <a:pt x="963" y="3202"/>
                  </a:lnTo>
                  <a:lnTo>
                    <a:pt x="1026" y="3328"/>
                  </a:lnTo>
                  <a:lnTo>
                    <a:pt x="1235" y="3432"/>
                  </a:lnTo>
                  <a:lnTo>
                    <a:pt x="1256" y="3537"/>
                  </a:lnTo>
                  <a:lnTo>
                    <a:pt x="1361" y="3558"/>
                  </a:lnTo>
                  <a:lnTo>
                    <a:pt x="1382" y="3579"/>
                  </a:lnTo>
                  <a:lnTo>
                    <a:pt x="1466" y="3474"/>
                  </a:lnTo>
                  <a:lnTo>
                    <a:pt x="1466" y="3411"/>
                  </a:lnTo>
                  <a:lnTo>
                    <a:pt x="1528" y="3369"/>
                  </a:lnTo>
                  <a:lnTo>
                    <a:pt x="1633" y="3369"/>
                  </a:lnTo>
                  <a:lnTo>
                    <a:pt x="1675" y="3307"/>
                  </a:lnTo>
                  <a:lnTo>
                    <a:pt x="1696" y="3307"/>
                  </a:lnTo>
                  <a:lnTo>
                    <a:pt x="1884" y="3432"/>
                  </a:lnTo>
                  <a:lnTo>
                    <a:pt x="1884" y="3328"/>
                  </a:lnTo>
                  <a:lnTo>
                    <a:pt x="1863" y="3035"/>
                  </a:lnTo>
                  <a:lnTo>
                    <a:pt x="1779" y="2951"/>
                  </a:lnTo>
                  <a:lnTo>
                    <a:pt x="1696" y="2930"/>
                  </a:lnTo>
                  <a:lnTo>
                    <a:pt x="1633" y="2951"/>
                  </a:lnTo>
                  <a:lnTo>
                    <a:pt x="1549" y="2993"/>
                  </a:lnTo>
                  <a:lnTo>
                    <a:pt x="1549" y="2846"/>
                  </a:lnTo>
                  <a:lnTo>
                    <a:pt x="1528" y="2784"/>
                  </a:lnTo>
                  <a:lnTo>
                    <a:pt x="1570" y="2721"/>
                  </a:lnTo>
                  <a:lnTo>
                    <a:pt x="1675" y="2721"/>
                  </a:lnTo>
                  <a:lnTo>
                    <a:pt x="1800" y="2784"/>
                  </a:lnTo>
                  <a:lnTo>
                    <a:pt x="1863" y="2721"/>
                  </a:lnTo>
                  <a:lnTo>
                    <a:pt x="1884" y="2679"/>
                  </a:lnTo>
                  <a:lnTo>
                    <a:pt x="1968" y="2679"/>
                  </a:lnTo>
                  <a:lnTo>
                    <a:pt x="2177" y="2637"/>
                  </a:lnTo>
                  <a:lnTo>
                    <a:pt x="2198" y="2574"/>
                  </a:lnTo>
                  <a:lnTo>
                    <a:pt x="2177" y="2407"/>
                  </a:lnTo>
                  <a:lnTo>
                    <a:pt x="2219" y="2365"/>
                  </a:lnTo>
                  <a:lnTo>
                    <a:pt x="2365" y="2365"/>
                  </a:lnTo>
                  <a:lnTo>
                    <a:pt x="2428" y="2595"/>
                  </a:lnTo>
                  <a:lnTo>
                    <a:pt x="2512" y="2700"/>
                  </a:lnTo>
                  <a:lnTo>
                    <a:pt x="2637" y="2637"/>
                  </a:lnTo>
                  <a:lnTo>
                    <a:pt x="2721" y="2679"/>
                  </a:lnTo>
                  <a:lnTo>
                    <a:pt x="2805" y="2616"/>
                  </a:lnTo>
                  <a:lnTo>
                    <a:pt x="2909" y="2616"/>
                  </a:lnTo>
                  <a:lnTo>
                    <a:pt x="3035" y="2679"/>
                  </a:lnTo>
                  <a:lnTo>
                    <a:pt x="3056" y="2742"/>
                  </a:lnTo>
                  <a:lnTo>
                    <a:pt x="3119" y="2742"/>
                  </a:lnTo>
                  <a:lnTo>
                    <a:pt x="3119" y="2637"/>
                  </a:lnTo>
                  <a:lnTo>
                    <a:pt x="3098" y="2533"/>
                  </a:lnTo>
                  <a:lnTo>
                    <a:pt x="3244" y="2114"/>
                  </a:lnTo>
                  <a:lnTo>
                    <a:pt x="3307" y="1884"/>
                  </a:lnTo>
                  <a:lnTo>
                    <a:pt x="3307" y="1779"/>
                  </a:lnTo>
                  <a:lnTo>
                    <a:pt x="3244" y="1696"/>
                  </a:lnTo>
                  <a:lnTo>
                    <a:pt x="3223" y="1654"/>
                  </a:lnTo>
                  <a:lnTo>
                    <a:pt x="3139" y="1570"/>
                  </a:lnTo>
                  <a:lnTo>
                    <a:pt x="3119" y="1528"/>
                  </a:lnTo>
                  <a:lnTo>
                    <a:pt x="3035" y="1486"/>
                  </a:lnTo>
                  <a:lnTo>
                    <a:pt x="3014" y="1444"/>
                  </a:lnTo>
                  <a:lnTo>
                    <a:pt x="2993" y="1382"/>
                  </a:lnTo>
                  <a:lnTo>
                    <a:pt x="2993" y="1340"/>
                  </a:lnTo>
                  <a:lnTo>
                    <a:pt x="3035" y="1319"/>
                  </a:lnTo>
                  <a:lnTo>
                    <a:pt x="3056" y="1277"/>
                  </a:lnTo>
                  <a:lnTo>
                    <a:pt x="3119" y="1277"/>
                  </a:lnTo>
                  <a:lnTo>
                    <a:pt x="3098" y="1214"/>
                  </a:lnTo>
                  <a:lnTo>
                    <a:pt x="3056" y="1172"/>
                  </a:lnTo>
                  <a:lnTo>
                    <a:pt x="3056" y="1110"/>
                  </a:lnTo>
                  <a:lnTo>
                    <a:pt x="3202" y="1026"/>
                  </a:lnTo>
                  <a:lnTo>
                    <a:pt x="3307" y="1005"/>
                  </a:lnTo>
                  <a:lnTo>
                    <a:pt x="3307" y="900"/>
                  </a:lnTo>
                  <a:lnTo>
                    <a:pt x="3265" y="838"/>
                  </a:lnTo>
                  <a:lnTo>
                    <a:pt x="3307" y="754"/>
                  </a:lnTo>
                  <a:lnTo>
                    <a:pt x="3307" y="587"/>
                  </a:lnTo>
                  <a:lnTo>
                    <a:pt x="3244" y="545"/>
                  </a:lnTo>
                  <a:lnTo>
                    <a:pt x="3056" y="524"/>
                  </a:lnTo>
                  <a:lnTo>
                    <a:pt x="2930" y="587"/>
                  </a:lnTo>
                  <a:lnTo>
                    <a:pt x="2805" y="628"/>
                  </a:lnTo>
                  <a:lnTo>
                    <a:pt x="2721" y="608"/>
                  </a:lnTo>
                  <a:lnTo>
                    <a:pt x="2616" y="649"/>
                  </a:lnTo>
                  <a:lnTo>
                    <a:pt x="2575" y="608"/>
                  </a:lnTo>
                  <a:lnTo>
                    <a:pt x="2595" y="545"/>
                  </a:lnTo>
                  <a:lnTo>
                    <a:pt x="2575" y="440"/>
                  </a:lnTo>
                  <a:lnTo>
                    <a:pt x="2575" y="315"/>
                  </a:lnTo>
                  <a:lnTo>
                    <a:pt x="2533" y="189"/>
                  </a:lnTo>
                  <a:lnTo>
                    <a:pt x="2575" y="84"/>
                  </a:lnTo>
                  <a:lnTo>
                    <a:pt x="2533" y="22"/>
                  </a:lnTo>
                  <a:lnTo>
                    <a:pt x="2491" y="22"/>
                  </a:lnTo>
                  <a:lnTo>
                    <a:pt x="2470" y="64"/>
                  </a:lnTo>
                  <a:lnTo>
                    <a:pt x="2303" y="22"/>
                  </a:lnTo>
                  <a:lnTo>
                    <a:pt x="2303" y="1"/>
                  </a:lnTo>
                  <a:lnTo>
                    <a:pt x="2219" y="1"/>
                  </a:lnTo>
                  <a:lnTo>
                    <a:pt x="2114" y="22"/>
                  </a:lnTo>
                  <a:lnTo>
                    <a:pt x="2072" y="1"/>
                  </a:lnTo>
                  <a:lnTo>
                    <a:pt x="1884" y="1"/>
                  </a:lnTo>
                  <a:lnTo>
                    <a:pt x="1842" y="22"/>
                  </a:lnTo>
                  <a:lnTo>
                    <a:pt x="167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1"/>
            <p:cNvSpPr/>
            <p:nvPr/>
          </p:nvSpPr>
          <p:spPr>
            <a:xfrm>
              <a:off x="3821750" y="3213450"/>
              <a:ext cx="29325" cy="18850"/>
            </a:xfrm>
            <a:custGeom>
              <a:avLst/>
              <a:gdLst/>
              <a:ahLst/>
              <a:cxnLst/>
              <a:rect l="l" t="t" r="r" b="b"/>
              <a:pathLst>
                <a:path w="1173" h="754" extrusionOk="0">
                  <a:moveTo>
                    <a:pt x="398" y="1"/>
                  </a:moveTo>
                  <a:lnTo>
                    <a:pt x="315" y="21"/>
                  </a:lnTo>
                  <a:lnTo>
                    <a:pt x="294" y="42"/>
                  </a:lnTo>
                  <a:lnTo>
                    <a:pt x="336" y="147"/>
                  </a:lnTo>
                  <a:lnTo>
                    <a:pt x="168" y="335"/>
                  </a:lnTo>
                  <a:lnTo>
                    <a:pt x="1" y="628"/>
                  </a:lnTo>
                  <a:lnTo>
                    <a:pt x="168" y="691"/>
                  </a:lnTo>
                  <a:lnTo>
                    <a:pt x="168" y="733"/>
                  </a:lnTo>
                  <a:lnTo>
                    <a:pt x="210" y="754"/>
                  </a:lnTo>
                  <a:lnTo>
                    <a:pt x="294" y="691"/>
                  </a:lnTo>
                  <a:lnTo>
                    <a:pt x="377" y="670"/>
                  </a:lnTo>
                  <a:lnTo>
                    <a:pt x="398" y="691"/>
                  </a:lnTo>
                  <a:lnTo>
                    <a:pt x="1173" y="691"/>
                  </a:lnTo>
                  <a:lnTo>
                    <a:pt x="1173" y="21"/>
                  </a:lnTo>
                  <a:lnTo>
                    <a:pt x="503" y="21"/>
                  </a:lnTo>
                  <a:lnTo>
                    <a:pt x="48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1"/>
            <p:cNvSpPr/>
            <p:nvPr/>
          </p:nvSpPr>
          <p:spPr>
            <a:xfrm>
              <a:off x="3848425" y="3188875"/>
              <a:ext cx="110925" cy="129750"/>
            </a:xfrm>
            <a:custGeom>
              <a:avLst/>
              <a:gdLst/>
              <a:ahLst/>
              <a:cxnLst/>
              <a:rect l="l" t="t" r="r" b="b"/>
              <a:pathLst>
                <a:path w="4437" h="5190" extrusionOk="0">
                  <a:moveTo>
                    <a:pt x="3935" y="0"/>
                  </a:moveTo>
                  <a:lnTo>
                    <a:pt x="3872" y="63"/>
                  </a:lnTo>
                  <a:lnTo>
                    <a:pt x="3767" y="42"/>
                  </a:lnTo>
                  <a:lnTo>
                    <a:pt x="3537" y="147"/>
                  </a:lnTo>
                  <a:lnTo>
                    <a:pt x="3495" y="188"/>
                  </a:lnTo>
                  <a:lnTo>
                    <a:pt x="3391" y="209"/>
                  </a:lnTo>
                  <a:lnTo>
                    <a:pt x="3244" y="377"/>
                  </a:lnTo>
                  <a:lnTo>
                    <a:pt x="2972" y="816"/>
                  </a:lnTo>
                  <a:lnTo>
                    <a:pt x="2930" y="900"/>
                  </a:lnTo>
                  <a:lnTo>
                    <a:pt x="2867" y="1004"/>
                  </a:lnTo>
                  <a:lnTo>
                    <a:pt x="2867" y="1025"/>
                  </a:lnTo>
                  <a:lnTo>
                    <a:pt x="2909" y="1130"/>
                  </a:lnTo>
                  <a:lnTo>
                    <a:pt x="2888" y="1193"/>
                  </a:lnTo>
                  <a:lnTo>
                    <a:pt x="2805" y="1193"/>
                  </a:lnTo>
                  <a:lnTo>
                    <a:pt x="2805" y="1151"/>
                  </a:lnTo>
                  <a:lnTo>
                    <a:pt x="2700" y="1151"/>
                  </a:lnTo>
                  <a:lnTo>
                    <a:pt x="2658" y="1130"/>
                  </a:lnTo>
                  <a:lnTo>
                    <a:pt x="2554" y="1130"/>
                  </a:lnTo>
                  <a:lnTo>
                    <a:pt x="2491" y="1151"/>
                  </a:lnTo>
                  <a:lnTo>
                    <a:pt x="2407" y="1088"/>
                  </a:lnTo>
                  <a:lnTo>
                    <a:pt x="2365" y="1088"/>
                  </a:lnTo>
                  <a:lnTo>
                    <a:pt x="2344" y="1109"/>
                  </a:lnTo>
                  <a:lnTo>
                    <a:pt x="2282" y="1130"/>
                  </a:lnTo>
                  <a:lnTo>
                    <a:pt x="2261" y="1088"/>
                  </a:lnTo>
                  <a:lnTo>
                    <a:pt x="2177" y="1046"/>
                  </a:lnTo>
                  <a:lnTo>
                    <a:pt x="2135" y="1088"/>
                  </a:lnTo>
                  <a:lnTo>
                    <a:pt x="2051" y="1004"/>
                  </a:lnTo>
                  <a:lnTo>
                    <a:pt x="2030" y="1004"/>
                  </a:lnTo>
                  <a:lnTo>
                    <a:pt x="1989" y="1025"/>
                  </a:lnTo>
                  <a:lnTo>
                    <a:pt x="1926" y="1004"/>
                  </a:lnTo>
                  <a:lnTo>
                    <a:pt x="1194" y="1004"/>
                  </a:lnTo>
                  <a:lnTo>
                    <a:pt x="1152" y="1109"/>
                  </a:lnTo>
                  <a:lnTo>
                    <a:pt x="1194" y="1235"/>
                  </a:lnTo>
                  <a:lnTo>
                    <a:pt x="1194" y="1360"/>
                  </a:lnTo>
                  <a:lnTo>
                    <a:pt x="1214" y="1465"/>
                  </a:lnTo>
                  <a:lnTo>
                    <a:pt x="1194" y="1528"/>
                  </a:lnTo>
                  <a:lnTo>
                    <a:pt x="1235" y="1569"/>
                  </a:lnTo>
                  <a:lnTo>
                    <a:pt x="1340" y="1528"/>
                  </a:lnTo>
                  <a:lnTo>
                    <a:pt x="1424" y="1548"/>
                  </a:lnTo>
                  <a:lnTo>
                    <a:pt x="1549" y="1507"/>
                  </a:lnTo>
                  <a:lnTo>
                    <a:pt x="1675" y="1444"/>
                  </a:lnTo>
                  <a:lnTo>
                    <a:pt x="1863" y="1465"/>
                  </a:lnTo>
                  <a:lnTo>
                    <a:pt x="1926" y="1507"/>
                  </a:lnTo>
                  <a:lnTo>
                    <a:pt x="1926" y="1674"/>
                  </a:lnTo>
                  <a:lnTo>
                    <a:pt x="1884" y="1758"/>
                  </a:lnTo>
                  <a:lnTo>
                    <a:pt x="1926" y="1820"/>
                  </a:lnTo>
                  <a:lnTo>
                    <a:pt x="1926" y="1925"/>
                  </a:lnTo>
                  <a:lnTo>
                    <a:pt x="1821" y="1946"/>
                  </a:lnTo>
                  <a:lnTo>
                    <a:pt x="1675" y="2030"/>
                  </a:lnTo>
                  <a:lnTo>
                    <a:pt x="1675" y="2092"/>
                  </a:lnTo>
                  <a:lnTo>
                    <a:pt x="1717" y="2134"/>
                  </a:lnTo>
                  <a:lnTo>
                    <a:pt x="1738" y="2197"/>
                  </a:lnTo>
                  <a:lnTo>
                    <a:pt x="1675" y="2197"/>
                  </a:lnTo>
                  <a:lnTo>
                    <a:pt x="1654" y="2239"/>
                  </a:lnTo>
                  <a:lnTo>
                    <a:pt x="1612" y="2260"/>
                  </a:lnTo>
                  <a:lnTo>
                    <a:pt x="1612" y="2302"/>
                  </a:lnTo>
                  <a:lnTo>
                    <a:pt x="1633" y="2364"/>
                  </a:lnTo>
                  <a:lnTo>
                    <a:pt x="1654" y="2406"/>
                  </a:lnTo>
                  <a:lnTo>
                    <a:pt x="1738" y="2448"/>
                  </a:lnTo>
                  <a:lnTo>
                    <a:pt x="1758" y="2490"/>
                  </a:lnTo>
                  <a:lnTo>
                    <a:pt x="1842" y="2574"/>
                  </a:lnTo>
                  <a:lnTo>
                    <a:pt x="1863" y="2616"/>
                  </a:lnTo>
                  <a:lnTo>
                    <a:pt x="1926" y="2699"/>
                  </a:lnTo>
                  <a:lnTo>
                    <a:pt x="1926" y="2804"/>
                  </a:lnTo>
                  <a:lnTo>
                    <a:pt x="1863" y="3034"/>
                  </a:lnTo>
                  <a:lnTo>
                    <a:pt x="1717" y="3453"/>
                  </a:lnTo>
                  <a:lnTo>
                    <a:pt x="1738" y="3557"/>
                  </a:lnTo>
                  <a:lnTo>
                    <a:pt x="1738" y="3662"/>
                  </a:lnTo>
                  <a:lnTo>
                    <a:pt x="1675" y="3662"/>
                  </a:lnTo>
                  <a:lnTo>
                    <a:pt x="1654" y="3599"/>
                  </a:lnTo>
                  <a:lnTo>
                    <a:pt x="1528" y="3536"/>
                  </a:lnTo>
                  <a:lnTo>
                    <a:pt x="1424" y="3536"/>
                  </a:lnTo>
                  <a:lnTo>
                    <a:pt x="1340" y="3599"/>
                  </a:lnTo>
                  <a:lnTo>
                    <a:pt x="1256" y="3557"/>
                  </a:lnTo>
                  <a:lnTo>
                    <a:pt x="1131" y="3620"/>
                  </a:lnTo>
                  <a:lnTo>
                    <a:pt x="1047" y="3515"/>
                  </a:lnTo>
                  <a:lnTo>
                    <a:pt x="984" y="3285"/>
                  </a:lnTo>
                  <a:lnTo>
                    <a:pt x="838" y="3285"/>
                  </a:lnTo>
                  <a:lnTo>
                    <a:pt x="796" y="3327"/>
                  </a:lnTo>
                  <a:lnTo>
                    <a:pt x="817" y="3494"/>
                  </a:lnTo>
                  <a:lnTo>
                    <a:pt x="796" y="3557"/>
                  </a:lnTo>
                  <a:lnTo>
                    <a:pt x="587" y="3599"/>
                  </a:lnTo>
                  <a:lnTo>
                    <a:pt x="503" y="3599"/>
                  </a:lnTo>
                  <a:lnTo>
                    <a:pt x="482" y="3641"/>
                  </a:lnTo>
                  <a:lnTo>
                    <a:pt x="419" y="3704"/>
                  </a:lnTo>
                  <a:lnTo>
                    <a:pt x="294" y="3641"/>
                  </a:lnTo>
                  <a:lnTo>
                    <a:pt x="189" y="3641"/>
                  </a:lnTo>
                  <a:lnTo>
                    <a:pt x="147" y="3704"/>
                  </a:lnTo>
                  <a:lnTo>
                    <a:pt x="168" y="3766"/>
                  </a:lnTo>
                  <a:lnTo>
                    <a:pt x="168" y="3913"/>
                  </a:lnTo>
                  <a:lnTo>
                    <a:pt x="252" y="3871"/>
                  </a:lnTo>
                  <a:lnTo>
                    <a:pt x="315" y="3850"/>
                  </a:lnTo>
                  <a:lnTo>
                    <a:pt x="398" y="3871"/>
                  </a:lnTo>
                  <a:lnTo>
                    <a:pt x="482" y="3955"/>
                  </a:lnTo>
                  <a:lnTo>
                    <a:pt x="503" y="4248"/>
                  </a:lnTo>
                  <a:lnTo>
                    <a:pt x="503" y="4352"/>
                  </a:lnTo>
                  <a:lnTo>
                    <a:pt x="315" y="4227"/>
                  </a:lnTo>
                  <a:lnTo>
                    <a:pt x="294" y="4227"/>
                  </a:lnTo>
                  <a:lnTo>
                    <a:pt x="252" y="4289"/>
                  </a:lnTo>
                  <a:lnTo>
                    <a:pt x="147" y="4289"/>
                  </a:lnTo>
                  <a:lnTo>
                    <a:pt x="85" y="4331"/>
                  </a:lnTo>
                  <a:lnTo>
                    <a:pt x="85" y="4394"/>
                  </a:lnTo>
                  <a:lnTo>
                    <a:pt x="1" y="4499"/>
                  </a:lnTo>
                  <a:lnTo>
                    <a:pt x="106" y="4603"/>
                  </a:lnTo>
                  <a:lnTo>
                    <a:pt x="168" y="4687"/>
                  </a:lnTo>
                  <a:lnTo>
                    <a:pt x="315" y="4792"/>
                  </a:lnTo>
                  <a:lnTo>
                    <a:pt x="315" y="4896"/>
                  </a:lnTo>
                  <a:lnTo>
                    <a:pt x="419" y="5001"/>
                  </a:lnTo>
                  <a:lnTo>
                    <a:pt x="419" y="5126"/>
                  </a:lnTo>
                  <a:lnTo>
                    <a:pt x="482" y="5189"/>
                  </a:lnTo>
                  <a:lnTo>
                    <a:pt x="524" y="5168"/>
                  </a:lnTo>
                  <a:lnTo>
                    <a:pt x="608" y="5022"/>
                  </a:lnTo>
                  <a:lnTo>
                    <a:pt x="629" y="5022"/>
                  </a:lnTo>
                  <a:lnTo>
                    <a:pt x="712" y="4980"/>
                  </a:lnTo>
                  <a:lnTo>
                    <a:pt x="775" y="4875"/>
                  </a:lnTo>
                  <a:lnTo>
                    <a:pt x="838" y="4854"/>
                  </a:lnTo>
                  <a:lnTo>
                    <a:pt x="942" y="4771"/>
                  </a:lnTo>
                  <a:lnTo>
                    <a:pt x="1005" y="4771"/>
                  </a:lnTo>
                  <a:lnTo>
                    <a:pt x="1047" y="4813"/>
                  </a:lnTo>
                  <a:lnTo>
                    <a:pt x="1110" y="4896"/>
                  </a:lnTo>
                  <a:lnTo>
                    <a:pt x="1110" y="5001"/>
                  </a:lnTo>
                  <a:lnTo>
                    <a:pt x="1131" y="4980"/>
                  </a:lnTo>
                  <a:lnTo>
                    <a:pt x="1194" y="5001"/>
                  </a:lnTo>
                  <a:lnTo>
                    <a:pt x="1298" y="4959"/>
                  </a:lnTo>
                  <a:lnTo>
                    <a:pt x="1319" y="5001"/>
                  </a:lnTo>
                  <a:lnTo>
                    <a:pt x="1319" y="5064"/>
                  </a:lnTo>
                  <a:lnTo>
                    <a:pt x="1424" y="5064"/>
                  </a:lnTo>
                  <a:lnTo>
                    <a:pt x="1507" y="4980"/>
                  </a:lnTo>
                  <a:lnTo>
                    <a:pt x="1507" y="4875"/>
                  </a:lnTo>
                  <a:lnTo>
                    <a:pt x="1570" y="4854"/>
                  </a:lnTo>
                  <a:lnTo>
                    <a:pt x="1654" y="4875"/>
                  </a:lnTo>
                  <a:lnTo>
                    <a:pt x="1758" y="4771"/>
                  </a:lnTo>
                  <a:lnTo>
                    <a:pt x="1947" y="4708"/>
                  </a:lnTo>
                  <a:lnTo>
                    <a:pt x="1947" y="4771"/>
                  </a:lnTo>
                  <a:lnTo>
                    <a:pt x="1863" y="4896"/>
                  </a:lnTo>
                  <a:lnTo>
                    <a:pt x="1884" y="4917"/>
                  </a:lnTo>
                  <a:lnTo>
                    <a:pt x="1947" y="5022"/>
                  </a:lnTo>
                  <a:lnTo>
                    <a:pt x="2072" y="5105"/>
                  </a:lnTo>
                  <a:lnTo>
                    <a:pt x="2198" y="5022"/>
                  </a:lnTo>
                  <a:lnTo>
                    <a:pt x="2282" y="4917"/>
                  </a:lnTo>
                  <a:lnTo>
                    <a:pt x="2512" y="4687"/>
                  </a:lnTo>
                  <a:lnTo>
                    <a:pt x="2574" y="4603"/>
                  </a:lnTo>
                  <a:lnTo>
                    <a:pt x="2658" y="4541"/>
                  </a:lnTo>
                  <a:lnTo>
                    <a:pt x="2763" y="4499"/>
                  </a:lnTo>
                  <a:lnTo>
                    <a:pt x="2867" y="4352"/>
                  </a:lnTo>
                  <a:lnTo>
                    <a:pt x="2867" y="4248"/>
                  </a:lnTo>
                  <a:lnTo>
                    <a:pt x="2888" y="4080"/>
                  </a:lnTo>
                  <a:lnTo>
                    <a:pt x="2909" y="3766"/>
                  </a:lnTo>
                  <a:lnTo>
                    <a:pt x="2888" y="3745"/>
                  </a:lnTo>
                  <a:lnTo>
                    <a:pt x="2867" y="3557"/>
                  </a:lnTo>
                  <a:lnTo>
                    <a:pt x="2909" y="3453"/>
                  </a:lnTo>
                  <a:lnTo>
                    <a:pt x="3098" y="3285"/>
                  </a:lnTo>
                  <a:lnTo>
                    <a:pt x="3098" y="3139"/>
                  </a:lnTo>
                  <a:lnTo>
                    <a:pt x="3202" y="3013"/>
                  </a:lnTo>
                  <a:lnTo>
                    <a:pt x="3328" y="2908"/>
                  </a:lnTo>
                  <a:lnTo>
                    <a:pt x="3411" y="2929"/>
                  </a:lnTo>
                  <a:lnTo>
                    <a:pt x="3516" y="2867"/>
                  </a:lnTo>
                  <a:lnTo>
                    <a:pt x="3621" y="2825"/>
                  </a:lnTo>
                  <a:lnTo>
                    <a:pt x="3809" y="2511"/>
                  </a:lnTo>
                  <a:lnTo>
                    <a:pt x="3809" y="2344"/>
                  </a:lnTo>
                  <a:lnTo>
                    <a:pt x="3851" y="2155"/>
                  </a:lnTo>
                  <a:lnTo>
                    <a:pt x="3935" y="2092"/>
                  </a:lnTo>
                  <a:lnTo>
                    <a:pt x="3955" y="1946"/>
                  </a:lnTo>
                  <a:lnTo>
                    <a:pt x="3935" y="1925"/>
                  </a:lnTo>
                  <a:lnTo>
                    <a:pt x="3955" y="1737"/>
                  </a:lnTo>
                  <a:lnTo>
                    <a:pt x="3955" y="1653"/>
                  </a:lnTo>
                  <a:lnTo>
                    <a:pt x="3955" y="1507"/>
                  </a:lnTo>
                  <a:lnTo>
                    <a:pt x="4060" y="1402"/>
                  </a:lnTo>
                  <a:lnTo>
                    <a:pt x="4060" y="1256"/>
                  </a:lnTo>
                  <a:lnTo>
                    <a:pt x="4081" y="1130"/>
                  </a:lnTo>
                  <a:lnTo>
                    <a:pt x="4039" y="921"/>
                  </a:lnTo>
                  <a:lnTo>
                    <a:pt x="4290" y="607"/>
                  </a:lnTo>
                  <a:lnTo>
                    <a:pt x="4332" y="502"/>
                  </a:lnTo>
                  <a:lnTo>
                    <a:pt x="4437" y="460"/>
                  </a:lnTo>
                  <a:lnTo>
                    <a:pt x="4437" y="209"/>
                  </a:lnTo>
                  <a:lnTo>
                    <a:pt x="4374" y="105"/>
                  </a:lnTo>
                  <a:lnTo>
                    <a:pt x="4374" y="63"/>
                  </a:lnTo>
                  <a:lnTo>
                    <a:pt x="4290" y="84"/>
                  </a:lnTo>
                  <a:lnTo>
                    <a:pt x="4248" y="105"/>
                  </a:lnTo>
                  <a:lnTo>
                    <a:pt x="4144" y="63"/>
                  </a:lnTo>
                  <a:lnTo>
                    <a:pt x="412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1"/>
            <p:cNvSpPr/>
            <p:nvPr/>
          </p:nvSpPr>
          <p:spPr>
            <a:xfrm>
              <a:off x="3860475" y="3308125"/>
              <a:ext cx="15700" cy="21475"/>
            </a:xfrm>
            <a:custGeom>
              <a:avLst/>
              <a:gdLst/>
              <a:ahLst/>
              <a:cxnLst/>
              <a:rect l="l" t="t" r="r" b="b"/>
              <a:pathLst>
                <a:path w="628" h="859" extrusionOk="0">
                  <a:moveTo>
                    <a:pt x="460" y="1"/>
                  </a:moveTo>
                  <a:lnTo>
                    <a:pt x="356" y="84"/>
                  </a:lnTo>
                  <a:lnTo>
                    <a:pt x="293" y="105"/>
                  </a:lnTo>
                  <a:lnTo>
                    <a:pt x="230" y="210"/>
                  </a:lnTo>
                  <a:lnTo>
                    <a:pt x="147" y="252"/>
                  </a:lnTo>
                  <a:lnTo>
                    <a:pt x="126" y="252"/>
                  </a:lnTo>
                  <a:lnTo>
                    <a:pt x="42" y="398"/>
                  </a:lnTo>
                  <a:lnTo>
                    <a:pt x="0" y="419"/>
                  </a:lnTo>
                  <a:lnTo>
                    <a:pt x="84" y="503"/>
                  </a:lnTo>
                  <a:lnTo>
                    <a:pt x="105" y="670"/>
                  </a:lnTo>
                  <a:lnTo>
                    <a:pt x="42" y="775"/>
                  </a:lnTo>
                  <a:lnTo>
                    <a:pt x="84" y="859"/>
                  </a:lnTo>
                  <a:lnTo>
                    <a:pt x="188" y="775"/>
                  </a:lnTo>
                  <a:lnTo>
                    <a:pt x="293" y="775"/>
                  </a:lnTo>
                  <a:lnTo>
                    <a:pt x="356" y="712"/>
                  </a:lnTo>
                  <a:lnTo>
                    <a:pt x="335" y="503"/>
                  </a:lnTo>
                  <a:lnTo>
                    <a:pt x="398" y="440"/>
                  </a:lnTo>
                  <a:lnTo>
                    <a:pt x="523" y="335"/>
                  </a:lnTo>
                  <a:lnTo>
                    <a:pt x="628" y="231"/>
                  </a:lnTo>
                  <a:lnTo>
                    <a:pt x="628" y="126"/>
                  </a:lnTo>
                  <a:lnTo>
                    <a:pt x="565" y="43"/>
                  </a:lnTo>
                  <a:lnTo>
                    <a:pt x="52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1"/>
            <p:cNvSpPr/>
            <p:nvPr/>
          </p:nvSpPr>
          <p:spPr>
            <a:xfrm>
              <a:off x="4111550" y="3257925"/>
              <a:ext cx="161650" cy="164775"/>
            </a:xfrm>
            <a:custGeom>
              <a:avLst/>
              <a:gdLst/>
              <a:ahLst/>
              <a:cxnLst/>
              <a:rect l="l" t="t" r="r" b="b"/>
              <a:pathLst>
                <a:path w="6466" h="6591" extrusionOk="0">
                  <a:moveTo>
                    <a:pt x="2553" y="0"/>
                  </a:moveTo>
                  <a:lnTo>
                    <a:pt x="1779" y="42"/>
                  </a:lnTo>
                  <a:lnTo>
                    <a:pt x="858" y="42"/>
                  </a:lnTo>
                  <a:lnTo>
                    <a:pt x="816" y="105"/>
                  </a:lnTo>
                  <a:lnTo>
                    <a:pt x="754" y="105"/>
                  </a:lnTo>
                  <a:lnTo>
                    <a:pt x="712" y="146"/>
                  </a:lnTo>
                  <a:lnTo>
                    <a:pt x="775" y="230"/>
                  </a:lnTo>
                  <a:lnTo>
                    <a:pt x="858" y="314"/>
                  </a:lnTo>
                  <a:lnTo>
                    <a:pt x="858" y="356"/>
                  </a:lnTo>
                  <a:lnTo>
                    <a:pt x="921" y="439"/>
                  </a:lnTo>
                  <a:lnTo>
                    <a:pt x="963" y="628"/>
                  </a:lnTo>
                  <a:lnTo>
                    <a:pt x="984" y="732"/>
                  </a:lnTo>
                  <a:lnTo>
                    <a:pt x="942" y="795"/>
                  </a:lnTo>
                  <a:lnTo>
                    <a:pt x="942" y="879"/>
                  </a:lnTo>
                  <a:lnTo>
                    <a:pt x="879" y="942"/>
                  </a:lnTo>
                  <a:lnTo>
                    <a:pt x="816" y="963"/>
                  </a:lnTo>
                  <a:lnTo>
                    <a:pt x="754" y="963"/>
                  </a:lnTo>
                  <a:lnTo>
                    <a:pt x="733" y="942"/>
                  </a:lnTo>
                  <a:lnTo>
                    <a:pt x="733" y="983"/>
                  </a:lnTo>
                  <a:lnTo>
                    <a:pt x="754" y="1046"/>
                  </a:lnTo>
                  <a:lnTo>
                    <a:pt x="754" y="1109"/>
                  </a:lnTo>
                  <a:lnTo>
                    <a:pt x="858" y="1151"/>
                  </a:lnTo>
                  <a:lnTo>
                    <a:pt x="858" y="1214"/>
                  </a:lnTo>
                  <a:lnTo>
                    <a:pt x="942" y="1214"/>
                  </a:lnTo>
                  <a:lnTo>
                    <a:pt x="963" y="1402"/>
                  </a:lnTo>
                  <a:lnTo>
                    <a:pt x="963" y="1486"/>
                  </a:lnTo>
                  <a:lnTo>
                    <a:pt x="858" y="1590"/>
                  </a:lnTo>
                  <a:lnTo>
                    <a:pt x="775" y="1674"/>
                  </a:lnTo>
                  <a:lnTo>
                    <a:pt x="733" y="1716"/>
                  </a:lnTo>
                  <a:lnTo>
                    <a:pt x="565" y="1883"/>
                  </a:lnTo>
                  <a:lnTo>
                    <a:pt x="461" y="2030"/>
                  </a:lnTo>
                  <a:lnTo>
                    <a:pt x="293" y="2092"/>
                  </a:lnTo>
                  <a:lnTo>
                    <a:pt x="0" y="2092"/>
                  </a:lnTo>
                  <a:lnTo>
                    <a:pt x="84" y="2553"/>
                  </a:lnTo>
                  <a:lnTo>
                    <a:pt x="210" y="3243"/>
                  </a:lnTo>
                  <a:lnTo>
                    <a:pt x="628" y="3808"/>
                  </a:lnTo>
                  <a:lnTo>
                    <a:pt x="754" y="4248"/>
                  </a:lnTo>
                  <a:lnTo>
                    <a:pt x="942" y="4352"/>
                  </a:lnTo>
                  <a:lnTo>
                    <a:pt x="1026" y="4352"/>
                  </a:lnTo>
                  <a:lnTo>
                    <a:pt x="1130" y="4394"/>
                  </a:lnTo>
                  <a:lnTo>
                    <a:pt x="1172" y="4394"/>
                  </a:lnTo>
                  <a:lnTo>
                    <a:pt x="1256" y="4436"/>
                  </a:lnTo>
                  <a:lnTo>
                    <a:pt x="1256" y="4499"/>
                  </a:lnTo>
                  <a:lnTo>
                    <a:pt x="1340" y="4561"/>
                  </a:lnTo>
                  <a:lnTo>
                    <a:pt x="1444" y="4561"/>
                  </a:lnTo>
                  <a:lnTo>
                    <a:pt x="1695" y="4645"/>
                  </a:lnTo>
                  <a:lnTo>
                    <a:pt x="1779" y="4645"/>
                  </a:lnTo>
                  <a:lnTo>
                    <a:pt x="1821" y="4708"/>
                  </a:lnTo>
                  <a:lnTo>
                    <a:pt x="1884" y="4729"/>
                  </a:lnTo>
                  <a:lnTo>
                    <a:pt x="1925" y="4812"/>
                  </a:lnTo>
                  <a:lnTo>
                    <a:pt x="2030" y="4917"/>
                  </a:lnTo>
                  <a:lnTo>
                    <a:pt x="2093" y="4917"/>
                  </a:lnTo>
                  <a:lnTo>
                    <a:pt x="2093" y="4938"/>
                  </a:lnTo>
                  <a:lnTo>
                    <a:pt x="2114" y="4917"/>
                  </a:lnTo>
                  <a:lnTo>
                    <a:pt x="2177" y="4917"/>
                  </a:lnTo>
                  <a:lnTo>
                    <a:pt x="2197" y="4980"/>
                  </a:lnTo>
                  <a:lnTo>
                    <a:pt x="2281" y="4980"/>
                  </a:lnTo>
                  <a:lnTo>
                    <a:pt x="2302" y="5022"/>
                  </a:lnTo>
                  <a:lnTo>
                    <a:pt x="2323" y="4980"/>
                  </a:lnTo>
                  <a:lnTo>
                    <a:pt x="2407" y="5022"/>
                  </a:lnTo>
                  <a:lnTo>
                    <a:pt x="2428" y="5043"/>
                  </a:lnTo>
                  <a:lnTo>
                    <a:pt x="2490" y="5043"/>
                  </a:lnTo>
                  <a:lnTo>
                    <a:pt x="2511" y="5084"/>
                  </a:lnTo>
                  <a:lnTo>
                    <a:pt x="2553" y="5126"/>
                  </a:lnTo>
                  <a:lnTo>
                    <a:pt x="2637" y="5189"/>
                  </a:lnTo>
                  <a:lnTo>
                    <a:pt x="2825" y="5398"/>
                  </a:lnTo>
                  <a:lnTo>
                    <a:pt x="2846" y="5608"/>
                  </a:lnTo>
                  <a:lnTo>
                    <a:pt x="2846" y="6591"/>
                  </a:lnTo>
                  <a:lnTo>
                    <a:pt x="2951" y="6193"/>
                  </a:lnTo>
                  <a:lnTo>
                    <a:pt x="3495" y="6173"/>
                  </a:lnTo>
                  <a:lnTo>
                    <a:pt x="3599" y="6131"/>
                  </a:lnTo>
                  <a:lnTo>
                    <a:pt x="3641" y="6110"/>
                  </a:lnTo>
                  <a:lnTo>
                    <a:pt x="3704" y="6089"/>
                  </a:lnTo>
                  <a:lnTo>
                    <a:pt x="3704" y="6131"/>
                  </a:lnTo>
                  <a:lnTo>
                    <a:pt x="3788" y="6173"/>
                  </a:lnTo>
                  <a:lnTo>
                    <a:pt x="3871" y="6214"/>
                  </a:lnTo>
                  <a:lnTo>
                    <a:pt x="3955" y="6214"/>
                  </a:lnTo>
                  <a:lnTo>
                    <a:pt x="3997" y="6298"/>
                  </a:lnTo>
                  <a:lnTo>
                    <a:pt x="3976" y="6319"/>
                  </a:lnTo>
                  <a:lnTo>
                    <a:pt x="4164" y="6298"/>
                  </a:lnTo>
                  <a:lnTo>
                    <a:pt x="4269" y="6193"/>
                  </a:lnTo>
                  <a:lnTo>
                    <a:pt x="4332" y="6193"/>
                  </a:lnTo>
                  <a:lnTo>
                    <a:pt x="4394" y="6131"/>
                  </a:lnTo>
                  <a:lnTo>
                    <a:pt x="4436" y="6173"/>
                  </a:lnTo>
                  <a:lnTo>
                    <a:pt x="4436" y="6214"/>
                  </a:lnTo>
                  <a:lnTo>
                    <a:pt x="4520" y="6214"/>
                  </a:lnTo>
                  <a:lnTo>
                    <a:pt x="4604" y="6277"/>
                  </a:lnTo>
                  <a:lnTo>
                    <a:pt x="4729" y="6214"/>
                  </a:lnTo>
                  <a:lnTo>
                    <a:pt x="4897" y="6193"/>
                  </a:lnTo>
                  <a:lnTo>
                    <a:pt x="4918" y="6110"/>
                  </a:lnTo>
                  <a:lnTo>
                    <a:pt x="4897" y="6068"/>
                  </a:lnTo>
                  <a:lnTo>
                    <a:pt x="4938" y="6005"/>
                  </a:lnTo>
                  <a:lnTo>
                    <a:pt x="5043" y="6026"/>
                  </a:lnTo>
                  <a:lnTo>
                    <a:pt x="5127" y="6026"/>
                  </a:lnTo>
                  <a:lnTo>
                    <a:pt x="5210" y="6089"/>
                  </a:lnTo>
                  <a:lnTo>
                    <a:pt x="5315" y="6068"/>
                  </a:lnTo>
                  <a:lnTo>
                    <a:pt x="5357" y="6026"/>
                  </a:lnTo>
                  <a:lnTo>
                    <a:pt x="5566" y="5963"/>
                  </a:lnTo>
                  <a:lnTo>
                    <a:pt x="5650" y="5984"/>
                  </a:lnTo>
                  <a:lnTo>
                    <a:pt x="5754" y="5963"/>
                  </a:lnTo>
                  <a:lnTo>
                    <a:pt x="5775" y="5900"/>
                  </a:lnTo>
                  <a:lnTo>
                    <a:pt x="5901" y="5900"/>
                  </a:lnTo>
                  <a:lnTo>
                    <a:pt x="5985" y="5817"/>
                  </a:lnTo>
                  <a:lnTo>
                    <a:pt x="6110" y="5796"/>
                  </a:lnTo>
                  <a:lnTo>
                    <a:pt x="6194" y="5712"/>
                  </a:lnTo>
                  <a:lnTo>
                    <a:pt x="6278" y="5649"/>
                  </a:lnTo>
                  <a:lnTo>
                    <a:pt x="6382" y="5670"/>
                  </a:lnTo>
                  <a:lnTo>
                    <a:pt x="6424" y="5608"/>
                  </a:lnTo>
                  <a:lnTo>
                    <a:pt x="6466" y="5587"/>
                  </a:lnTo>
                  <a:lnTo>
                    <a:pt x="6424" y="5587"/>
                  </a:lnTo>
                  <a:lnTo>
                    <a:pt x="6424" y="5545"/>
                  </a:lnTo>
                  <a:lnTo>
                    <a:pt x="6298" y="5440"/>
                  </a:lnTo>
                  <a:lnTo>
                    <a:pt x="6173" y="5398"/>
                  </a:lnTo>
                  <a:lnTo>
                    <a:pt x="5964" y="5189"/>
                  </a:lnTo>
                  <a:lnTo>
                    <a:pt x="5985" y="5126"/>
                  </a:lnTo>
                  <a:lnTo>
                    <a:pt x="5901" y="4938"/>
                  </a:lnTo>
                  <a:lnTo>
                    <a:pt x="5859" y="4875"/>
                  </a:lnTo>
                  <a:lnTo>
                    <a:pt x="5901" y="4771"/>
                  </a:lnTo>
                  <a:lnTo>
                    <a:pt x="5859" y="4729"/>
                  </a:lnTo>
                  <a:lnTo>
                    <a:pt x="5838" y="4624"/>
                  </a:lnTo>
                  <a:lnTo>
                    <a:pt x="5796" y="4540"/>
                  </a:lnTo>
                  <a:lnTo>
                    <a:pt x="5838" y="4540"/>
                  </a:lnTo>
                  <a:lnTo>
                    <a:pt x="5775" y="4394"/>
                  </a:lnTo>
                  <a:lnTo>
                    <a:pt x="5754" y="4248"/>
                  </a:lnTo>
                  <a:lnTo>
                    <a:pt x="5838" y="4206"/>
                  </a:lnTo>
                  <a:lnTo>
                    <a:pt x="5838" y="4038"/>
                  </a:lnTo>
                  <a:lnTo>
                    <a:pt x="5754" y="3976"/>
                  </a:lnTo>
                  <a:lnTo>
                    <a:pt x="5754" y="3766"/>
                  </a:lnTo>
                  <a:lnTo>
                    <a:pt x="5775" y="3620"/>
                  </a:lnTo>
                  <a:lnTo>
                    <a:pt x="5859" y="3578"/>
                  </a:lnTo>
                  <a:lnTo>
                    <a:pt x="5880" y="3599"/>
                  </a:lnTo>
                  <a:lnTo>
                    <a:pt x="5943" y="3515"/>
                  </a:lnTo>
                  <a:lnTo>
                    <a:pt x="5859" y="3306"/>
                  </a:lnTo>
                  <a:lnTo>
                    <a:pt x="5775" y="3306"/>
                  </a:lnTo>
                  <a:lnTo>
                    <a:pt x="5650" y="3180"/>
                  </a:lnTo>
                  <a:lnTo>
                    <a:pt x="5482" y="3055"/>
                  </a:lnTo>
                  <a:lnTo>
                    <a:pt x="5482" y="2929"/>
                  </a:lnTo>
                  <a:lnTo>
                    <a:pt x="5566" y="2657"/>
                  </a:lnTo>
                  <a:lnTo>
                    <a:pt x="5692" y="2302"/>
                  </a:lnTo>
                  <a:lnTo>
                    <a:pt x="5754" y="2239"/>
                  </a:lnTo>
                  <a:lnTo>
                    <a:pt x="5734" y="2134"/>
                  </a:lnTo>
                  <a:lnTo>
                    <a:pt x="5692" y="2113"/>
                  </a:lnTo>
                  <a:lnTo>
                    <a:pt x="5734" y="2113"/>
                  </a:lnTo>
                  <a:lnTo>
                    <a:pt x="5022" y="1611"/>
                  </a:lnTo>
                  <a:lnTo>
                    <a:pt x="4959" y="1527"/>
                  </a:lnTo>
                  <a:lnTo>
                    <a:pt x="4938" y="1486"/>
                  </a:lnTo>
                  <a:lnTo>
                    <a:pt x="4959" y="1402"/>
                  </a:lnTo>
                  <a:lnTo>
                    <a:pt x="4834" y="1214"/>
                  </a:lnTo>
                  <a:lnTo>
                    <a:pt x="274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1"/>
            <p:cNvSpPr/>
            <p:nvPr/>
          </p:nvSpPr>
          <p:spPr>
            <a:xfrm>
              <a:off x="4106850" y="3261050"/>
              <a:ext cx="29300" cy="24100"/>
            </a:xfrm>
            <a:custGeom>
              <a:avLst/>
              <a:gdLst/>
              <a:ahLst/>
              <a:cxnLst/>
              <a:rect l="l" t="t" r="r" b="b"/>
              <a:pathLst>
                <a:path w="1172" h="964" extrusionOk="0">
                  <a:moveTo>
                    <a:pt x="795" y="1"/>
                  </a:moveTo>
                  <a:lnTo>
                    <a:pt x="795" y="84"/>
                  </a:lnTo>
                  <a:lnTo>
                    <a:pt x="732" y="126"/>
                  </a:lnTo>
                  <a:lnTo>
                    <a:pt x="649" y="126"/>
                  </a:lnTo>
                  <a:lnTo>
                    <a:pt x="607" y="84"/>
                  </a:lnTo>
                  <a:lnTo>
                    <a:pt x="544" y="42"/>
                  </a:lnTo>
                  <a:lnTo>
                    <a:pt x="440" y="126"/>
                  </a:lnTo>
                  <a:lnTo>
                    <a:pt x="377" y="147"/>
                  </a:lnTo>
                  <a:lnTo>
                    <a:pt x="335" y="126"/>
                  </a:lnTo>
                  <a:lnTo>
                    <a:pt x="209" y="231"/>
                  </a:lnTo>
                  <a:lnTo>
                    <a:pt x="105" y="356"/>
                  </a:lnTo>
                  <a:lnTo>
                    <a:pt x="0" y="733"/>
                  </a:lnTo>
                  <a:lnTo>
                    <a:pt x="0" y="817"/>
                  </a:lnTo>
                  <a:lnTo>
                    <a:pt x="209" y="817"/>
                  </a:lnTo>
                  <a:lnTo>
                    <a:pt x="272" y="921"/>
                  </a:lnTo>
                  <a:lnTo>
                    <a:pt x="335" y="963"/>
                  </a:lnTo>
                  <a:lnTo>
                    <a:pt x="398" y="921"/>
                  </a:lnTo>
                  <a:lnTo>
                    <a:pt x="419" y="921"/>
                  </a:lnTo>
                  <a:lnTo>
                    <a:pt x="481" y="963"/>
                  </a:lnTo>
                  <a:lnTo>
                    <a:pt x="607" y="921"/>
                  </a:lnTo>
                  <a:lnTo>
                    <a:pt x="607" y="858"/>
                  </a:lnTo>
                  <a:lnTo>
                    <a:pt x="691" y="670"/>
                  </a:lnTo>
                  <a:lnTo>
                    <a:pt x="649" y="566"/>
                  </a:lnTo>
                  <a:lnTo>
                    <a:pt x="712" y="566"/>
                  </a:lnTo>
                  <a:lnTo>
                    <a:pt x="753" y="628"/>
                  </a:lnTo>
                  <a:lnTo>
                    <a:pt x="816" y="628"/>
                  </a:lnTo>
                  <a:lnTo>
                    <a:pt x="858" y="733"/>
                  </a:lnTo>
                  <a:lnTo>
                    <a:pt x="921" y="754"/>
                  </a:lnTo>
                  <a:lnTo>
                    <a:pt x="921" y="817"/>
                  </a:lnTo>
                  <a:lnTo>
                    <a:pt x="942" y="838"/>
                  </a:lnTo>
                  <a:lnTo>
                    <a:pt x="1004" y="838"/>
                  </a:lnTo>
                  <a:lnTo>
                    <a:pt x="1067" y="817"/>
                  </a:lnTo>
                  <a:lnTo>
                    <a:pt x="1130" y="754"/>
                  </a:lnTo>
                  <a:lnTo>
                    <a:pt x="1130" y="670"/>
                  </a:lnTo>
                  <a:lnTo>
                    <a:pt x="1172" y="607"/>
                  </a:lnTo>
                  <a:lnTo>
                    <a:pt x="1151" y="503"/>
                  </a:lnTo>
                  <a:lnTo>
                    <a:pt x="1109" y="314"/>
                  </a:lnTo>
                  <a:lnTo>
                    <a:pt x="1046" y="231"/>
                  </a:lnTo>
                  <a:lnTo>
                    <a:pt x="1046" y="189"/>
                  </a:lnTo>
                  <a:lnTo>
                    <a:pt x="963" y="105"/>
                  </a:lnTo>
                  <a:lnTo>
                    <a:pt x="900" y="21"/>
                  </a:lnTo>
                  <a:lnTo>
                    <a:pt x="900"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1"/>
            <p:cNvSpPr/>
            <p:nvPr/>
          </p:nvSpPr>
          <p:spPr>
            <a:xfrm>
              <a:off x="4106850" y="3275175"/>
              <a:ext cx="28775" cy="35075"/>
            </a:xfrm>
            <a:custGeom>
              <a:avLst/>
              <a:gdLst/>
              <a:ahLst/>
              <a:cxnLst/>
              <a:rect l="l" t="t" r="r" b="b"/>
              <a:pathLst>
                <a:path w="1151" h="1403" extrusionOk="0">
                  <a:moveTo>
                    <a:pt x="649" y="1"/>
                  </a:moveTo>
                  <a:lnTo>
                    <a:pt x="691" y="105"/>
                  </a:lnTo>
                  <a:lnTo>
                    <a:pt x="607" y="293"/>
                  </a:lnTo>
                  <a:lnTo>
                    <a:pt x="607" y="356"/>
                  </a:lnTo>
                  <a:lnTo>
                    <a:pt x="481" y="398"/>
                  </a:lnTo>
                  <a:lnTo>
                    <a:pt x="419" y="356"/>
                  </a:lnTo>
                  <a:lnTo>
                    <a:pt x="398" y="356"/>
                  </a:lnTo>
                  <a:lnTo>
                    <a:pt x="335" y="398"/>
                  </a:lnTo>
                  <a:lnTo>
                    <a:pt x="272" y="356"/>
                  </a:lnTo>
                  <a:lnTo>
                    <a:pt x="209" y="252"/>
                  </a:lnTo>
                  <a:lnTo>
                    <a:pt x="0" y="252"/>
                  </a:lnTo>
                  <a:lnTo>
                    <a:pt x="0" y="314"/>
                  </a:lnTo>
                  <a:lnTo>
                    <a:pt x="63" y="419"/>
                  </a:lnTo>
                  <a:lnTo>
                    <a:pt x="84" y="565"/>
                  </a:lnTo>
                  <a:lnTo>
                    <a:pt x="84" y="712"/>
                  </a:lnTo>
                  <a:lnTo>
                    <a:pt x="188" y="1402"/>
                  </a:lnTo>
                  <a:lnTo>
                    <a:pt x="481" y="1402"/>
                  </a:lnTo>
                  <a:lnTo>
                    <a:pt x="649" y="1340"/>
                  </a:lnTo>
                  <a:lnTo>
                    <a:pt x="753" y="1193"/>
                  </a:lnTo>
                  <a:lnTo>
                    <a:pt x="921" y="1026"/>
                  </a:lnTo>
                  <a:lnTo>
                    <a:pt x="963" y="984"/>
                  </a:lnTo>
                  <a:lnTo>
                    <a:pt x="1046" y="900"/>
                  </a:lnTo>
                  <a:lnTo>
                    <a:pt x="1151" y="796"/>
                  </a:lnTo>
                  <a:lnTo>
                    <a:pt x="1151" y="712"/>
                  </a:lnTo>
                  <a:lnTo>
                    <a:pt x="1130" y="524"/>
                  </a:lnTo>
                  <a:lnTo>
                    <a:pt x="1046" y="524"/>
                  </a:lnTo>
                  <a:lnTo>
                    <a:pt x="1046" y="461"/>
                  </a:lnTo>
                  <a:lnTo>
                    <a:pt x="942" y="419"/>
                  </a:lnTo>
                  <a:lnTo>
                    <a:pt x="942" y="356"/>
                  </a:lnTo>
                  <a:lnTo>
                    <a:pt x="921" y="293"/>
                  </a:lnTo>
                  <a:lnTo>
                    <a:pt x="921" y="252"/>
                  </a:lnTo>
                  <a:lnTo>
                    <a:pt x="921" y="189"/>
                  </a:lnTo>
                  <a:lnTo>
                    <a:pt x="858" y="168"/>
                  </a:lnTo>
                  <a:lnTo>
                    <a:pt x="816" y="63"/>
                  </a:lnTo>
                  <a:lnTo>
                    <a:pt x="753" y="63"/>
                  </a:lnTo>
                  <a:lnTo>
                    <a:pt x="712"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1"/>
            <p:cNvSpPr/>
            <p:nvPr/>
          </p:nvSpPr>
          <p:spPr>
            <a:xfrm>
              <a:off x="3862550" y="3166900"/>
              <a:ext cx="275700" cy="273075"/>
            </a:xfrm>
            <a:custGeom>
              <a:avLst/>
              <a:gdLst/>
              <a:ahLst/>
              <a:cxnLst/>
              <a:rect l="l" t="t" r="r" b="b"/>
              <a:pathLst>
                <a:path w="11028" h="10923" extrusionOk="0">
                  <a:moveTo>
                    <a:pt x="7701" y="0"/>
                  </a:moveTo>
                  <a:lnTo>
                    <a:pt x="7701" y="42"/>
                  </a:lnTo>
                  <a:lnTo>
                    <a:pt x="7743" y="84"/>
                  </a:lnTo>
                  <a:lnTo>
                    <a:pt x="7659" y="189"/>
                  </a:lnTo>
                  <a:lnTo>
                    <a:pt x="7575" y="189"/>
                  </a:lnTo>
                  <a:lnTo>
                    <a:pt x="7491" y="210"/>
                  </a:lnTo>
                  <a:lnTo>
                    <a:pt x="7366" y="210"/>
                  </a:lnTo>
                  <a:lnTo>
                    <a:pt x="7282" y="251"/>
                  </a:lnTo>
                  <a:lnTo>
                    <a:pt x="7240" y="251"/>
                  </a:lnTo>
                  <a:lnTo>
                    <a:pt x="7219" y="189"/>
                  </a:lnTo>
                  <a:lnTo>
                    <a:pt x="7178" y="189"/>
                  </a:lnTo>
                  <a:lnTo>
                    <a:pt x="7157" y="147"/>
                  </a:lnTo>
                  <a:lnTo>
                    <a:pt x="7073" y="126"/>
                  </a:lnTo>
                  <a:lnTo>
                    <a:pt x="6843" y="230"/>
                  </a:lnTo>
                  <a:lnTo>
                    <a:pt x="6759" y="293"/>
                  </a:lnTo>
                  <a:lnTo>
                    <a:pt x="6717" y="335"/>
                  </a:lnTo>
                  <a:lnTo>
                    <a:pt x="6487" y="356"/>
                  </a:lnTo>
                  <a:lnTo>
                    <a:pt x="6403" y="398"/>
                  </a:lnTo>
                  <a:lnTo>
                    <a:pt x="6320" y="314"/>
                  </a:lnTo>
                  <a:lnTo>
                    <a:pt x="6215" y="293"/>
                  </a:lnTo>
                  <a:lnTo>
                    <a:pt x="6111" y="293"/>
                  </a:lnTo>
                  <a:lnTo>
                    <a:pt x="6027" y="398"/>
                  </a:lnTo>
                  <a:lnTo>
                    <a:pt x="5922" y="502"/>
                  </a:lnTo>
                  <a:lnTo>
                    <a:pt x="5964" y="544"/>
                  </a:lnTo>
                  <a:lnTo>
                    <a:pt x="6006" y="607"/>
                  </a:lnTo>
                  <a:lnTo>
                    <a:pt x="5985" y="649"/>
                  </a:lnTo>
                  <a:lnTo>
                    <a:pt x="5859" y="670"/>
                  </a:lnTo>
                  <a:lnTo>
                    <a:pt x="5797" y="649"/>
                  </a:lnTo>
                  <a:lnTo>
                    <a:pt x="5671" y="628"/>
                  </a:lnTo>
                  <a:lnTo>
                    <a:pt x="5567" y="565"/>
                  </a:lnTo>
                  <a:lnTo>
                    <a:pt x="5483" y="565"/>
                  </a:lnTo>
                  <a:lnTo>
                    <a:pt x="5399" y="628"/>
                  </a:lnTo>
                  <a:lnTo>
                    <a:pt x="5336" y="607"/>
                  </a:lnTo>
                  <a:lnTo>
                    <a:pt x="5190" y="607"/>
                  </a:lnTo>
                  <a:lnTo>
                    <a:pt x="5064" y="523"/>
                  </a:lnTo>
                  <a:lnTo>
                    <a:pt x="4939" y="544"/>
                  </a:lnTo>
                  <a:lnTo>
                    <a:pt x="4918" y="502"/>
                  </a:lnTo>
                  <a:lnTo>
                    <a:pt x="4750" y="356"/>
                  </a:lnTo>
                  <a:lnTo>
                    <a:pt x="4667" y="335"/>
                  </a:lnTo>
                  <a:lnTo>
                    <a:pt x="4499" y="210"/>
                  </a:lnTo>
                  <a:lnTo>
                    <a:pt x="4437" y="189"/>
                  </a:lnTo>
                  <a:lnTo>
                    <a:pt x="4353" y="126"/>
                  </a:lnTo>
                  <a:lnTo>
                    <a:pt x="4290" y="126"/>
                  </a:lnTo>
                  <a:lnTo>
                    <a:pt x="4290" y="189"/>
                  </a:lnTo>
                  <a:lnTo>
                    <a:pt x="4186" y="147"/>
                  </a:lnTo>
                  <a:lnTo>
                    <a:pt x="4102" y="251"/>
                  </a:lnTo>
                  <a:lnTo>
                    <a:pt x="4018" y="251"/>
                  </a:lnTo>
                  <a:lnTo>
                    <a:pt x="3976" y="293"/>
                  </a:lnTo>
                  <a:lnTo>
                    <a:pt x="3976" y="356"/>
                  </a:lnTo>
                  <a:lnTo>
                    <a:pt x="3914" y="440"/>
                  </a:lnTo>
                  <a:lnTo>
                    <a:pt x="3914" y="502"/>
                  </a:lnTo>
                  <a:lnTo>
                    <a:pt x="3872" y="544"/>
                  </a:lnTo>
                  <a:lnTo>
                    <a:pt x="3788" y="544"/>
                  </a:lnTo>
                  <a:lnTo>
                    <a:pt x="3788" y="607"/>
                  </a:lnTo>
                  <a:lnTo>
                    <a:pt x="3893" y="733"/>
                  </a:lnTo>
                  <a:lnTo>
                    <a:pt x="3830" y="774"/>
                  </a:lnTo>
                  <a:lnTo>
                    <a:pt x="3809" y="858"/>
                  </a:lnTo>
                  <a:lnTo>
                    <a:pt x="3809" y="984"/>
                  </a:lnTo>
                  <a:lnTo>
                    <a:pt x="3872" y="1088"/>
                  </a:lnTo>
                  <a:lnTo>
                    <a:pt x="3872" y="1339"/>
                  </a:lnTo>
                  <a:lnTo>
                    <a:pt x="3767" y="1381"/>
                  </a:lnTo>
                  <a:lnTo>
                    <a:pt x="3725" y="1486"/>
                  </a:lnTo>
                  <a:lnTo>
                    <a:pt x="3474" y="1800"/>
                  </a:lnTo>
                  <a:lnTo>
                    <a:pt x="3516" y="2009"/>
                  </a:lnTo>
                  <a:lnTo>
                    <a:pt x="3495" y="2135"/>
                  </a:lnTo>
                  <a:lnTo>
                    <a:pt x="3495" y="2281"/>
                  </a:lnTo>
                  <a:lnTo>
                    <a:pt x="3390" y="2386"/>
                  </a:lnTo>
                  <a:lnTo>
                    <a:pt x="3390" y="2532"/>
                  </a:lnTo>
                  <a:lnTo>
                    <a:pt x="3390" y="2616"/>
                  </a:lnTo>
                  <a:lnTo>
                    <a:pt x="3370" y="2804"/>
                  </a:lnTo>
                  <a:lnTo>
                    <a:pt x="3390" y="2825"/>
                  </a:lnTo>
                  <a:lnTo>
                    <a:pt x="3370" y="2971"/>
                  </a:lnTo>
                  <a:lnTo>
                    <a:pt x="3286" y="3034"/>
                  </a:lnTo>
                  <a:lnTo>
                    <a:pt x="3244" y="3223"/>
                  </a:lnTo>
                  <a:lnTo>
                    <a:pt x="3244" y="3390"/>
                  </a:lnTo>
                  <a:lnTo>
                    <a:pt x="3056" y="3704"/>
                  </a:lnTo>
                  <a:lnTo>
                    <a:pt x="2951" y="3746"/>
                  </a:lnTo>
                  <a:lnTo>
                    <a:pt x="2846" y="3808"/>
                  </a:lnTo>
                  <a:lnTo>
                    <a:pt x="2763" y="3787"/>
                  </a:lnTo>
                  <a:lnTo>
                    <a:pt x="2637" y="3892"/>
                  </a:lnTo>
                  <a:lnTo>
                    <a:pt x="2533" y="4018"/>
                  </a:lnTo>
                  <a:lnTo>
                    <a:pt x="2533" y="4164"/>
                  </a:lnTo>
                  <a:lnTo>
                    <a:pt x="2344" y="4332"/>
                  </a:lnTo>
                  <a:lnTo>
                    <a:pt x="2302" y="4436"/>
                  </a:lnTo>
                  <a:lnTo>
                    <a:pt x="2323" y="4624"/>
                  </a:lnTo>
                  <a:lnTo>
                    <a:pt x="2344" y="4645"/>
                  </a:lnTo>
                  <a:lnTo>
                    <a:pt x="2323" y="4959"/>
                  </a:lnTo>
                  <a:lnTo>
                    <a:pt x="2302" y="5127"/>
                  </a:lnTo>
                  <a:lnTo>
                    <a:pt x="2302" y="5231"/>
                  </a:lnTo>
                  <a:lnTo>
                    <a:pt x="2198" y="5378"/>
                  </a:lnTo>
                  <a:lnTo>
                    <a:pt x="2093" y="5420"/>
                  </a:lnTo>
                  <a:lnTo>
                    <a:pt x="2009" y="5482"/>
                  </a:lnTo>
                  <a:lnTo>
                    <a:pt x="1947" y="5566"/>
                  </a:lnTo>
                  <a:lnTo>
                    <a:pt x="1717" y="5796"/>
                  </a:lnTo>
                  <a:lnTo>
                    <a:pt x="1633" y="5901"/>
                  </a:lnTo>
                  <a:lnTo>
                    <a:pt x="1507" y="5984"/>
                  </a:lnTo>
                  <a:lnTo>
                    <a:pt x="1382" y="5901"/>
                  </a:lnTo>
                  <a:lnTo>
                    <a:pt x="1319" y="5796"/>
                  </a:lnTo>
                  <a:lnTo>
                    <a:pt x="1298" y="5775"/>
                  </a:lnTo>
                  <a:lnTo>
                    <a:pt x="1382" y="5650"/>
                  </a:lnTo>
                  <a:lnTo>
                    <a:pt x="1382" y="5587"/>
                  </a:lnTo>
                  <a:lnTo>
                    <a:pt x="1193" y="5650"/>
                  </a:lnTo>
                  <a:lnTo>
                    <a:pt x="1089" y="5754"/>
                  </a:lnTo>
                  <a:lnTo>
                    <a:pt x="1005" y="5733"/>
                  </a:lnTo>
                  <a:lnTo>
                    <a:pt x="942" y="5754"/>
                  </a:lnTo>
                  <a:lnTo>
                    <a:pt x="942" y="5859"/>
                  </a:lnTo>
                  <a:lnTo>
                    <a:pt x="859" y="5943"/>
                  </a:lnTo>
                  <a:lnTo>
                    <a:pt x="754" y="5943"/>
                  </a:lnTo>
                  <a:lnTo>
                    <a:pt x="754" y="5880"/>
                  </a:lnTo>
                  <a:lnTo>
                    <a:pt x="733" y="5838"/>
                  </a:lnTo>
                  <a:lnTo>
                    <a:pt x="629" y="5880"/>
                  </a:lnTo>
                  <a:lnTo>
                    <a:pt x="566" y="5859"/>
                  </a:lnTo>
                  <a:lnTo>
                    <a:pt x="440" y="5984"/>
                  </a:lnTo>
                  <a:lnTo>
                    <a:pt x="315" y="6089"/>
                  </a:lnTo>
                  <a:lnTo>
                    <a:pt x="252" y="6152"/>
                  </a:lnTo>
                  <a:lnTo>
                    <a:pt x="273" y="6361"/>
                  </a:lnTo>
                  <a:lnTo>
                    <a:pt x="210" y="6424"/>
                  </a:lnTo>
                  <a:lnTo>
                    <a:pt x="105" y="6424"/>
                  </a:lnTo>
                  <a:lnTo>
                    <a:pt x="1" y="6508"/>
                  </a:lnTo>
                  <a:lnTo>
                    <a:pt x="22" y="6570"/>
                  </a:lnTo>
                  <a:lnTo>
                    <a:pt x="210" y="6591"/>
                  </a:lnTo>
                  <a:lnTo>
                    <a:pt x="252" y="6633"/>
                  </a:lnTo>
                  <a:lnTo>
                    <a:pt x="273" y="6633"/>
                  </a:lnTo>
                  <a:lnTo>
                    <a:pt x="273" y="6612"/>
                  </a:lnTo>
                  <a:lnTo>
                    <a:pt x="315" y="6591"/>
                  </a:lnTo>
                  <a:lnTo>
                    <a:pt x="377" y="6591"/>
                  </a:lnTo>
                  <a:lnTo>
                    <a:pt x="482" y="6570"/>
                  </a:lnTo>
                  <a:lnTo>
                    <a:pt x="566" y="6528"/>
                  </a:lnTo>
                  <a:lnTo>
                    <a:pt x="1256" y="6528"/>
                  </a:lnTo>
                  <a:lnTo>
                    <a:pt x="1424" y="6570"/>
                  </a:lnTo>
                  <a:lnTo>
                    <a:pt x="1633" y="6528"/>
                  </a:lnTo>
                  <a:lnTo>
                    <a:pt x="2637" y="6528"/>
                  </a:lnTo>
                  <a:lnTo>
                    <a:pt x="2637" y="6612"/>
                  </a:lnTo>
                  <a:lnTo>
                    <a:pt x="2637" y="6633"/>
                  </a:lnTo>
                  <a:lnTo>
                    <a:pt x="2637" y="6717"/>
                  </a:lnTo>
                  <a:lnTo>
                    <a:pt x="2679" y="6780"/>
                  </a:lnTo>
                  <a:lnTo>
                    <a:pt x="2721" y="6842"/>
                  </a:lnTo>
                  <a:lnTo>
                    <a:pt x="2679" y="6905"/>
                  </a:lnTo>
                  <a:lnTo>
                    <a:pt x="2679" y="6989"/>
                  </a:lnTo>
                  <a:lnTo>
                    <a:pt x="2742" y="7093"/>
                  </a:lnTo>
                  <a:lnTo>
                    <a:pt x="2763" y="7219"/>
                  </a:lnTo>
                  <a:lnTo>
                    <a:pt x="2784" y="7261"/>
                  </a:lnTo>
                  <a:lnTo>
                    <a:pt x="2784" y="7345"/>
                  </a:lnTo>
                  <a:lnTo>
                    <a:pt x="2846" y="7365"/>
                  </a:lnTo>
                  <a:lnTo>
                    <a:pt x="2888" y="7449"/>
                  </a:lnTo>
                  <a:lnTo>
                    <a:pt x="2972" y="7554"/>
                  </a:lnTo>
                  <a:lnTo>
                    <a:pt x="2993" y="7763"/>
                  </a:lnTo>
                  <a:lnTo>
                    <a:pt x="3056" y="7784"/>
                  </a:lnTo>
                  <a:lnTo>
                    <a:pt x="3202" y="7784"/>
                  </a:lnTo>
                  <a:lnTo>
                    <a:pt x="3307" y="7763"/>
                  </a:lnTo>
                  <a:lnTo>
                    <a:pt x="3390" y="7784"/>
                  </a:lnTo>
                  <a:lnTo>
                    <a:pt x="3579" y="7826"/>
                  </a:lnTo>
                  <a:lnTo>
                    <a:pt x="3662" y="7763"/>
                  </a:lnTo>
                  <a:lnTo>
                    <a:pt x="4102" y="7742"/>
                  </a:lnTo>
                  <a:lnTo>
                    <a:pt x="4102" y="7575"/>
                  </a:lnTo>
                  <a:lnTo>
                    <a:pt x="4081" y="7470"/>
                  </a:lnTo>
                  <a:lnTo>
                    <a:pt x="4123" y="7449"/>
                  </a:lnTo>
                  <a:lnTo>
                    <a:pt x="4186" y="7345"/>
                  </a:lnTo>
                  <a:lnTo>
                    <a:pt x="4186" y="7198"/>
                  </a:lnTo>
                  <a:lnTo>
                    <a:pt x="4750" y="7156"/>
                  </a:lnTo>
                  <a:lnTo>
                    <a:pt x="4750" y="7114"/>
                  </a:lnTo>
                  <a:lnTo>
                    <a:pt x="4939" y="7135"/>
                  </a:lnTo>
                  <a:lnTo>
                    <a:pt x="4918" y="7219"/>
                  </a:lnTo>
                  <a:lnTo>
                    <a:pt x="4876" y="7261"/>
                  </a:lnTo>
                  <a:lnTo>
                    <a:pt x="4918" y="7324"/>
                  </a:lnTo>
                  <a:lnTo>
                    <a:pt x="5567" y="7365"/>
                  </a:lnTo>
                  <a:lnTo>
                    <a:pt x="5587" y="7449"/>
                  </a:lnTo>
                  <a:lnTo>
                    <a:pt x="5587" y="7533"/>
                  </a:lnTo>
                  <a:lnTo>
                    <a:pt x="5587" y="7617"/>
                  </a:lnTo>
                  <a:lnTo>
                    <a:pt x="5546" y="7721"/>
                  </a:lnTo>
                  <a:lnTo>
                    <a:pt x="5504" y="7826"/>
                  </a:lnTo>
                  <a:lnTo>
                    <a:pt x="5567" y="7889"/>
                  </a:lnTo>
                  <a:lnTo>
                    <a:pt x="5567" y="7972"/>
                  </a:lnTo>
                  <a:lnTo>
                    <a:pt x="5546" y="8035"/>
                  </a:lnTo>
                  <a:lnTo>
                    <a:pt x="5546" y="8056"/>
                  </a:lnTo>
                  <a:lnTo>
                    <a:pt x="5567" y="8140"/>
                  </a:lnTo>
                  <a:lnTo>
                    <a:pt x="5567" y="8349"/>
                  </a:lnTo>
                  <a:lnTo>
                    <a:pt x="5504" y="8453"/>
                  </a:lnTo>
                  <a:lnTo>
                    <a:pt x="5567" y="8495"/>
                  </a:lnTo>
                  <a:lnTo>
                    <a:pt x="5567" y="8579"/>
                  </a:lnTo>
                  <a:lnTo>
                    <a:pt x="5608" y="8621"/>
                  </a:lnTo>
                  <a:lnTo>
                    <a:pt x="5608" y="8705"/>
                  </a:lnTo>
                  <a:lnTo>
                    <a:pt x="5650" y="8725"/>
                  </a:lnTo>
                  <a:lnTo>
                    <a:pt x="5671" y="8788"/>
                  </a:lnTo>
                  <a:lnTo>
                    <a:pt x="5713" y="8809"/>
                  </a:lnTo>
                  <a:lnTo>
                    <a:pt x="5755" y="8872"/>
                  </a:lnTo>
                  <a:lnTo>
                    <a:pt x="5713" y="8935"/>
                  </a:lnTo>
                  <a:lnTo>
                    <a:pt x="5713" y="9018"/>
                  </a:lnTo>
                  <a:lnTo>
                    <a:pt x="5797" y="9081"/>
                  </a:lnTo>
                  <a:lnTo>
                    <a:pt x="5797" y="9144"/>
                  </a:lnTo>
                  <a:lnTo>
                    <a:pt x="5776" y="9186"/>
                  </a:lnTo>
                  <a:lnTo>
                    <a:pt x="5776" y="9311"/>
                  </a:lnTo>
                  <a:lnTo>
                    <a:pt x="5859" y="9353"/>
                  </a:lnTo>
                  <a:lnTo>
                    <a:pt x="5818" y="9437"/>
                  </a:lnTo>
                  <a:lnTo>
                    <a:pt x="5818" y="9458"/>
                  </a:lnTo>
                  <a:lnTo>
                    <a:pt x="5776" y="9500"/>
                  </a:lnTo>
                  <a:lnTo>
                    <a:pt x="5776" y="9625"/>
                  </a:lnTo>
                  <a:lnTo>
                    <a:pt x="5797" y="9646"/>
                  </a:lnTo>
                  <a:lnTo>
                    <a:pt x="5859" y="9646"/>
                  </a:lnTo>
                  <a:lnTo>
                    <a:pt x="5901" y="9625"/>
                  </a:lnTo>
                  <a:lnTo>
                    <a:pt x="5964" y="9604"/>
                  </a:lnTo>
                  <a:lnTo>
                    <a:pt x="5985" y="9562"/>
                  </a:lnTo>
                  <a:lnTo>
                    <a:pt x="6027" y="9562"/>
                  </a:lnTo>
                  <a:lnTo>
                    <a:pt x="6111" y="9625"/>
                  </a:lnTo>
                  <a:lnTo>
                    <a:pt x="6173" y="9646"/>
                  </a:lnTo>
                  <a:lnTo>
                    <a:pt x="6320" y="9646"/>
                  </a:lnTo>
                  <a:lnTo>
                    <a:pt x="6383" y="9667"/>
                  </a:lnTo>
                  <a:lnTo>
                    <a:pt x="6424" y="9646"/>
                  </a:lnTo>
                  <a:lnTo>
                    <a:pt x="6508" y="9625"/>
                  </a:lnTo>
                  <a:lnTo>
                    <a:pt x="6592" y="9562"/>
                  </a:lnTo>
                  <a:lnTo>
                    <a:pt x="6696" y="9541"/>
                  </a:lnTo>
                  <a:lnTo>
                    <a:pt x="6801" y="9541"/>
                  </a:lnTo>
                  <a:lnTo>
                    <a:pt x="6843" y="9604"/>
                  </a:lnTo>
                  <a:lnTo>
                    <a:pt x="6906" y="9562"/>
                  </a:lnTo>
                  <a:lnTo>
                    <a:pt x="7010" y="9625"/>
                  </a:lnTo>
                  <a:lnTo>
                    <a:pt x="7031" y="9646"/>
                  </a:lnTo>
                  <a:lnTo>
                    <a:pt x="7031" y="9751"/>
                  </a:lnTo>
                  <a:lnTo>
                    <a:pt x="7052" y="9772"/>
                  </a:lnTo>
                  <a:lnTo>
                    <a:pt x="7073" y="9814"/>
                  </a:lnTo>
                  <a:lnTo>
                    <a:pt x="7157" y="9751"/>
                  </a:lnTo>
                  <a:lnTo>
                    <a:pt x="7240" y="9709"/>
                  </a:lnTo>
                  <a:lnTo>
                    <a:pt x="7324" y="9709"/>
                  </a:lnTo>
                  <a:lnTo>
                    <a:pt x="7345" y="9667"/>
                  </a:lnTo>
                  <a:lnTo>
                    <a:pt x="7491" y="9625"/>
                  </a:lnTo>
                  <a:lnTo>
                    <a:pt x="7554" y="9625"/>
                  </a:lnTo>
                  <a:lnTo>
                    <a:pt x="7554" y="9751"/>
                  </a:lnTo>
                  <a:lnTo>
                    <a:pt x="7575" y="9814"/>
                  </a:lnTo>
                  <a:lnTo>
                    <a:pt x="7575" y="9876"/>
                  </a:lnTo>
                  <a:lnTo>
                    <a:pt x="7575" y="9939"/>
                  </a:lnTo>
                  <a:lnTo>
                    <a:pt x="7638" y="9939"/>
                  </a:lnTo>
                  <a:lnTo>
                    <a:pt x="7743" y="9981"/>
                  </a:lnTo>
                  <a:lnTo>
                    <a:pt x="7784" y="9981"/>
                  </a:lnTo>
                  <a:lnTo>
                    <a:pt x="7910" y="10065"/>
                  </a:lnTo>
                  <a:lnTo>
                    <a:pt x="8056" y="10086"/>
                  </a:lnTo>
                  <a:lnTo>
                    <a:pt x="8182" y="10127"/>
                  </a:lnTo>
                  <a:lnTo>
                    <a:pt x="8182" y="10148"/>
                  </a:lnTo>
                  <a:lnTo>
                    <a:pt x="8287" y="10148"/>
                  </a:lnTo>
                  <a:lnTo>
                    <a:pt x="8433" y="10086"/>
                  </a:lnTo>
                  <a:lnTo>
                    <a:pt x="8475" y="10044"/>
                  </a:lnTo>
                  <a:lnTo>
                    <a:pt x="8517" y="9876"/>
                  </a:lnTo>
                  <a:lnTo>
                    <a:pt x="8600" y="9876"/>
                  </a:lnTo>
                  <a:lnTo>
                    <a:pt x="8642" y="9855"/>
                  </a:lnTo>
                  <a:lnTo>
                    <a:pt x="8684" y="9855"/>
                  </a:lnTo>
                  <a:lnTo>
                    <a:pt x="8684" y="10023"/>
                  </a:lnTo>
                  <a:lnTo>
                    <a:pt x="8789" y="10127"/>
                  </a:lnTo>
                  <a:lnTo>
                    <a:pt x="8789" y="10190"/>
                  </a:lnTo>
                  <a:lnTo>
                    <a:pt x="8935" y="10274"/>
                  </a:lnTo>
                  <a:lnTo>
                    <a:pt x="9144" y="10337"/>
                  </a:lnTo>
                  <a:lnTo>
                    <a:pt x="9270" y="10441"/>
                  </a:lnTo>
                  <a:lnTo>
                    <a:pt x="9375" y="10588"/>
                  </a:lnTo>
                  <a:lnTo>
                    <a:pt x="9479" y="10671"/>
                  </a:lnTo>
                  <a:lnTo>
                    <a:pt x="9584" y="10797"/>
                  </a:lnTo>
                  <a:lnTo>
                    <a:pt x="9730" y="10922"/>
                  </a:lnTo>
                  <a:lnTo>
                    <a:pt x="9793" y="10922"/>
                  </a:lnTo>
                  <a:lnTo>
                    <a:pt x="9898" y="10902"/>
                  </a:lnTo>
                  <a:lnTo>
                    <a:pt x="9981" y="10860"/>
                  </a:lnTo>
                  <a:lnTo>
                    <a:pt x="10002" y="10881"/>
                  </a:lnTo>
                  <a:lnTo>
                    <a:pt x="10044" y="10902"/>
                  </a:lnTo>
                  <a:lnTo>
                    <a:pt x="10107" y="10922"/>
                  </a:lnTo>
                  <a:lnTo>
                    <a:pt x="10170" y="10881"/>
                  </a:lnTo>
                  <a:lnTo>
                    <a:pt x="10107" y="10253"/>
                  </a:lnTo>
                  <a:lnTo>
                    <a:pt x="10065" y="10232"/>
                  </a:lnTo>
                  <a:lnTo>
                    <a:pt x="9940" y="10253"/>
                  </a:lnTo>
                  <a:lnTo>
                    <a:pt x="9940" y="10337"/>
                  </a:lnTo>
                  <a:lnTo>
                    <a:pt x="9981" y="10378"/>
                  </a:lnTo>
                  <a:lnTo>
                    <a:pt x="9688" y="10378"/>
                  </a:lnTo>
                  <a:lnTo>
                    <a:pt x="9647" y="10295"/>
                  </a:lnTo>
                  <a:lnTo>
                    <a:pt x="9626" y="10232"/>
                  </a:lnTo>
                  <a:lnTo>
                    <a:pt x="9458" y="10065"/>
                  </a:lnTo>
                  <a:lnTo>
                    <a:pt x="9375" y="9981"/>
                  </a:lnTo>
                  <a:lnTo>
                    <a:pt x="9375" y="9855"/>
                  </a:lnTo>
                  <a:lnTo>
                    <a:pt x="9375" y="9521"/>
                  </a:lnTo>
                  <a:lnTo>
                    <a:pt x="9375" y="9437"/>
                  </a:lnTo>
                  <a:lnTo>
                    <a:pt x="9479" y="9332"/>
                  </a:lnTo>
                  <a:lnTo>
                    <a:pt x="9542" y="9290"/>
                  </a:lnTo>
                  <a:lnTo>
                    <a:pt x="9521" y="9249"/>
                  </a:lnTo>
                  <a:lnTo>
                    <a:pt x="9563" y="9228"/>
                  </a:lnTo>
                  <a:lnTo>
                    <a:pt x="9563" y="9102"/>
                  </a:lnTo>
                  <a:lnTo>
                    <a:pt x="9563" y="9018"/>
                  </a:lnTo>
                  <a:lnTo>
                    <a:pt x="9563" y="8935"/>
                  </a:lnTo>
                  <a:lnTo>
                    <a:pt x="9563" y="8872"/>
                  </a:lnTo>
                  <a:lnTo>
                    <a:pt x="9584" y="8809"/>
                  </a:lnTo>
                  <a:lnTo>
                    <a:pt x="9626" y="8767"/>
                  </a:lnTo>
                  <a:lnTo>
                    <a:pt x="9542" y="8725"/>
                  </a:lnTo>
                  <a:lnTo>
                    <a:pt x="9479" y="8663"/>
                  </a:lnTo>
                  <a:lnTo>
                    <a:pt x="9458" y="8558"/>
                  </a:lnTo>
                  <a:lnTo>
                    <a:pt x="9688" y="8077"/>
                  </a:lnTo>
                  <a:lnTo>
                    <a:pt x="10630" y="7868"/>
                  </a:lnTo>
                  <a:lnTo>
                    <a:pt x="10714" y="7889"/>
                  </a:lnTo>
                  <a:lnTo>
                    <a:pt x="10588" y="7449"/>
                  </a:lnTo>
                  <a:lnTo>
                    <a:pt x="10170" y="6884"/>
                  </a:lnTo>
                  <a:lnTo>
                    <a:pt x="10044" y="6194"/>
                  </a:lnTo>
                  <a:lnTo>
                    <a:pt x="9960" y="5733"/>
                  </a:lnTo>
                  <a:lnTo>
                    <a:pt x="9856" y="5043"/>
                  </a:lnTo>
                  <a:lnTo>
                    <a:pt x="9856" y="4896"/>
                  </a:lnTo>
                  <a:lnTo>
                    <a:pt x="9835" y="4750"/>
                  </a:lnTo>
                  <a:lnTo>
                    <a:pt x="9772" y="4645"/>
                  </a:lnTo>
                  <a:lnTo>
                    <a:pt x="9772" y="4583"/>
                  </a:lnTo>
                  <a:lnTo>
                    <a:pt x="9772" y="4499"/>
                  </a:lnTo>
                  <a:lnTo>
                    <a:pt x="9877" y="4122"/>
                  </a:lnTo>
                  <a:lnTo>
                    <a:pt x="9981" y="3997"/>
                  </a:lnTo>
                  <a:lnTo>
                    <a:pt x="10107" y="3892"/>
                  </a:lnTo>
                  <a:lnTo>
                    <a:pt x="10149" y="3871"/>
                  </a:lnTo>
                  <a:lnTo>
                    <a:pt x="10107" y="3746"/>
                  </a:lnTo>
                  <a:lnTo>
                    <a:pt x="10191" y="3536"/>
                  </a:lnTo>
                  <a:lnTo>
                    <a:pt x="10212" y="3327"/>
                  </a:lnTo>
                  <a:lnTo>
                    <a:pt x="10212" y="3160"/>
                  </a:lnTo>
                  <a:lnTo>
                    <a:pt x="10253" y="3118"/>
                  </a:lnTo>
                  <a:lnTo>
                    <a:pt x="10484" y="2699"/>
                  </a:lnTo>
                  <a:lnTo>
                    <a:pt x="10525" y="2616"/>
                  </a:lnTo>
                  <a:lnTo>
                    <a:pt x="10714" y="2407"/>
                  </a:lnTo>
                  <a:lnTo>
                    <a:pt x="11007" y="2009"/>
                  </a:lnTo>
                  <a:lnTo>
                    <a:pt x="11028" y="1925"/>
                  </a:lnTo>
                  <a:lnTo>
                    <a:pt x="10986" y="1863"/>
                  </a:lnTo>
                  <a:lnTo>
                    <a:pt x="10923" y="1779"/>
                  </a:lnTo>
                  <a:lnTo>
                    <a:pt x="10839" y="1716"/>
                  </a:lnTo>
                  <a:lnTo>
                    <a:pt x="10881" y="1591"/>
                  </a:lnTo>
                  <a:lnTo>
                    <a:pt x="10902" y="1381"/>
                  </a:lnTo>
                  <a:lnTo>
                    <a:pt x="10902" y="1235"/>
                  </a:lnTo>
                  <a:lnTo>
                    <a:pt x="10944" y="1151"/>
                  </a:lnTo>
                  <a:lnTo>
                    <a:pt x="10986" y="1047"/>
                  </a:lnTo>
                  <a:lnTo>
                    <a:pt x="10944" y="1026"/>
                  </a:lnTo>
                  <a:lnTo>
                    <a:pt x="10776" y="1026"/>
                  </a:lnTo>
                  <a:lnTo>
                    <a:pt x="10776" y="942"/>
                  </a:lnTo>
                  <a:lnTo>
                    <a:pt x="10735" y="858"/>
                  </a:lnTo>
                  <a:lnTo>
                    <a:pt x="10693" y="837"/>
                  </a:lnTo>
                  <a:lnTo>
                    <a:pt x="10672" y="733"/>
                  </a:lnTo>
                  <a:lnTo>
                    <a:pt x="10588" y="670"/>
                  </a:lnTo>
                  <a:lnTo>
                    <a:pt x="10463" y="628"/>
                  </a:lnTo>
                  <a:lnTo>
                    <a:pt x="10400" y="565"/>
                  </a:lnTo>
                  <a:lnTo>
                    <a:pt x="10358" y="502"/>
                  </a:lnTo>
                  <a:lnTo>
                    <a:pt x="10274" y="335"/>
                  </a:lnTo>
                  <a:lnTo>
                    <a:pt x="10212" y="314"/>
                  </a:lnTo>
                  <a:lnTo>
                    <a:pt x="10086" y="314"/>
                  </a:lnTo>
                  <a:lnTo>
                    <a:pt x="10044" y="398"/>
                  </a:lnTo>
                  <a:lnTo>
                    <a:pt x="9981" y="440"/>
                  </a:lnTo>
                  <a:lnTo>
                    <a:pt x="9877" y="502"/>
                  </a:lnTo>
                  <a:lnTo>
                    <a:pt x="9835" y="502"/>
                  </a:lnTo>
                  <a:lnTo>
                    <a:pt x="9793" y="440"/>
                  </a:lnTo>
                  <a:lnTo>
                    <a:pt x="9584" y="440"/>
                  </a:lnTo>
                  <a:lnTo>
                    <a:pt x="9521" y="502"/>
                  </a:lnTo>
                  <a:lnTo>
                    <a:pt x="9479" y="544"/>
                  </a:lnTo>
                  <a:lnTo>
                    <a:pt x="9416" y="565"/>
                  </a:lnTo>
                  <a:lnTo>
                    <a:pt x="9312" y="523"/>
                  </a:lnTo>
                  <a:lnTo>
                    <a:pt x="9165" y="440"/>
                  </a:lnTo>
                  <a:lnTo>
                    <a:pt x="9124" y="356"/>
                  </a:lnTo>
                  <a:lnTo>
                    <a:pt x="9040" y="335"/>
                  </a:lnTo>
                  <a:lnTo>
                    <a:pt x="8998" y="293"/>
                  </a:lnTo>
                  <a:lnTo>
                    <a:pt x="8956" y="189"/>
                  </a:lnTo>
                  <a:lnTo>
                    <a:pt x="8935" y="147"/>
                  </a:lnTo>
                  <a:lnTo>
                    <a:pt x="8831" y="105"/>
                  </a:lnTo>
                  <a:lnTo>
                    <a:pt x="8705" y="105"/>
                  </a:lnTo>
                  <a:lnTo>
                    <a:pt x="8517" y="189"/>
                  </a:lnTo>
                  <a:lnTo>
                    <a:pt x="8496" y="147"/>
                  </a:lnTo>
                  <a:lnTo>
                    <a:pt x="8266" y="147"/>
                  </a:lnTo>
                  <a:lnTo>
                    <a:pt x="8182" y="105"/>
                  </a:lnTo>
                  <a:lnTo>
                    <a:pt x="8098" y="84"/>
                  </a:lnTo>
                  <a:lnTo>
                    <a:pt x="8056" y="42"/>
                  </a:lnTo>
                  <a:lnTo>
                    <a:pt x="7868" y="42"/>
                  </a:lnTo>
                  <a:lnTo>
                    <a:pt x="7784"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1"/>
            <p:cNvSpPr/>
            <p:nvPr/>
          </p:nvSpPr>
          <p:spPr>
            <a:xfrm>
              <a:off x="4159150" y="3380850"/>
              <a:ext cx="46050" cy="116150"/>
            </a:xfrm>
            <a:custGeom>
              <a:avLst/>
              <a:gdLst/>
              <a:ahLst/>
              <a:cxnLst/>
              <a:rect l="l" t="t" r="r" b="b"/>
              <a:pathLst>
                <a:path w="1842" h="4646" extrusionOk="0">
                  <a:moveTo>
                    <a:pt x="210" y="0"/>
                  </a:moveTo>
                  <a:lnTo>
                    <a:pt x="189" y="21"/>
                  </a:lnTo>
                  <a:lnTo>
                    <a:pt x="210" y="105"/>
                  </a:lnTo>
                  <a:lnTo>
                    <a:pt x="231" y="126"/>
                  </a:lnTo>
                  <a:lnTo>
                    <a:pt x="273" y="209"/>
                  </a:lnTo>
                  <a:lnTo>
                    <a:pt x="377" y="251"/>
                  </a:lnTo>
                  <a:lnTo>
                    <a:pt x="419" y="272"/>
                  </a:lnTo>
                  <a:lnTo>
                    <a:pt x="419" y="314"/>
                  </a:lnTo>
                  <a:lnTo>
                    <a:pt x="377" y="460"/>
                  </a:lnTo>
                  <a:lnTo>
                    <a:pt x="377" y="523"/>
                  </a:lnTo>
                  <a:lnTo>
                    <a:pt x="482" y="586"/>
                  </a:lnTo>
                  <a:lnTo>
                    <a:pt x="503" y="670"/>
                  </a:lnTo>
                  <a:lnTo>
                    <a:pt x="503" y="795"/>
                  </a:lnTo>
                  <a:lnTo>
                    <a:pt x="482" y="837"/>
                  </a:lnTo>
                  <a:lnTo>
                    <a:pt x="482" y="879"/>
                  </a:lnTo>
                  <a:lnTo>
                    <a:pt x="335" y="1004"/>
                  </a:lnTo>
                  <a:lnTo>
                    <a:pt x="335" y="1088"/>
                  </a:lnTo>
                  <a:lnTo>
                    <a:pt x="377" y="1193"/>
                  </a:lnTo>
                  <a:lnTo>
                    <a:pt x="377" y="1276"/>
                  </a:lnTo>
                  <a:lnTo>
                    <a:pt x="398" y="1360"/>
                  </a:lnTo>
                  <a:lnTo>
                    <a:pt x="335" y="1423"/>
                  </a:lnTo>
                  <a:lnTo>
                    <a:pt x="398" y="1507"/>
                  </a:lnTo>
                  <a:lnTo>
                    <a:pt x="398" y="1590"/>
                  </a:lnTo>
                  <a:lnTo>
                    <a:pt x="335" y="1611"/>
                  </a:lnTo>
                  <a:lnTo>
                    <a:pt x="377" y="1695"/>
                  </a:lnTo>
                  <a:lnTo>
                    <a:pt x="398" y="1737"/>
                  </a:lnTo>
                  <a:lnTo>
                    <a:pt x="440" y="1779"/>
                  </a:lnTo>
                  <a:lnTo>
                    <a:pt x="440" y="1820"/>
                  </a:lnTo>
                  <a:lnTo>
                    <a:pt x="398" y="1820"/>
                  </a:lnTo>
                  <a:lnTo>
                    <a:pt x="377" y="1904"/>
                  </a:lnTo>
                  <a:lnTo>
                    <a:pt x="293" y="1925"/>
                  </a:lnTo>
                  <a:lnTo>
                    <a:pt x="168" y="2030"/>
                  </a:lnTo>
                  <a:lnTo>
                    <a:pt x="126" y="2051"/>
                  </a:lnTo>
                  <a:lnTo>
                    <a:pt x="126" y="2134"/>
                  </a:lnTo>
                  <a:lnTo>
                    <a:pt x="168" y="2197"/>
                  </a:lnTo>
                  <a:lnTo>
                    <a:pt x="126" y="2260"/>
                  </a:lnTo>
                  <a:lnTo>
                    <a:pt x="126" y="2344"/>
                  </a:lnTo>
                  <a:lnTo>
                    <a:pt x="63" y="2448"/>
                  </a:lnTo>
                  <a:lnTo>
                    <a:pt x="1" y="2469"/>
                  </a:lnTo>
                  <a:lnTo>
                    <a:pt x="1" y="2532"/>
                  </a:lnTo>
                  <a:lnTo>
                    <a:pt x="84" y="2636"/>
                  </a:lnTo>
                  <a:lnTo>
                    <a:pt x="126" y="2741"/>
                  </a:lnTo>
                  <a:lnTo>
                    <a:pt x="168" y="2783"/>
                  </a:lnTo>
                  <a:lnTo>
                    <a:pt x="314" y="2762"/>
                  </a:lnTo>
                  <a:lnTo>
                    <a:pt x="335" y="2825"/>
                  </a:lnTo>
                  <a:lnTo>
                    <a:pt x="377" y="2867"/>
                  </a:lnTo>
                  <a:lnTo>
                    <a:pt x="419" y="2929"/>
                  </a:lnTo>
                  <a:lnTo>
                    <a:pt x="419" y="2992"/>
                  </a:lnTo>
                  <a:lnTo>
                    <a:pt x="524" y="3055"/>
                  </a:lnTo>
                  <a:lnTo>
                    <a:pt x="586" y="3034"/>
                  </a:lnTo>
                  <a:lnTo>
                    <a:pt x="628" y="3034"/>
                  </a:lnTo>
                  <a:lnTo>
                    <a:pt x="691" y="2971"/>
                  </a:lnTo>
                  <a:lnTo>
                    <a:pt x="817" y="2971"/>
                  </a:lnTo>
                  <a:lnTo>
                    <a:pt x="963" y="2992"/>
                  </a:lnTo>
                  <a:lnTo>
                    <a:pt x="1026" y="3097"/>
                  </a:lnTo>
                  <a:lnTo>
                    <a:pt x="1026" y="3264"/>
                  </a:lnTo>
                  <a:lnTo>
                    <a:pt x="1005" y="3390"/>
                  </a:lnTo>
                  <a:lnTo>
                    <a:pt x="900" y="3515"/>
                  </a:lnTo>
                  <a:lnTo>
                    <a:pt x="837" y="3662"/>
                  </a:lnTo>
                  <a:lnTo>
                    <a:pt x="796" y="3766"/>
                  </a:lnTo>
                  <a:lnTo>
                    <a:pt x="796" y="3871"/>
                  </a:lnTo>
                  <a:lnTo>
                    <a:pt x="837" y="3996"/>
                  </a:lnTo>
                  <a:lnTo>
                    <a:pt x="837" y="4080"/>
                  </a:lnTo>
                  <a:lnTo>
                    <a:pt x="942" y="4206"/>
                  </a:lnTo>
                  <a:lnTo>
                    <a:pt x="1047" y="4289"/>
                  </a:lnTo>
                  <a:lnTo>
                    <a:pt x="1130" y="4331"/>
                  </a:lnTo>
                  <a:lnTo>
                    <a:pt x="1172" y="4394"/>
                  </a:lnTo>
                  <a:lnTo>
                    <a:pt x="1256" y="4499"/>
                  </a:lnTo>
                  <a:lnTo>
                    <a:pt x="1235" y="4541"/>
                  </a:lnTo>
                  <a:lnTo>
                    <a:pt x="1256" y="4645"/>
                  </a:lnTo>
                  <a:lnTo>
                    <a:pt x="1361" y="4624"/>
                  </a:lnTo>
                  <a:lnTo>
                    <a:pt x="1381" y="4499"/>
                  </a:lnTo>
                  <a:lnTo>
                    <a:pt x="1361" y="4352"/>
                  </a:lnTo>
                  <a:lnTo>
                    <a:pt x="1423" y="4248"/>
                  </a:lnTo>
                  <a:lnTo>
                    <a:pt x="1423" y="4143"/>
                  </a:lnTo>
                  <a:lnTo>
                    <a:pt x="1486" y="3996"/>
                  </a:lnTo>
                  <a:lnTo>
                    <a:pt x="1591" y="3976"/>
                  </a:lnTo>
                  <a:lnTo>
                    <a:pt x="1674" y="3913"/>
                  </a:lnTo>
                  <a:lnTo>
                    <a:pt x="1695" y="3808"/>
                  </a:lnTo>
                  <a:lnTo>
                    <a:pt x="1737" y="3599"/>
                  </a:lnTo>
                  <a:lnTo>
                    <a:pt x="1653" y="3515"/>
                  </a:lnTo>
                  <a:lnTo>
                    <a:pt x="1674" y="3473"/>
                  </a:lnTo>
                  <a:lnTo>
                    <a:pt x="1653" y="3452"/>
                  </a:lnTo>
                  <a:lnTo>
                    <a:pt x="1674" y="3390"/>
                  </a:lnTo>
                  <a:lnTo>
                    <a:pt x="1737" y="3390"/>
                  </a:lnTo>
                  <a:lnTo>
                    <a:pt x="1758" y="3306"/>
                  </a:lnTo>
                  <a:lnTo>
                    <a:pt x="1842" y="3306"/>
                  </a:lnTo>
                  <a:lnTo>
                    <a:pt x="1842" y="3243"/>
                  </a:lnTo>
                  <a:lnTo>
                    <a:pt x="1779" y="3160"/>
                  </a:lnTo>
                  <a:lnTo>
                    <a:pt x="1737" y="3034"/>
                  </a:lnTo>
                  <a:lnTo>
                    <a:pt x="1591" y="2846"/>
                  </a:lnTo>
                  <a:lnTo>
                    <a:pt x="1570" y="2741"/>
                  </a:lnTo>
                  <a:lnTo>
                    <a:pt x="1361" y="2553"/>
                  </a:lnTo>
                  <a:lnTo>
                    <a:pt x="1319" y="2532"/>
                  </a:lnTo>
                  <a:lnTo>
                    <a:pt x="1277" y="2469"/>
                  </a:lnTo>
                  <a:lnTo>
                    <a:pt x="1172" y="2406"/>
                  </a:lnTo>
                  <a:lnTo>
                    <a:pt x="1005" y="2323"/>
                  </a:lnTo>
                  <a:lnTo>
                    <a:pt x="921" y="1779"/>
                  </a:lnTo>
                  <a:lnTo>
                    <a:pt x="942" y="1674"/>
                  </a:lnTo>
                  <a:lnTo>
                    <a:pt x="942" y="691"/>
                  </a:lnTo>
                  <a:lnTo>
                    <a:pt x="921" y="481"/>
                  </a:lnTo>
                  <a:lnTo>
                    <a:pt x="733" y="272"/>
                  </a:lnTo>
                  <a:lnTo>
                    <a:pt x="649" y="209"/>
                  </a:lnTo>
                  <a:lnTo>
                    <a:pt x="607" y="167"/>
                  </a:lnTo>
                  <a:lnTo>
                    <a:pt x="586" y="126"/>
                  </a:lnTo>
                  <a:lnTo>
                    <a:pt x="524" y="126"/>
                  </a:lnTo>
                  <a:lnTo>
                    <a:pt x="503" y="105"/>
                  </a:lnTo>
                  <a:lnTo>
                    <a:pt x="419" y="63"/>
                  </a:lnTo>
                  <a:lnTo>
                    <a:pt x="398" y="105"/>
                  </a:lnTo>
                  <a:lnTo>
                    <a:pt x="377" y="63"/>
                  </a:lnTo>
                  <a:lnTo>
                    <a:pt x="293" y="63"/>
                  </a:lnTo>
                  <a:lnTo>
                    <a:pt x="27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1"/>
            <p:cNvSpPr/>
            <p:nvPr/>
          </p:nvSpPr>
          <p:spPr>
            <a:xfrm>
              <a:off x="4001175" y="3363575"/>
              <a:ext cx="170550" cy="145450"/>
            </a:xfrm>
            <a:custGeom>
              <a:avLst/>
              <a:gdLst/>
              <a:ahLst/>
              <a:cxnLst/>
              <a:rect l="l" t="t" r="r" b="b"/>
              <a:pathLst>
                <a:path w="6822" h="5818" extrusionOk="0">
                  <a:moveTo>
                    <a:pt x="5085" y="1"/>
                  </a:moveTo>
                  <a:lnTo>
                    <a:pt x="4143" y="210"/>
                  </a:lnTo>
                  <a:lnTo>
                    <a:pt x="3913" y="691"/>
                  </a:lnTo>
                  <a:lnTo>
                    <a:pt x="3934" y="796"/>
                  </a:lnTo>
                  <a:lnTo>
                    <a:pt x="3997" y="858"/>
                  </a:lnTo>
                  <a:lnTo>
                    <a:pt x="4081" y="900"/>
                  </a:lnTo>
                  <a:lnTo>
                    <a:pt x="4039" y="942"/>
                  </a:lnTo>
                  <a:lnTo>
                    <a:pt x="4018" y="1005"/>
                  </a:lnTo>
                  <a:lnTo>
                    <a:pt x="4018" y="1068"/>
                  </a:lnTo>
                  <a:lnTo>
                    <a:pt x="4018" y="1151"/>
                  </a:lnTo>
                  <a:lnTo>
                    <a:pt x="4018" y="1235"/>
                  </a:lnTo>
                  <a:lnTo>
                    <a:pt x="4018" y="1361"/>
                  </a:lnTo>
                  <a:lnTo>
                    <a:pt x="3976" y="1382"/>
                  </a:lnTo>
                  <a:lnTo>
                    <a:pt x="3997" y="1423"/>
                  </a:lnTo>
                  <a:lnTo>
                    <a:pt x="3934" y="1465"/>
                  </a:lnTo>
                  <a:lnTo>
                    <a:pt x="3830" y="1570"/>
                  </a:lnTo>
                  <a:lnTo>
                    <a:pt x="3830" y="1654"/>
                  </a:lnTo>
                  <a:lnTo>
                    <a:pt x="3830" y="1988"/>
                  </a:lnTo>
                  <a:lnTo>
                    <a:pt x="3830" y="2114"/>
                  </a:lnTo>
                  <a:lnTo>
                    <a:pt x="3913" y="2198"/>
                  </a:lnTo>
                  <a:lnTo>
                    <a:pt x="4081" y="2365"/>
                  </a:lnTo>
                  <a:lnTo>
                    <a:pt x="4102" y="2428"/>
                  </a:lnTo>
                  <a:lnTo>
                    <a:pt x="4143" y="2511"/>
                  </a:lnTo>
                  <a:lnTo>
                    <a:pt x="4436" y="2511"/>
                  </a:lnTo>
                  <a:lnTo>
                    <a:pt x="4395" y="2470"/>
                  </a:lnTo>
                  <a:lnTo>
                    <a:pt x="4395" y="2386"/>
                  </a:lnTo>
                  <a:lnTo>
                    <a:pt x="4520" y="2365"/>
                  </a:lnTo>
                  <a:lnTo>
                    <a:pt x="4562" y="2386"/>
                  </a:lnTo>
                  <a:lnTo>
                    <a:pt x="4625" y="3014"/>
                  </a:lnTo>
                  <a:lnTo>
                    <a:pt x="4562" y="3055"/>
                  </a:lnTo>
                  <a:lnTo>
                    <a:pt x="4499" y="3035"/>
                  </a:lnTo>
                  <a:lnTo>
                    <a:pt x="4457" y="3014"/>
                  </a:lnTo>
                  <a:lnTo>
                    <a:pt x="4436" y="2993"/>
                  </a:lnTo>
                  <a:lnTo>
                    <a:pt x="4353" y="3035"/>
                  </a:lnTo>
                  <a:lnTo>
                    <a:pt x="4248" y="3055"/>
                  </a:lnTo>
                  <a:lnTo>
                    <a:pt x="4185" y="3055"/>
                  </a:lnTo>
                  <a:lnTo>
                    <a:pt x="4039" y="2930"/>
                  </a:lnTo>
                  <a:lnTo>
                    <a:pt x="3934" y="2804"/>
                  </a:lnTo>
                  <a:lnTo>
                    <a:pt x="3830" y="2721"/>
                  </a:lnTo>
                  <a:lnTo>
                    <a:pt x="3725" y="2574"/>
                  </a:lnTo>
                  <a:lnTo>
                    <a:pt x="3599" y="2470"/>
                  </a:lnTo>
                  <a:lnTo>
                    <a:pt x="3390" y="2407"/>
                  </a:lnTo>
                  <a:lnTo>
                    <a:pt x="3244" y="2323"/>
                  </a:lnTo>
                  <a:lnTo>
                    <a:pt x="3244" y="2260"/>
                  </a:lnTo>
                  <a:lnTo>
                    <a:pt x="3139" y="2156"/>
                  </a:lnTo>
                  <a:lnTo>
                    <a:pt x="3139" y="1988"/>
                  </a:lnTo>
                  <a:lnTo>
                    <a:pt x="3097" y="1988"/>
                  </a:lnTo>
                  <a:lnTo>
                    <a:pt x="3055" y="2009"/>
                  </a:lnTo>
                  <a:lnTo>
                    <a:pt x="2972" y="2009"/>
                  </a:lnTo>
                  <a:lnTo>
                    <a:pt x="2930" y="2177"/>
                  </a:lnTo>
                  <a:lnTo>
                    <a:pt x="2888" y="2219"/>
                  </a:lnTo>
                  <a:lnTo>
                    <a:pt x="2742" y="2281"/>
                  </a:lnTo>
                  <a:lnTo>
                    <a:pt x="2637" y="2281"/>
                  </a:lnTo>
                  <a:lnTo>
                    <a:pt x="2637" y="2260"/>
                  </a:lnTo>
                  <a:lnTo>
                    <a:pt x="2511" y="2219"/>
                  </a:lnTo>
                  <a:lnTo>
                    <a:pt x="2365" y="2198"/>
                  </a:lnTo>
                  <a:lnTo>
                    <a:pt x="2239" y="2114"/>
                  </a:lnTo>
                  <a:lnTo>
                    <a:pt x="2198" y="2114"/>
                  </a:lnTo>
                  <a:lnTo>
                    <a:pt x="2093" y="2072"/>
                  </a:lnTo>
                  <a:lnTo>
                    <a:pt x="2030" y="2072"/>
                  </a:lnTo>
                  <a:lnTo>
                    <a:pt x="2030" y="2009"/>
                  </a:lnTo>
                  <a:lnTo>
                    <a:pt x="2030" y="1947"/>
                  </a:lnTo>
                  <a:lnTo>
                    <a:pt x="2009" y="1884"/>
                  </a:lnTo>
                  <a:lnTo>
                    <a:pt x="2009" y="1758"/>
                  </a:lnTo>
                  <a:lnTo>
                    <a:pt x="1946" y="1758"/>
                  </a:lnTo>
                  <a:lnTo>
                    <a:pt x="1800" y="1800"/>
                  </a:lnTo>
                  <a:lnTo>
                    <a:pt x="1779" y="1842"/>
                  </a:lnTo>
                  <a:lnTo>
                    <a:pt x="1695" y="1842"/>
                  </a:lnTo>
                  <a:lnTo>
                    <a:pt x="1612" y="1884"/>
                  </a:lnTo>
                  <a:lnTo>
                    <a:pt x="1528" y="1947"/>
                  </a:lnTo>
                  <a:lnTo>
                    <a:pt x="1507" y="1905"/>
                  </a:lnTo>
                  <a:lnTo>
                    <a:pt x="1486" y="1884"/>
                  </a:lnTo>
                  <a:lnTo>
                    <a:pt x="1486" y="1779"/>
                  </a:lnTo>
                  <a:lnTo>
                    <a:pt x="1465" y="1758"/>
                  </a:lnTo>
                  <a:lnTo>
                    <a:pt x="1361" y="1695"/>
                  </a:lnTo>
                  <a:lnTo>
                    <a:pt x="1298" y="1737"/>
                  </a:lnTo>
                  <a:lnTo>
                    <a:pt x="1256" y="1674"/>
                  </a:lnTo>
                  <a:lnTo>
                    <a:pt x="1256" y="1695"/>
                  </a:lnTo>
                  <a:lnTo>
                    <a:pt x="1256" y="1758"/>
                  </a:lnTo>
                  <a:lnTo>
                    <a:pt x="1214" y="1779"/>
                  </a:lnTo>
                  <a:lnTo>
                    <a:pt x="1256" y="2009"/>
                  </a:lnTo>
                  <a:lnTo>
                    <a:pt x="1256" y="2219"/>
                  </a:lnTo>
                  <a:lnTo>
                    <a:pt x="1256" y="2365"/>
                  </a:lnTo>
                  <a:lnTo>
                    <a:pt x="1298" y="2470"/>
                  </a:lnTo>
                  <a:lnTo>
                    <a:pt x="1298" y="2574"/>
                  </a:lnTo>
                  <a:lnTo>
                    <a:pt x="1277" y="2616"/>
                  </a:lnTo>
                  <a:lnTo>
                    <a:pt x="1256" y="2783"/>
                  </a:lnTo>
                  <a:lnTo>
                    <a:pt x="1277" y="2825"/>
                  </a:lnTo>
                  <a:lnTo>
                    <a:pt x="42" y="2825"/>
                  </a:lnTo>
                  <a:lnTo>
                    <a:pt x="1" y="4771"/>
                  </a:lnTo>
                  <a:lnTo>
                    <a:pt x="22" y="4813"/>
                  </a:lnTo>
                  <a:lnTo>
                    <a:pt x="105" y="4918"/>
                  </a:lnTo>
                  <a:lnTo>
                    <a:pt x="168" y="4980"/>
                  </a:lnTo>
                  <a:lnTo>
                    <a:pt x="231" y="5043"/>
                  </a:lnTo>
                  <a:lnTo>
                    <a:pt x="314" y="5085"/>
                  </a:lnTo>
                  <a:lnTo>
                    <a:pt x="419" y="5232"/>
                  </a:lnTo>
                  <a:lnTo>
                    <a:pt x="482" y="5294"/>
                  </a:lnTo>
                  <a:lnTo>
                    <a:pt x="566" y="5336"/>
                  </a:lnTo>
                  <a:lnTo>
                    <a:pt x="628" y="5399"/>
                  </a:lnTo>
                  <a:lnTo>
                    <a:pt x="670" y="5462"/>
                  </a:lnTo>
                  <a:lnTo>
                    <a:pt x="754" y="5504"/>
                  </a:lnTo>
                  <a:lnTo>
                    <a:pt x="775" y="5608"/>
                  </a:lnTo>
                  <a:lnTo>
                    <a:pt x="1319" y="5462"/>
                  </a:lnTo>
                  <a:lnTo>
                    <a:pt x="1402" y="5504"/>
                  </a:lnTo>
                  <a:lnTo>
                    <a:pt x="1528" y="5441"/>
                  </a:lnTo>
                  <a:lnTo>
                    <a:pt x="1570" y="5462"/>
                  </a:lnTo>
                  <a:lnTo>
                    <a:pt x="1591" y="5462"/>
                  </a:lnTo>
                  <a:lnTo>
                    <a:pt x="1612" y="5504"/>
                  </a:lnTo>
                  <a:lnTo>
                    <a:pt x="1695" y="5504"/>
                  </a:lnTo>
                  <a:lnTo>
                    <a:pt x="1716" y="5524"/>
                  </a:lnTo>
                  <a:lnTo>
                    <a:pt x="1737" y="5524"/>
                  </a:lnTo>
                  <a:lnTo>
                    <a:pt x="1821" y="5629"/>
                  </a:lnTo>
                  <a:lnTo>
                    <a:pt x="1884" y="5629"/>
                  </a:lnTo>
                  <a:lnTo>
                    <a:pt x="2030" y="5650"/>
                  </a:lnTo>
                  <a:lnTo>
                    <a:pt x="2135" y="5713"/>
                  </a:lnTo>
                  <a:lnTo>
                    <a:pt x="2198" y="5755"/>
                  </a:lnTo>
                  <a:lnTo>
                    <a:pt x="2239" y="5755"/>
                  </a:lnTo>
                  <a:lnTo>
                    <a:pt x="2344" y="5671"/>
                  </a:lnTo>
                  <a:lnTo>
                    <a:pt x="2470" y="5650"/>
                  </a:lnTo>
                  <a:lnTo>
                    <a:pt x="2532" y="5713"/>
                  </a:lnTo>
                  <a:lnTo>
                    <a:pt x="2553" y="5671"/>
                  </a:lnTo>
                  <a:lnTo>
                    <a:pt x="2574" y="5713"/>
                  </a:lnTo>
                  <a:lnTo>
                    <a:pt x="2616" y="5713"/>
                  </a:lnTo>
                  <a:lnTo>
                    <a:pt x="2679" y="5776"/>
                  </a:lnTo>
                  <a:lnTo>
                    <a:pt x="2783" y="5817"/>
                  </a:lnTo>
                  <a:lnTo>
                    <a:pt x="2951" y="5755"/>
                  </a:lnTo>
                  <a:lnTo>
                    <a:pt x="3139" y="5504"/>
                  </a:lnTo>
                  <a:lnTo>
                    <a:pt x="3390" y="5190"/>
                  </a:lnTo>
                  <a:lnTo>
                    <a:pt x="3725" y="4939"/>
                  </a:lnTo>
                  <a:lnTo>
                    <a:pt x="3934" y="4876"/>
                  </a:lnTo>
                  <a:lnTo>
                    <a:pt x="3976" y="4834"/>
                  </a:lnTo>
                  <a:lnTo>
                    <a:pt x="3997" y="4792"/>
                  </a:lnTo>
                  <a:lnTo>
                    <a:pt x="3976" y="4729"/>
                  </a:lnTo>
                  <a:lnTo>
                    <a:pt x="3997" y="4687"/>
                  </a:lnTo>
                  <a:lnTo>
                    <a:pt x="3997" y="4625"/>
                  </a:lnTo>
                  <a:lnTo>
                    <a:pt x="4039" y="4562"/>
                  </a:lnTo>
                  <a:lnTo>
                    <a:pt x="4206" y="4457"/>
                  </a:lnTo>
                  <a:lnTo>
                    <a:pt x="4290" y="4415"/>
                  </a:lnTo>
                  <a:lnTo>
                    <a:pt x="4353" y="4395"/>
                  </a:lnTo>
                  <a:lnTo>
                    <a:pt x="4499" y="4353"/>
                  </a:lnTo>
                  <a:lnTo>
                    <a:pt x="4646" y="4353"/>
                  </a:lnTo>
                  <a:lnTo>
                    <a:pt x="4667" y="4395"/>
                  </a:lnTo>
                  <a:lnTo>
                    <a:pt x="4729" y="4374"/>
                  </a:lnTo>
                  <a:lnTo>
                    <a:pt x="4855" y="4395"/>
                  </a:lnTo>
                  <a:lnTo>
                    <a:pt x="4918" y="4395"/>
                  </a:lnTo>
                  <a:lnTo>
                    <a:pt x="4918" y="4311"/>
                  </a:lnTo>
                  <a:lnTo>
                    <a:pt x="4876" y="4143"/>
                  </a:lnTo>
                  <a:lnTo>
                    <a:pt x="4918" y="4060"/>
                  </a:lnTo>
                  <a:lnTo>
                    <a:pt x="5148" y="3955"/>
                  </a:lnTo>
                  <a:lnTo>
                    <a:pt x="5273" y="3955"/>
                  </a:lnTo>
                  <a:lnTo>
                    <a:pt x="5859" y="3683"/>
                  </a:lnTo>
                  <a:lnTo>
                    <a:pt x="5964" y="3662"/>
                  </a:lnTo>
                  <a:lnTo>
                    <a:pt x="6299" y="3537"/>
                  </a:lnTo>
                  <a:lnTo>
                    <a:pt x="6487" y="3474"/>
                  </a:lnTo>
                  <a:lnTo>
                    <a:pt x="6445" y="3432"/>
                  </a:lnTo>
                  <a:lnTo>
                    <a:pt x="6403" y="3327"/>
                  </a:lnTo>
                  <a:lnTo>
                    <a:pt x="6320" y="3223"/>
                  </a:lnTo>
                  <a:lnTo>
                    <a:pt x="6320" y="3160"/>
                  </a:lnTo>
                  <a:lnTo>
                    <a:pt x="6382" y="3139"/>
                  </a:lnTo>
                  <a:lnTo>
                    <a:pt x="6445" y="3035"/>
                  </a:lnTo>
                  <a:lnTo>
                    <a:pt x="6445" y="2951"/>
                  </a:lnTo>
                  <a:lnTo>
                    <a:pt x="6487" y="2888"/>
                  </a:lnTo>
                  <a:lnTo>
                    <a:pt x="6445" y="2825"/>
                  </a:lnTo>
                  <a:lnTo>
                    <a:pt x="6445" y="2742"/>
                  </a:lnTo>
                  <a:lnTo>
                    <a:pt x="6487" y="2721"/>
                  </a:lnTo>
                  <a:lnTo>
                    <a:pt x="6612" y="2616"/>
                  </a:lnTo>
                  <a:lnTo>
                    <a:pt x="6696" y="2595"/>
                  </a:lnTo>
                  <a:lnTo>
                    <a:pt x="6717" y="2511"/>
                  </a:lnTo>
                  <a:lnTo>
                    <a:pt x="6759" y="2511"/>
                  </a:lnTo>
                  <a:lnTo>
                    <a:pt x="6759" y="2470"/>
                  </a:lnTo>
                  <a:lnTo>
                    <a:pt x="6717" y="2428"/>
                  </a:lnTo>
                  <a:lnTo>
                    <a:pt x="6696" y="2386"/>
                  </a:lnTo>
                  <a:lnTo>
                    <a:pt x="6654" y="2302"/>
                  </a:lnTo>
                  <a:lnTo>
                    <a:pt x="6717" y="2281"/>
                  </a:lnTo>
                  <a:lnTo>
                    <a:pt x="6717" y="2198"/>
                  </a:lnTo>
                  <a:lnTo>
                    <a:pt x="6654" y="2114"/>
                  </a:lnTo>
                  <a:lnTo>
                    <a:pt x="6717" y="2051"/>
                  </a:lnTo>
                  <a:lnTo>
                    <a:pt x="6696" y="1967"/>
                  </a:lnTo>
                  <a:lnTo>
                    <a:pt x="6696" y="1884"/>
                  </a:lnTo>
                  <a:lnTo>
                    <a:pt x="6654" y="1779"/>
                  </a:lnTo>
                  <a:lnTo>
                    <a:pt x="6654" y="1695"/>
                  </a:lnTo>
                  <a:lnTo>
                    <a:pt x="6801" y="1570"/>
                  </a:lnTo>
                  <a:lnTo>
                    <a:pt x="6801" y="1528"/>
                  </a:lnTo>
                  <a:lnTo>
                    <a:pt x="6822" y="1486"/>
                  </a:lnTo>
                  <a:lnTo>
                    <a:pt x="6822" y="1361"/>
                  </a:lnTo>
                  <a:lnTo>
                    <a:pt x="6801" y="1277"/>
                  </a:lnTo>
                  <a:lnTo>
                    <a:pt x="6696" y="1214"/>
                  </a:lnTo>
                  <a:lnTo>
                    <a:pt x="6696" y="1151"/>
                  </a:lnTo>
                  <a:lnTo>
                    <a:pt x="6738" y="1005"/>
                  </a:lnTo>
                  <a:lnTo>
                    <a:pt x="6738" y="963"/>
                  </a:lnTo>
                  <a:lnTo>
                    <a:pt x="6696" y="942"/>
                  </a:lnTo>
                  <a:lnTo>
                    <a:pt x="6592" y="900"/>
                  </a:lnTo>
                  <a:lnTo>
                    <a:pt x="6550" y="817"/>
                  </a:lnTo>
                  <a:lnTo>
                    <a:pt x="6529" y="796"/>
                  </a:lnTo>
                  <a:lnTo>
                    <a:pt x="6508" y="712"/>
                  </a:lnTo>
                  <a:lnTo>
                    <a:pt x="6508" y="691"/>
                  </a:lnTo>
                  <a:lnTo>
                    <a:pt x="6445" y="691"/>
                  </a:lnTo>
                  <a:lnTo>
                    <a:pt x="6340" y="586"/>
                  </a:lnTo>
                  <a:lnTo>
                    <a:pt x="6299" y="503"/>
                  </a:lnTo>
                  <a:lnTo>
                    <a:pt x="6236" y="482"/>
                  </a:lnTo>
                  <a:lnTo>
                    <a:pt x="6194" y="419"/>
                  </a:lnTo>
                  <a:lnTo>
                    <a:pt x="6110" y="419"/>
                  </a:lnTo>
                  <a:lnTo>
                    <a:pt x="5859" y="335"/>
                  </a:lnTo>
                  <a:lnTo>
                    <a:pt x="5755" y="335"/>
                  </a:lnTo>
                  <a:lnTo>
                    <a:pt x="5671" y="273"/>
                  </a:lnTo>
                  <a:lnTo>
                    <a:pt x="5671" y="210"/>
                  </a:lnTo>
                  <a:lnTo>
                    <a:pt x="5587" y="168"/>
                  </a:lnTo>
                  <a:lnTo>
                    <a:pt x="5545" y="168"/>
                  </a:lnTo>
                  <a:lnTo>
                    <a:pt x="5441" y="126"/>
                  </a:lnTo>
                  <a:lnTo>
                    <a:pt x="5357" y="126"/>
                  </a:lnTo>
                  <a:lnTo>
                    <a:pt x="5169" y="22"/>
                  </a:lnTo>
                  <a:lnTo>
                    <a:pt x="508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1"/>
            <p:cNvSpPr/>
            <p:nvPr/>
          </p:nvSpPr>
          <p:spPr>
            <a:xfrm>
              <a:off x="3852625" y="3330100"/>
              <a:ext cx="181000" cy="178925"/>
            </a:xfrm>
            <a:custGeom>
              <a:avLst/>
              <a:gdLst/>
              <a:ahLst/>
              <a:cxnLst/>
              <a:rect l="l" t="t" r="r" b="b"/>
              <a:pathLst>
                <a:path w="7240" h="7157" extrusionOk="0">
                  <a:moveTo>
                    <a:pt x="963" y="0"/>
                  </a:moveTo>
                  <a:lnTo>
                    <a:pt x="879" y="42"/>
                  </a:lnTo>
                  <a:lnTo>
                    <a:pt x="774" y="63"/>
                  </a:lnTo>
                  <a:lnTo>
                    <a:pt x="712" y="63"/>
                  </a:lnTo>
                  <a:lnTo>
                    <a:pt x="670" y="84"/>
                  </a:lnTo>
                  <a:lnTo>
                    <a:pt x="670" y="105"/>
                  </a:lnTo>
                  <a:lnTo>
                    <a:pt x="649" y="105"/>
                  </a:lnTo>
                  <a:lnTo>
                    <a:pt x="502" y="189"/>
                  </a:lnTo>
                  <a:lnTo>
                    <a:pt x="544" y="273"/>
                  </a:lnTo>
                  <a:lnTo>
                    <a:pt x="544" y="356"/>
                  </a:lnTo>
                  <a:lnTo>
                    <a:pt x="858" y="712"/>
                  </a:lnTo>
                  <a:lnTo>
                    <a:pt x="879" y="1151"/>
                  </a:lnTo>
                  <a:lnTo>
                    <a:pt x="1046" y="1402"/>
                  </a:lnTo>
                  <a:lnTo>
                    <a:pt x="1026" y="1633"/>
                  </a:lnTo>
                  <a:lnTo>
                    <a:pt x="837" y="1863"/>
                  </a:lnTo>
                  <a:lnTo>
                    <a:pt x="942" y="1925"/>
                  </a:lnTo>
                  <a:lnTo>
                    <a:pt x="942" y="2135"/>
                  </a:lnTo>
                  <a:lnTo>
                    <a:pt x="1046" y="2260"/>
                  </a:lnTo>
                  <a:lnTo>
                    <a:pt x="1046" y="2407"/>
                  </a:lnTo>
                  <a:lnTo>
                    <a:pt x="1256" y="2783"/>
                  </a:lnTo>
                  <a:lnTo>
                    <a:pt x="1256" y="2867"/>
                  </a:lnTo>
                  <a:lnTo>
                    <a:pt x="1339" y="2972"/>
                  </a:lnTo>
                  <a:lnTo>
                    <a:pt x="1339" y="3453"/>
                  </a:lnTo>
                  <a:lnTo>
                    <a:pt x="1088" y="3871"/>
                  </a:lnTo>
                  <a:lnTo>
                    <a:pt x="1026" y="3871"/>
                  </a:lnTo>
                  <a:lnTo>
                    <a:pt x="754" y="4081"/>
                  </a:lnTo>
                  <a:lnTo>
                    <a:pt x="754" y="4227"/>
                  </a:lnTo>
                  <a:lnTo>
                    <a:pt x="440" y="4499"/>
                  </a:lnTo>
                  <a:lnTo>
                    <a:pt x="440" y="4687"/>
                  </a:lnTo>
                  <a:lnTo>
                    <a:pt x="398" y="4750"/>
                  </a:lnTo>
                  <a:lnTo>
                    <a:pt x="398" y="5210"/>
                  </a:lnTo>
                  <a:lnTo>
                    <a:pt x="230" y="5399"/>
                  </a:lnTo>
                  <a:lnTo>
                    <a:pt x="210" y="5608"/>
                  </a:lnTo>
                  <a:lnTo>
                    <a:pt x="42" y="5796"/>
                  </a:lnTo>
                  <a:lnTo>
                    <a:pt x="42" y="6006"/>
                  </a:lnTo>
                  <a:lnTo>
                    <a:pt x="21" y="6173"/>
                  </a:lnTo>
                  <a:lnTo>
                    <a:pt x="21" y="6466"/>
                  </a:lnTo>
                  <a:lnTo>
                    <a:pt x="0" y="6654"/>
                  </a:lnTo>
                  <a:lnTo>
                    <a:pt x="21" y="6696"/>
                  </a:lnTo>
                  <a:lnTo>
                    <a:pt x="105" y="6738"/>
                  </a:lnTo>
                  <a:lnTo>
                    <a:pt x="126" y="6759"/>
                  </a:lnTo>
                  <a:lnTo>
                    <a:pt x="189" y="6738"/>
                  </a:lnTo>
                  <a:lnTo>
                    <a:pt x="210" y="6654"/>
                  </a:lnTo>
                  <a:lnTo>
                    <a:pt x="398" y="6654"/>
                  </a:lnTo>
                  <a:lnTo>
                    <a:pt x="461" y="6696"/>
                  </a:lnTo>
                  <a:lnTo>
                    <a:pt x="523" y="6675"/>
                  </a:lnTo>
                  <a:lnTo>
                    <a:pt x="523" y="6591"/>
                  </a:lnTo>
                  <a:lnTo>
                    <a:pt x="712" y="6466"/>
                  </a:lnTo>
                  <a:lnTo>
                    <a:pt x="754" y="6466"/>
                  </a:lnTo>
                  <a:lnTo>
                    <a:pt x="858" y="6529"/>
                  </a:lnTo>
                  <a:lnTo>
                    <a:pt x="879" y="6529"/>
                  </a:lnTo>
                  <a:lnTo>
                    <a:pt x="921" y="6487"/>
                  </a:lnTo>
                  <a:lnTo>
                    <a:pt x="963" y="6466"/>
                  </a:lnTo>
                  <a:lnTo>
                    <a:pt x="1046" y="6529"/>
                  </a:lnTo>
                  <a:lnTo>
                    <a:pt x="1046" y="6550"/>
                  </a:lnTo>
                  <a:lnTo>
                    <a:pt x="1130" y="6571"/>
                  </a:lnTo>
                  <a:lnTo>
                    <a:pt x="1088" y="6633"/>
                  </a:lnTo>
                  <a:lnTo>
                    <a:pt x="1151" y="6654"/>
                  </a:lnTo>
                  <a:lnTo>
                    <a:pt x="1256" y="6759"/>
                  </a:lnTo>
                  <a:lnTo>
                    <a:pt x="1381" y="6801"/>
                  </a:lnTo>
                  <a:lnTo>
                    <a:pt x="1486" y="6759"/>
                  </a:lnTo>
                  <a:lnTo>
                    <a:pt x="1507" y="6759"/>
                  </a:lnTo>
                  <a:lnTo>
                    <a:pt x="1590" y="6696"/>
                  </a:lnTo>
                  <a:lnTo>
                    <a:pt x="1653" y="6696"/>
                  </a:lnTo>
                  <a:lnTo>
                    <a:pt x="1674" y="6738"/>
                  </a:lnTo>
                  <a:lnTo>
                    <a:pt x="3850" y="6738"/>
                  </a:lnTo>
                  <a:lnTo>
                    <a:pt x="3871" y="6759"/>
                  </a:lnTo>
                  <a:lnTo>
                    <a:pt x="3913" y="6863"/>
                  </a:lnTo>
                  <a:lnTo>
                    <a:pt x="3976" y="6905"/>
                  </a:lnTo>
                  <a:lnTo>
                    <a:pt x="4101" y="6968"/>
                  </a:lnTo>
                  <a:lnTo>
                    <a:pt x="4206" y="6989"/>
                  </a:lnTo>
                  <a:lnTo>
                    <a:pt x="4311" y="6968"/>
                  </a:lnTo>
                  <a:lnTo>
                    <a:pt x="4373" y="6989"/>
                  </a:lnTo>
                  <a:lnTo>
                    <a:pt x="4394" y="7052"/>
                  </a:lnTo>
                  <a:lnTo>
                    <a:pt x="4478" y="7073"/>
                  </a:lnTo>
                  <a:lnTo>
                    <a:pt x="4541" y="7010"/>
                  </a:lnTo>
                  <a:lnTo>
                    <a:pt x="4645" y="6989"/>
                  </a:lnTo>
                  <a:lnTo>
                    <a:pt x="4792" y="7010"/>
                  </a:lnTo>
                  <a:lnTo>
                    <a:pt x="4855" y="7010"/>
                  </a:lnTo>
                  <a:lnTo>
                    <a:pt x="4896" y="6947"/>
                  </a:lnTo>
                  <a:lnTo>
                    <a:pt x="4917" y="6968"/>
                  </a:lnTo>
                  <a:lnTo>
                    <a:pt x="4959" y="6968"/>
                  </a:lnTo>
                  <a:lnTo>
                    <a:pt x="5106" y="7094"/>
                  </a:lnTo>
                  <a:lnTo>
                    <a:pt x="5210" y="7115"/>
                  </a:lnTo>
                  <a:lnTo>
                    <a:pt x="5357" y="7115"/>
                  </a:lnTo>
                  <a:lnTo>
                    <a:pt x="5357" y="7073"/>
                  </a:lnTo>
                  <a:lnTo>
                    <a:pt x="5440" y="7052"/>
                  </a:lnTo>
                  <a:lnTo>
                    <a:pt x="5482" y="7073"/>
                  </a:lnTo>
                  <a:lnTo>
                    <a:pt x="5545" y="7094"/>
                  </a:lnTo>
                  <a:lnTo>
                    <a:pt x="5587" y="7073"/>
                  </a:lnTo>
                  <a:lnTo>
                    <a:pt x="5629" y="7115"/>
                  </a:lnTo>
                  <a:lnTo>
                    <a:pt x="5671" y="7115"/>
                  </a:lnTo>
                  <a:lnTo>
                    <a:pt x="5692" y="7156"/>
                  </a:lnTo>
                  <a:lnTo>
                    <a:pt x="5838" y="7156"/>
                  </a:lnTo>
                  <a:lnTo>
                    <a:pt x="6717" y="6947"/>
                  </a:lnTo>
                  <a:lnTo>
                    <a:pt x="6696" y="6843"/>
                  </a:lnTo>
                  <a:lnTo>
                    <a:pt x="6612" y="6801"/>
                  </a:lnTo>
                  <a:lnTo>
                    <a:pt x="6570" y="6738"/>
                  </a:lnTo>
                  <a:lnTo>
                    <a:pt x="6508" y="6675"/>
                  </a:lnTo>
                  <a:lnTo>
                    <a:pt x="6424" y="6633"/>
                  </a:lnTo>
                  <a:lnTo>
                    <a:pt x="6361" y="6571"/>
                  </a:lnTo>
                  <a:lnTo>
                    <a:pt x="6256" y="6424"/>
                  </a:lnTo>
                  <a:lnTo>
                    <a:pt x="6173" y="6382"/>
                  </a:lnTo>
                  <a:lnTo>
                    <a:pt x="6110" y="6319"/>
                  </a:lnTo>
                  <a:lnTo>
                    <a:pt x="6047" y="6257"/>
                  </a:lnTo>
                  <a:lnTo>
                    <a:pt x="5964" y="6152"/>
                  </a:lnTo>
                  <a:lnTo>
                    <a:pt x="5943" y="6110"/>
                  </a:lnTo>
                  <a:lnTo>
                    <a:pt x="5984" y="4164"/>
                  </a:lnTo>
                  <a:lnTo>
                    <a:pt x="7219" y="4164"/>
                  </a:lnTo>
                  <a:lnTo>
                    <a:pt x="7198" y="4122"/>
                  </a:lnTo>
                  <a:lnTo>
                    <a:pt x="7219" y="3955"/>
                  </a:lnTo>
                  <a:lnTo>
                    <a:pt x="7240" y="3913"/>
                  </a:lnTo>
                  <a:lnTo>
                    <a:pt x="7240" y="3809"/>
                  </a:lnTo>
                  <a:lnTo>
                    <a:pt x="7198" y="3704"/>
                  </a:lnTo>
                  <a:lnTo>
                    <a:pt x="7198" y="3558"/>
                  </a:lnTo>
                  <a:lnTo>
                    <a:pt x="7198" y="3348"/>
                  </a:lnTo>
                  <a:lnTo>
                    <a:pt x="7156" y="3118"/>
                  </a:lnTo>
                  <a:lnTo>
                    <a:pt x="7198" y="3097"/>
                  </a:lnTo>
                  <a:lnTo>
                    <a:pt x="7198" y="3034"/>
                  </a:lnTo>
                  <a:lnTo>
                    <a:pt x="7198" y="3013"/>
                  </a:lnTo>
                  <a:lnTo>
                    <a:pt x="7093" y="3013"/>
                  </a:lnTo>
                  <a:lnTo>
                    <a:pt x="6989" y="3034"/>
                  </a:lnTo>
                  <a:lnTo>
                    <a:pt x="6905" y="3097"/>
                  </a:lnTo>
                  <a:lnTo>
                    <a:pt x="6821" y="3118"/>
                  </a:lnTo>
                  <a:lnTo>
                    <a:pt x="6780" y="3139"/>
                  </a:lnTo>
                  <a:lnTo>
                    <a:pt x="6717" y="3118"/>
                  </a:lnTo>
                  <a:lnTo>
                    <a:pt x="6570" y="3118"/>
                  </a:lnTo>
                  <a:lnTo>
                    <a:pt x="6508" y="3097"/>
                  </a:lnTo>
                  <a:lnTo>
                    <a:pt x="6424" y="3034"/>
                  </a:lnTo>
                  <a:lnTo>
                    <a:pt x="6382" y="3034"/>
                  </a:lnTo>
                  <a:lnTo>
                    <a:pt x="6361" y="3076"/>
                  </a:lnTo>
                  <a:lnTo>
                    <a:pt x="6298" y="3097"/>
                  </a:lnTo>
                  <a:lnTo>
                    <a:pt x="6256" y="3118"/>
                  </a:lnTo>
                  <a:lnTo>
                    <a:pt x="6194" y="3118"/>
                  </a:lnTo>
                  <a:lnTo>
                    <a:pt x="6173" y="3097"/>
                  </a:lnTo>
                  <a:lnTo>
                    <a:pt x="6173" y="2972"/>
                  </a:lnTo>
                  <a:lnTo>
                    <a:pt x="6215" y="2930"/>
                  </a:lnTo>
                  <a:lnTo>
                    <a:pt x="6215" y="2909"/>
                  </a:lnTo>
                  <a:lnTo>
                    <a:pt x="6256" y="2825"/>
                  </a:lnTo>
                  <a:lnTo>
                    <a:pt x="6173" y="2783"/>
                  </a:lnTo>
                  <a:lnTo>
                    <a:pt x="6173" y="2658"/>
                  </a:lnTo>
                  <a:lnTo>
                    <a:pt x="6194" y="2616"/>
                  </a:lnTo>
                  <a:lnTo>
                    <a:pt x="6194" y="2553"/>
                  </a:lnTo>
                  <a:lnTo>
                    <a:pt x="6110" y="2490"/>
                  </a:lnTo>
                  <a:lnTo>
                    <a:pt x="6110" y="2407"/>
                  </a:lnTo>
                  <a:lnTo>
                    <a:pt x="6152" y="2344"/>
                  </a:lnTo>
                  <a:lnTo>
                    <a:pt x="6110" y="2281"/>
                  </a:lnTo>
                  <a:lnTo>
                    <a:pt x="6068" y="2260"/>
                  </a:lnTo>
                  <a:lnTo>
                    <a:pt x="6047" y="2197"/>
                  </a:lnTo>
                  <a:lnTo>
                    <a:pt x="6005" y="2177"/>
                  </a:lnTo>
                  <a:lnTo>
                    <a:pt x="6005" y="2093"/>
                  </a:lnTo>
                  <a:lnTo>
                    <a:pt x="5964" y="2051"/>
                  </a:lnTo>
                  <a:lnTo>
                    <a:pt x="5964" y="1967"/>
                  </a:lnTo>
                  <a:lnTo>
                    <a:pt x="5901" y="1925"/>
                  </a:lnTo>
                  <a:lnTo>
                    <a:pt x="5964" y="1821"/>
                  </a:lnTo>
                  <a:lnTo>
                    <a:pt x="5964" y="1612"/>
                  </a:lnTo>
                  <a:lnTo>
                    <a:pt x="5943" y="1528"/>
                  </a:lnTo>
                  <a:lnTo>
                    <a:pt x="5943" y="1507"/>
                  </a:lnTo>
                  <a:lnTo>
                    <a:pt x="5964" y="1444"/>
                  </a:lnTo>
                  <a:lnTo>
                    <a:pt x="5964" y="1361"/>
                  </a:lnTo>
                  <a:lnTo>
                    <a:pt x="5901" y="1298"/>
                  </a:lnTo>
                  <a:lnTo>
                    <a:pt x="5943" y="1193"/>
                  </a:lnTo>
                  <a:lnTo>
                    <a:pt x="5984" y="1089"/>
                  </a:lnTo>
                  <a:lnTo>
                    <a:pt x="5984" y="1005"/>
                  </a:lnTo>
                  <a:lnTo>
                    <a:pt x="5984" y="921"/>
                  </a:lnTo>
                  <a:lnTo>
                    <a:pt x="5964" y="837"/>
                  </a:lnTo>
                  <a:lnTo>
                    <a:pt x="5315" y="796"/>
                  </a:lnTo>
                  <a:lnTo>
                    <a:pt x="5273" y="733"/>
                  </a:lnTo>
                  <a:lnTo>
                    <a:pt x="5315" y="691"/>
                  </a:lnTo>
                  <a:lnTo>
                    <a:pt x="5336" y="607"/>
                  </a:lnTo>
                  <a:lnTo>
                    <a:pt x="5147" y="586"/>
                  </a:lnTo>
                  <a:lnTo>
                    <a:pt x="5147" y="628"/>
                  </a:lnTo>
                  <a:lnTo>
                    <a:pt x="4583" y="670"/>
                  </a:lnTo>
                  <a:lnTo>
                    <a:pt x="4583" y="817"/>
                  </a:lnTo>
                  <a:lnTo>
                    <a:pt x="4520" y="921"/>
                  </a:lnTo>
                  <a:lnTo>
                    <a:pt x="4478" y="942"/>
                  </a:lnTo>
                  <a:lnTo>
                    <a:pt x="4499" y="1047"/>
                  </a:lnTo>
                  <a:lnTo>
                    <a:pt x="4499" y="1214"/>
                  </a:lnTo>
                  <a:lnTo>
                    <a:pt x="4059" y="1235"/>
                  </a:lnTo>
                  <a:lnTo>
                    <a:pt x="3976" y="1298"/>
                  </a:lnTo>
                  <a:lnTo>
                    <a:pt x="3787" y="1256"/>
                  </a:lnTo>
                  <a:lnTo>
                    <a:pt x="3704" y="1235"/>
                  </a:lnTo>
                  <a:lnTo>
                    <a:pt x="3599" y="1256"/>
                  </a:lnTo>
                  <a:lnTo>
                    <a:pt x="3453" y="1256"/>
                  </a:lnTo>
                  <a:lnTo>
                    <a:pt x="3390" y="1235"/>
                  </a:lnTo>
                  <a:lnTo>
                    <a:pt x="3369" y="1026"/>
                  </a:lnTo>
                  <a:lnTo>
                    <a:pt x="3285" y="921"/>
                  </a:lnTo>
                  <a:lnTo>
                    <a:pt x="3243" y="837"/>
                  </a:lnTo>
                  <a:lnTo>
                    <a:pt x="3181" y="817"/>
                  </a:lnTo>
                  <a:lnTo>
                    <a:pt x="3181" y="733"/>
                  </a:lnTo>
                  <a:lnTo>
                    <a:pt x="3160" y="691"/>
                  </a:lnTo>
                  <a:lnTo>
                    <a:pt x="3139" y="565"/>
                  </a:lnTo>
                  <a:lnTo>
                    <a:pt x="3076" y="461"/>
                  </a:lnTo>
                  <a:lnTo>
                    <a:pt x="3076" y="377"/>
                  </a:lnTo>
                  <a:lnTo>
                    <a:pt x="3118" y="314"/>
                  </a:lnTo>
                  <a:lnTo>
                    <a:pt x="3076" y="252"/>
                  </a:lnTo>
                  <a:lnTo>
                    <a:pt x="3034" y="189"/>
                  </a:lnTo>
                  <a:lnTo>
                    <a:pt x="3034" y="105"/>
                  </a:lnTo>
                  <a:lnTo>
                    <a:pt x="3034" y="84"/>
                  </a:lnTo>
                  <a:lnTo>
                    <a:pt x="3034" y="0"/>
                  </a:lnTo>
                  <a:lnTo>
                    <a:pt x="2030" y="0"/>
                  </a:lnTo>
                  <a:lnTo>
                    <a:pt x="1821" y="42"/>
                  </a:lnTo>
                  <a:lnTo>
                    <a:pt x="165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1"/>
            <p:cNvSpPr/>
            <p:nvPr/>
          </p:nvSpPr>
          <p:spPr>
            <a:xfrm>
              <a:off x="4046675" y="3472375"/>
              <a:ext cx="113025" cy="103075"/>
            </a:xfrm>
            <a:custGeom>
              <a:avLst/>
              <a:gdLst/>
              <a:ahLst/>
              <a:cxnLst/>
              <a:rect l="l" t="t" r="r" b="b"/>
              <a:pathLst>
                <a:path w="4521" h="4123" extrusionOk="0">
                  <a:moveTo>
                    <a:pt x="2679" y="1"/>
                  </a:moveTo>
                  <a:lnTo>
                    <a:pt x="2533" y="43"/>
                  </a:lnTo>
                  <a:lnTo>
                    <a:pt x="2470" y="63"/>
                  </a:lnTo>
                  <a:lnTo>
                    <a:pt x="2386" y="105"/>
                  </a:lnTo>
                  <a:lnTo>
                    <a:pt x="2219" y="210"/>
                  </a:lnTo>
                  <a:lnTo>
                    <a:pt x="2177" y="273"/>
                  </a:lnTo>
                  <a:lnTo>
                    <a:pt x="2177" y="335"/>
                  </a:lnTo>
                  <a:lnTo>
                    <a:pt x="2156" y="377"/>
                  </a:lnTo>
                  <a:lnTo>
                    <a:pt x="2177" y="440"/>
                  </a:lnTo>
                  <a:lnTo>
                    <a:pt x="2156" y="482"/>
                  </a:lnTo>
                  <a:lnTo>
                    <a:pt x="2114" y="524"/>
                  </a:lnTo>
                  <a:lnTo>
                    <a:pt x="1905" y="587"/>
                  </a:lnTo>
                  <a:lnTo>
                    <a:pt x="1570" y="838"/>
                  </a:lnTo>
                  <a:lnTo>
                    <a:pt x="1319" y="1152"/>
                  </a:lnTo>
                  <a:lnTo>
                    <a:pt x="1131" y="1403"/>
                  </a:lnTo>
                  <a:lnTo>
                    <a:pt x="963" y="1465"/>
                  </a:lnTo>
                  <a:lnTo>
                    <a:pt x="859" y="1424"/>
                  </a:lnTo>
                  <a:lnTo>
                    <a:pt x="796" y="1361"/>
                  </a:lnTo>
                  <a:lnTo>
                    <a:pt x="754" y="1361"/>
                  </a:lnTo>
                  <a:lnTo>
                    <a:pt x="733" y="1319"/>
                  </a:lnTo>
                  <a:lnTo>
                    <a:pt x="712" y="1361"/>
                  </a:lnTo>
                  <a:lnTo>
                    <a:pt x="650" y="1298"/>
                  </a:lnTo>
                  <a:lnTo>
                    <a:pt x="524" y="1319"/>
                  </a:lnTo>
                  <a:lnTo>
                    <a:pt x="419" y="1403"/>
                  </a:lnTo>
                  <a:lnTo>
                    <a:pt x="378" y="1403"/>
                  </a:lnTo>
                  <a:lnTo>
                    <a:pt x="315" y="1361"/>
                  </a:lnTo>
                  <a:lnTo>
                    <a:pt x="210" y="1298"/>
                  </a:lnTo>
                  <a:lnTo>
                    <a:pt x="64" y="1277"/>
                  </a:lnTo>
                  <a:lnTo>
                    <a:pt x="1" y="1277"/>
                  </a:lnTo>
                  <a:lnTo>
                    <a:pt x="22" y="1319"/>
                  </a:lnTo>
                  <a:lnTo>
                    <a:pt x="22" y="1382"/>
                  </a:lnTo>
                  <a:lnTo>
                    <a:pt x="22" y="1424"/>
                  </a:lnTo>
                  <a:lnTo>
                    <a:pt x="22" y="1486"/>
                  </a:lnTo>
                  <a:lnTo>
                    <a:pt x="106" y="1570"/>
                  </a:lnTo>
                  <a:lnTo>
                    <a:pt x="168" y="1591"/>
                  </a:lnTo>
                  <a:lnTo>
                    <a:pt x="231" y="1633"/>
                  </a:lnTo>
                  <a:lnTo>
                    <a:pt x="294" y="1716"/>
                  </a:lnTo>
                  <a:lnTo>
                    <a:pt x="294" y="1779"/>
                  </a:lnTo>
                  <a:lnTo>
                    <a:pt x="315" y="1800"/>
                  </a:lnTo>
                  <a:lnTo>
                    <a:pt x="378" y="1884"/>
                  </a:lnTo>
                  <a:lnTo>
                    <a:pt x="398" y="1988"/>
                  </a:lnTo>
                  <a:lnTo>
                    <a:pt x="440" y="2030"/>
                  </a:lnTo>
                  <a:lnTo>
                    <a:pt x="503" y="2114"/>
                  </a:lnTo>
                  <a:lnTo>
                    <a:pt x="545" y="2156"/>
                  </a:lnTo>
                  <a:lnTo>
                    <a:pt x="587" y="2156"/>
                  </a:lnTo>
                  <a:lnTo>
                    <a:pt x="629" y="2240"/>
                  </a:lnTo>
                  <a:lnTo>
                    <a:pt x="796" y="2512"/>
                  </a:lnTo>
                  <a:lnTo>
                    <a:pt x="901" y="2574"/>
                  </a:lnTo>
                  <a:lnTo>
                    <a:pt x="1005" y="2637"/>
                  </a:lnTo>
                  <a:lnTo>
                    <a:pt x="1047" y="2679"/>
                  </a:lnTo>
                  <a:lnTo>
                    <a:pt x="1131" y="2742"/>
                  </a:lnTo>
                  <a:lnTo>
                    <a:pt x="1131" y="2763"/>
                  </a:lnTo>
                  <a:lnTo>
                    <a:pt x="1131" y="2825"/>
                  </a:lnTo>
                  <a:lnTo>
                    <a:pt x="1152" y="2867"/>
                  </a:lnTo>
                  <a:lnTo>
                    <a:pt x="1256" y="2888"/>
                  </a:lnTo>
                  <a:lnTo>
                    <a:pt x="1340" y="2972"/>
                  </a:lnTo>
                  <a:lnTo>
                    <a:pt x="1319" y="3056"/>
                  </a:lnTo>
                  <a:lnTo>
                    <a:pt x="1340" y="3181"/>
                  </a:lnTo>
                  <a:lnTo>
                    <a:pt x="1340" y="3265"/>
                  </a:lnTo>
                  <a:lnTo>
                    <a:pt x="1382" y="3369"/>
                  </a:lnTo>
                  <a:lnTo>
                    <a:pt x="1487" y="3453"/>
                  </a:lnTo>
                  <a:lnTo>
                    <a:pt x="1549" y="3558"/>
                  </a:lnTo>
                  <a:lnTo>
                    <a:pt x="1675" y="3579"/>
                  </a:lnTo>
                  <a:lnTo>
                    <a:pt x="1759" y="3558"/>
                  </a:lnTo>
                  <a:lnTo>
                    <a:pt x="1884" y="3600"/>
                  </a:lnTo>
                  <a:lnTo>
                    <a:pt x="1968" y="3600"/>
                  </a:lnTo>
                  <a:lnTo>
                    <a:pt x="2093" y="3683"/>
                  </a:lnTo>
                  <a:lnTo>
                    <a:pt x="2156" y="3683"/>
                  </a:lnTo>
                  <a:lnTo>
                    <a:pt x="2198" y="3725"/>
                  </a:lnTo>
                  <a:lnTo>
                    <a:pt x="2198" y="3788"/>
                  </a:lnTo>
                  <a:lnTo>
                    <a:pt x="2261" y="3830"/>
                  </a:lnTo>
                  <a:lnTo>
                    <a:pt x="2303" y="3893"/>
                  </a:lnTo>
                  <a:lnTo>
                    <a:pt x="2491" y="3872"/>
                  </a:lnTo>
                  <a:lnTo>
                    <a:pt x="2616" y="3893"/>
                  </a:lnTo>
                  <a:lnTo>
                    <a:pt x="2679" y="3976"/>
                  </a:lnTo>
                  <a:lnTo>
                    <a:pt x="2742" y="3976"/>
                  </a:lnTo>
                  <a:lnTo>
                    <a:pt x="2888" y="4018"/>
                  </a:lnTo>
                  <a:lnTo>
                    <a:pt x="2909" y="4039"/>
                  </a:lnTo>
                  <a:lnTo>
                    <a:pt x="3014" y="4018"/>
                  </a:lnTo>
                  <a:lnTo>
                    <a:pt x="3160" y="3997"/>
                  </a:lnTo>
                  <a:lnTo>
                    <a:pt x="3349" y="4039"/>
                  </a:lnTo>
                  <a:lnTo>
                    <a:pt x="3453" y="4123"/>
                  </a:lnTo>
                  <a:lnTo>
                    <a:pt x="4081" y="3474"/>
                  </a:lnTo>
                  <a:lnTo>
                    <a:pt x="4081" y="3286"/>
                  </a:lnTo>
                  <a:lnTo>
                    <a:pt x="4102" y="3202"/>
                  </a:lnTo>
                  <a:lnTo>
                    <a:pt x="4144" y="3056"/>
                  </a:lnTo>
                  <a:lnTo>
                    <a:pt x="4165" y="2972"/>
                  </a:lnTo>
                  <a:lnTo>
                    <a:pt x="4144" y="2867"/>
                  </a:lnTo>
                  <a:lnTo>
                    <a:pt x="4165" y="2784"/>
                  </a:lnTo>
                  <a:lnTo>
                    <a:pt x="4248" y="2784"/>
                  </a:lnTo>
                  <a:lnTo>
                    <a:pt x="4269" y="2742"/>
                  </a:lnTo>
                  <a:lnTo>
                    <a:pt x="4374" y="2637"/>
                  </a:lnTo>
                  <a:lnTo>
                    <a:pt x="4458" y="2532"/>
                  </a:lnTo>
                  <a:lnTo>
                    <a:pt x="4416" y="2449"/>
                  </a:lnTo>
                  <a:lnTo>
                    <a:pt x="4374" y="2407"/>
                  </a:lnTo>
                  <a:lnTo>
                    <a:pt x="4374" y="2302"/>
                  </a:lnTo>
                  <a:lnTo>
                    <a:pt x="4416" y="2240"/>
                  </a:lnTo>
                  <a:lnTo>
                    <a:pt x="4395" y="2135"/>
                  </a:lnTo>
                  <a:lnTo>
                    <a:pt x="4290" y="2051"/>
                  </a:lnTo>
                  <a:lnTo>
                    <a:pt x="4290" y="2009"/>
                  </a:lnTo>
                  <a:lnTo>
                    <a:pt x="4374" y="1988"/>
                  </a:lnTo>
                  <a:lnTo>
                    <a:pt x="4374" y="1842"/>
                  </a:lnTo>
                  <a:lnTo>
                    <a:pt x="4374" y="1737"/>
                  </a:lnTo>
                  <a:lnTo>
                    <a:pt x="4479" y="1696"/>
                  </a:lnTo>
                  <a:lnTo>
                    <a:pt x="4500" y="1612"/>
                  </a:lnTo>
                  <a:lnTo>
                    <a:pt x="4416" y="1612"/>
                  </a:lnTo>
                  <a:lnTo>
                    <a:pt x="4374" y="1570"/>
                  </a:lnTo>
                  <a:lnTo>
                    <a:pt x="4416" y="1465"/>
                  </a:lnTo>
                  <a:lnTo>
                    <a:pt x="4458" y="1298"/>
                  </a:lnTo>
                  <a:lnTo>
                    <a:pt x="4500" y="1214"/>
                  </a:lnTo>
                  <a:lnTo>
                    <a:pt x="4500" y="1152"/>
                  </a:lnTo>
                  <a:lnTo>
                    <a:pt x="4479" y="1068"/>
                  </a:lnTo>
                  <a:lnTo>
                    <a:pt x="4500" y="984"/>
                  </a:lnTo>
                  <a:lnTo>
                    <a:pt x="4479" y="900"/>
                  </a:lnTo>
                  <a:lnTo>
                    <a:pt x="4520" y="796"/>
                  </a:lnTo>
                  <a:lnTo>
                    <a:pt x="4520" y="733"/>
                  </a:lnTo>
                  <a:lnTo>
                    <a:pt x="4395" y="691"/>
                  </a:lnTo>
                  <a:lnTo>
                    <a:pt x="4353" y="628"/>
                  </a:lnTo>
                  <a:lnTo>
                    <a:pt x="4248" y="545"/>
                  </a:lnTo>
                  <a:lnTo>
                    <a:pt x="4060" y="545"/>
                  </a:lnTo>
                  <a:lnTo>
                    <a:pt x="3956" y="524"/>
                  </a:lnTo>
                  <a:lnTo>
                    <a:pt x="3851" y="377"/>
                  </a:lnTo>
                  <a:lnTo>
                    <a:pt x="3683" y="273"/>
                  </a:lnTo>
                  <a:lnTo>
                    <a:pt x="3537" y="252"/>
                  </a:lnTo>
                  <a:lnTo>
                    <a:pt x="3474" y="315"/>
                  </a:lnTo>
                  <a:lnTo>
                    <a:pt x="3432" y="335"/>
                  </a:lnTo>
                  <a:lnTo>
                    <a:pt x="3411" y="252"/>
                  </a:lnTo>
                  <a:lnTo>
                    <a:pt x="3328" y="252"/>
                  </a:lnTo>
                  <a:lnTo>
                    <a:pt x="3119" y="231"/>
                  </a:lnTo>
                  <a:lnTo>
                    <a:pt x="3098" y="43"/>
                  </a:lnTo>
                  <a:lnTo>
                    <a:pt x="3035" y="43"/>
                  </a:lnTo>
                  <a:lnTo>
                    <a:pt x="2909" y="22"/>
                  </a:lnTo>
                  <a:lnTo>
                    <a:pt x="2847" y="43"/>
                  </a:lnTo>
                  <a:lnTo>
                    <a:pt x="282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1"/>
            <p:cNvSpPr/>
            <p:nvPr/>
          </p:nvSpPr>
          <p:spPr>
            <a:xfrm>
              <a:off x="3968750" y="3504300"/>
              <a:ext cx="135500" cy="135500"/>
            </a:xfrm>
            <a:custGeom>
              <a:avLst/>
              <a:gdLst/>
              <a:ahLst/>
              <a:cxnLst/>
              <a:rect l="l" t="t" r="r" b="b"/>
              <a:pathLst>
                <a:path w="5420" h="5420" extrusionOk="0">
                  <a:moveTo>
                    <a:pt x="3118" y="0"/>
                  </a:moveTo>
                  <a:lnTo>
                    <a:pt x="3013" y="21"/>
                  </a:lnTo>
                  <a:lnTo>
                    <a:pt x="2825" y="105"/>
                  </a:lnTo>
                  <a:lnTo>
                    <a:pt x="2762" y="147"/>
                  </a:lnTo>
                  <a:lnTo>
                    <a:pt x="2679" y="126"/>
                  </a:lnTo>
                  <a:lnTo>
                    <a:pt x="2658" y="105"/>
                  </a:lnTo>
                  <a:lnTo>
                    <a:pt x="2511" y="105"/>
                  </a:lnTo>
                  <a:lnTo>
                    <a:pt x="2407" y="230"/>
                  </a:lnTo>
                  <a:lnTo>
                    <a:pt x="2281" y="356"/>
                  </a:lnTo>
                  <a:lnTo>
                    <a:pt x="2093" y="502"/>
                  </a:lnTo>
                  <a:lnTo>
                    <a:pt x="2051" y="502"/>
                  </a:lnTo>
                  <a:lnTo>
                    <a:pt x="2072" y="419"/>
                  </a:lnTo>
                  <a:lnTo>
                    <a:pt x="2093" y="356"/>
                  </a:lnTo>
                  <a:lnTo>
                    <a:pt x="2051" y="335"/>
                  </a:lnTo>
                  <a:lnTo>
                    <a:pt x="2030" y="251"/>
                  </a:lnTo>
                  <a:lnTo>
                    <a:pt x="1988" y="230"/>
                  </a:lnTo>
                  <a:lnTo>
                    <a:pt x="1883" y="230"/>
                  </a:lnTo>
                  <a:lnTo>
                    <a:pt x="1716" y="293"/>
                  </a:lnTo>
                  <a:lnTo>
                    <a:pt x="1151" y="419"/>
                  </a:lnTo>
                  <a:lnTo>
                    <a:pt x="733" y="419"/>
                  </a:lnTo>
                  <a:lnTo>
                    <a:pt x="628" y="2490"/>
                  </a:lnTo>
                  <a:lnTo>
                    <a:pt x="105" y="2490"/>
                  </a:lnTo>
                  <a:lnTo>
                    <a:pt x="0" y="4310"/>
                  </a:lnTo>
                  <a:lnTo>
                    <a:pt x="210" y="4436"/>
                  </a:lnTo>
                  <a:lnTo>
                    <a:pt x="272" y="4624"/>
                  </a:lnTo>
                  <a:lnTo>
                    <a:pt x="419" y="4938"/>
                  </a:lnTo>
                  <a:lnTo>
                    <a:pt x="398" y="5105"/>
                  </a:lnTo>
                  <a:lnTo>
                    <a:pt x="314" y="5273"/>
                  </a:lnTo>
                  <a:lnTo>
                    <a:pt x="314" y="5377"/>
                  </a:lnTo>
                  <a:lnTo>
                    <a:pt x="482" y="5357"/>
                  </a:lnTo>
                  <a:lnTo>
                    <a:pt x="628" y="5419"/>
                  </a:lnTo>
                  <a:lnTo>
                    <a:pt x="712" y="5357"/>
                  </a:lnTo>
                  <a:lnTo>
                    <a:pt x="879" y="5377"/>
                  </a:lnTo>
                  <a:lnTo>
                    <a:pt x="942" y="5294"/>
                  </a:lnTo>
                  <a:lnTo>
                    <a:pt x="1088" y="5273"/>
                  </a:lnTo>
                  <a:lnTo>
                    <a:pt x="1193" y="5210"/>
                  </a:lnTo>
                  <a:lnTo>
                    <a:pt x="1235" y="5126"/>
                  </a:lnTo>
                  <a:lnTo>
                    <a:pt x="1423" y="5043"/>
                  </a:lnTo>
                  <a:lnTo>
                    <a:pt x="1528" y="4938"/>
                  </a:lnTo>
                  <a:lnTo>
                    <a:pt x="1611" y="4708"/>
                  </a:lnTo>
                  <a:lnTo>
                    <a:pt x="1758" y="4582"/>
                  </a:lnTo>
                  <a:lnTo>
                    <a:pt x="1925" y="4540"/>
                  </a:lnTo>
                  <a:lnTo>
                    <a:pt x="2093" y="4603"/>
                  </a:lnTo>
                  <a:lnTo>
                    <a:pt x="2155" y="4645"/>
                  </a:lnTo>
                  <a:lnTo>
                    <a:pt x="2239" y="4687"/>
                  </a:lnTo>
                  <a:lnTo>
                    <a:pt x="2448" y="4771"/>
                  </a:lnTo>
                  <a:lnTo>
                    <a:pt x="2511" y="4771"/>
                  </a:lnTo>
                  <a:lnTo>
                    <a:pt x="2616" y="4812"/>
                  </a:lnTo>
                  <a:lnTo>
                    <a:pt x="2762" y="4771"/>
                  </a:lnTo>
                  <a:lnTo>
                    <a:pt x="2888" y="4771"/>
                  </a:lnTo>
                  <a:lnTo>
                    <a:pt x="2992" y="4750"/>
                  </a:lnTo>
                  <a:lnTo>
                    <a:pt x="3013" y="4812"/>
                  </a:lnTo>
                  <a:lnTo>
                    <a:pt x="3097" y="4854"/>
                  </a:lnTo>
                  <a:lnTo>
                    <a:pt x="3223" y="4750"/>
                  </a:lnTo>
                  <a:lnTo>
                    <a:pt x="3202" y="4729"/>
                  </a:lnTo>
                  <a:lnTo>
                    <a:pt x="3223" y="4624"/>
                  </a:lnTo>
                  <a:lnTo>
                    <a:pt x="3223" y="4540"/>
                  </a:lnTo>
                  <a:lnTo>
                    <a:pt x="3285" y="4499"/>
                  </a:lnTo>
                  <a:lnTo>
                    <a:pt x="3285" y="4331"/>
                  </a:lnTo>
                  <a:lnTo>
                    <a:pt x="3327" y="4227"/>
                  </a:lnTo>
                  <a:lnTo>
                    <a:pt x="3432" y="4206"/>
                  </a:lnTo>
                  <a:lnTo>
                    <a:pt x="3515" y="4164"/>
                  </a:lnTo>
                  <a:lnTo>
                    <a:pt x="3599" y="4164"/>
                  </a:lnTo>
                  <a:lnTo>
                    <a:pt x="3641" y="4101"/>
                  </a:lnTo>
                  <a:lnTo>
                    <a:pt x="3662" y="4080"/>
                  </a:lnTo>
                  <a:lnTo>
                    <a:pt x="3704" y="3996"/>
                  </a:lnTo>
                  <a:lnTo>
                    <a:pt x="3767" y="3955"/>
                  </a:lnTo>
                  <a:lnTo>
                    <a:pt x="3850" y="3913"/>
                  </a:lnTo>
                  <a:lnTo>
                    <a:pt x="3871" y="3871"/>
                  </a:lnTo>
                  <a:lnTo>
                    <a:pt x="3955" y="3850"/>
                  </a:lnTo>
                  <a:lnTo>
                    <a:pt x="3955" y="3766"/>
                  </a:lnTo>
                  <a:lnTo>
                    <a:pt x="3934" y="3704"/>
                  </a:lnTo>
                  <a:lnTo>
                    <a:pt x="3955" y="3578"/>
                  </a:lnTo>
                  <a:lnTo>
                    <a:pt x="4080" y="3369"/>
                  </a:lnTo>
                  <a:lnTo>
                    <a:pt x="4185" y="3327"/>
                  </a:lnTo>
                  <a:lnTo>
                    <a:pt x="4248" y="3327"/>
                  </a:lnTo>
                  <a:lnTo>
                    <a:pt x="4290" y="3264"/>
                  </a:lnTo>
                  <a:lnTo>
                    <a:pt x="4373" y="3243"/>
                  </a:lnTo>
                  <a:lnTo>
                    <a:pt x="4394" y="3180"/>
                  </a:lnTo>
                  <a:lnTo>
                    <a:pt x="4457" y="3139"/>
                  </a:lnTo>
                  <a:lnTo>
                    <a:pt x="4541" y="3076"/>
                  </a:lnTo>
                  <a:lnTo>
                    <a:pt x="4645" y="2971"/>
                  </a:lnTo>
                  <a:lnTo>
                    <a:pt x="4771" y="2950"/>
                  </a:lnTo>
                  <a:lnTo>
                    <a:pt x="4792" y="2971"/>
                  </a:lnTo>
                  <a:lnTo>
                    <a:pt x="4855" y="2950"/>
                  </a:lnTo>
                  <a:lnTo>
                    <a:pt x="4959" y="2950"/>
                  </a:lnTo>
                  <a:lnTo>
                    <a:pt x="5022" y="2867"/>
                  </a:lnTo>
                  <a:lnTo>
                    <a:pt x="5106" y="2867"/>
                  </a:lnTo>
                  <a:lnTo>
                    <a:pt x="5127" y="2762"/>
                  </a:lnTo>
                  <a:lnTo>
                    <a:pt x="5127" y="2720"/>
                  </a:lnTo>
                  <a:lnTo>
                    <a:pt x="5189" y="2657"/>
                  </a:lnTo>
                  <a:lnTo>
                    <a:pt x="5294" y="2657"/>
                  </a:lnTo>
                  <a:lnTo>
                    <a:pt x="5336" y="2616"/>
                  </a:lnTo>
                  <a:lnTo>
                    <a:pt x="5420" y="2616"/>
                  </a:lnTo>
                  <a:lnTo>
                    <a:pt x="5378" y="2553"/>
                  </a:lnTo>
                  <a:lnTo>
                    <a:pt x="5315" y="2511"/>
                  </a:lnTo>
                  <a:lnTo>
                    <a:pt x="5315" y="2448"/>
                  </a:lnTo>
                  <a:lnTo>
                    <a:pt x="5273" y="2406"/>
                  </a:lnTo>
                  <a:lnTo>
                    <a:pt x="5210" y="2406"/>
                  </a:lnTo>
                  <a:lnTo>
                    <a:pt x="5085" y="2323"/>
                  </a:lnTo>
                  <a:lnTo>
                    <a:pt x="5001" y="2323"/>
                  </a:lnTo>
                  <a:lnTo>
                    <a:pt x="4876" y="2281"/>
                  </a:lnTo>
                  <a:lnTo>
                    <a:pt x="4792" y="2302"/>
                  </a:lnTo>
                  <a:lnTo>
                    <a:pt x="4666" y="2281"/>
                  </a:lnTo>
                  <a:lnTo>
                    <a:pt x="4604" y="2176"/>
                  </a:lnTo>
                  <a:lnTo>
                    <a:pt x="4499" y="2092"/>
                  </a:lnTo>
                  <a:lnTo>
                    <a:pt x="4457" y="1988"/>
                  </a:lnTo>
                  <a:lnTo>
                    <a:pt x="4457" y="1904"/>
                  </a:lnTo>
                  <a:lnTo>
                    <a:pt x="4436" y="1779"/>
                  </a:lnTo>
                  <a:lnTo>
                    <a:pt x="4457" y="1695"/>
                  </a:lnTo>
                  <a:lnTo>
                    <a:pt x="4373" y="1611"/>
                  </a:lnTo>
                  <a:lnTo>
                    <a:pt x="4269" y="1590"/>
                  </a:lnTo>
                  <a:lnTo>
                    <a:pt x="4248" y="1548"/>
                  </a:lnTo>
                  <a:lnTo>
                    <a:pt x="4248" y="1486"/>
                  </a:lnTo>
                  <a:lnTo>
                    <a:pt x="4248" y="1465"/>
                  </a:lnTo>
                  <a:lnTo>
                    <a:pt x="4164" y="1402"/>
                  </a:lnTo>
                  <a:lnTo>
                    <a:pt x="4122" y="1360"/>
                  </a:lnTo>
                  <a:lnTo>
                    <a:pt x="4018" y="1297"/>
                  </a:lnTo>
                  <a:lnTo>
                    <a:pt x="3913" y="1235"/>
                  </a:lnTo>
                  <a:lnTo>
                    <a:pt x="3746" y="963"/>
                  </a:lnTo>
                  <a:lnTo>
                    <a:pt x="3704" y="879"/>
                  </a:lnTo>
                  <a:lnTo>
                    <a:pt x="3662" y="879"/>
                  </a:lnTo>
                  <a:lnTo>
                    <a:pt x="3620" y="837"/>
                  </a:lnTo>
                  <a:lnTo>
                    <a:pt x="3557" y="753"/>
                  </a:lnTo>
                  <a:lnTo>
                    <a:pt x="3515" y="711"/>
                  </a:lnTo>
                  <a:lnTo>
                    <a:pt x="3495" y="607"/>
                  </a:lnTo>
                  <a:lnTo>
                    <a:pt x="3432" y="523"/>
                  </a:lnTo>
                  <a:lnTo>
                    <a:pt x="3411" y="502"/>
                  </a:lnTo>
                  <a:lnTo>
                    <a:pt x="3411" y="439"/>
                  </a:lnTo>
                  <a:lnTo>
                    <a:pt x="3348" y="356"/>
                  </a:lnTo>
                  <a:lnTo>
                    <a:pt x="3285" y="314"/>
                  </a:lnTo>
                  <a:lnTo>
                    <a:pt x="3223" y="293"/>
                  </a:lnTo>
                  <a:lnTo>
                    <a:pt x="3139" y="209"/>
                  </a:lnTo>
                  <a:lnTo>
                    <a:pt x="3139" y="147"/>
                  </a:lnTo>
                  <a:lnTo>
                    <a:pt x="3139" y="105"/>
                  </a:lnTo>
                  <a:lnTo>
                    <a:pt x="3139" y="42"/>
                  </a:lnTo>
                  <a:lnTo>
                    <a:pt x="3118"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1"/>
            <p:cNvSpPr/>
            <p:nvPr/>
          </p:nvSpPr>
          <p:spPr>
            <a:xfrm>
              <a:off x="3853150" y="3491725"/>
              <a:ext cx="193550" cy="182075"/>
            </a:xfrm>
            <a:custGeom>
              <a:avLst/>
              <a:gdLst/>
              <a:ahLst/>
              <a:cxnLst/>
              <a:rect l="l" t="t" r="r" b="b"/>
              <a:pathLst>
                <a:path w="7742" h="7283" extrusionOk="0">
                  <a:moveTo>
                    <a:pt x="691" y="1"/>
                  </a:moveTo>
                  <a:lnTo>
                    <a:pt x="502" y="126"/>
                  </a:lnTo>
                  <a:lnTo>
                    <a:pt x="502" y="210"/>
                  </a:lnTo>
                  <a:lnTo>
                    <a:pt x="440" y="231"/>
                  </a:lnTo>
                  <a:lnTo>
                    <a:pt x="377" y="189"/>
                  </a:lnTo>
                  <a:lnTo>
                    <a:pt x="189" y="189"/>
                  </a:lnTo>
                  <a:lnTo>
                    <a:pt x="168" y="273"/>
                  </a:lnTo>
                  <a:lnTo>
                    <a:pt x="105" y="294"/>
                  </a:lnTo>
                  <a:lnTo>
                    <a:pt x="84" y="273"/>
                  </a:lnTo>
                  <a:lnTo>
                    <a:pt x="0" y="231"/>
                  </a:lnTo>
                  <a:lnTo>
                    <a:pt x="21" y="733"/>
                  </a:lnTo>
                  <a:lnTo>
                    <a:pt x="377" y="1068"/>
                  </a:lnTo>
                  <a:lnTo>
                    <a:pt x="544" y="1382"/>
                  </a:lnTo>
                  <a:lnTo>
                    <a:pt x="837" y="2051"/>
                  </a:lnTo>
                  <a:lnTo>
                    <a:pt x="858" y="2302"/>
                  </a:lnTo>
                  <a:lnTo>
                    <a:pt x="1151" y="2700"/>
                  </a:lnTo>
                  <a:lnTo>
                    <a:pt x="1151" y="2847"/>
                  </a:lnTo>
                  <a:lnTo>
                    <a:pt x="1465" y="3307"/>
                  </a:lnTo>
                  <a:lnTo>
                    <a:pt x="1465" y="3537"/>
                  </a:lnTo>
                  <a:lnTo>
                    <a:pt x="1381" y="3579"/>
                  </a:lnTo>
                  <a:lnTo>
                    <a:pt x="1465" y="3872"/>
                  </a:lnTo>
                  <a:lnTo>
                    <a:pt x="1486" y="4311"/>
                  </a:lnTo>
                  <a:lnTo>
                    <a:pt x="1674" y="4751"/>
                  </a:lnTo>
                  <a:lnTo>
                    <a:pt x="1653" y="5023"/>
                  </a:lnTo>
                  <a:lnTo>
                    <a:pt x="1695" y="5190"/>
                  </a:lnTo>
                  <a:lnTo>
                    <a:pt x="1632" y="5232"/>
                  </a:lnTo>
                  <a:lnTo>
                    <a:pt x="1674" y="5315"/>
                  </a:lnTo>
                  <a:lnTo>
                    <a:pt x="1737" y="5629"/>
                  </a:lnTo>
                  <a:lnTo>
                    <a:pt x="1800" y="5650"/>
                  </a:lnTo>
                  <a:lnTo>
                    <a:pt x="1862" y="5755"/>
                  </a:lnTo>
                  <a:lnTo>
                    <a:pt x="1800" y="5797"/>
                  </a:lnTo>
                  <a:lnTo>
                    <a:pt x="1800" y="5943"/>
                  </a:lnTo>
                  <a:lnTo>
                    <a:pt x="1883" y="6027"/>
                  </a:lnTo>
                  <a:lnTo>
                    <a:pt x="1904" y="6257"/>
                  </a:lnTo>
                  <a:lnTo>
                    <a:pt x="2009" y="6383"/>
                  </a:lnTo>
                  <a:lnTo>
                    <a:pt x="2155" y="6676"/>
                  </a:lnTo>
                  <a:lnTo>
                    <a:pt x="2281" y="6801"/>
                  </a:lnTo>
                  <a:lnTo>
                    <a:pt x="2302" y="6885"/>
                  </a:lnTo>
                  <a:lnTo>
                    <a:pt x="2511" y="7031"/>
                  </a:lnTo>
                  <a:lnTo>
                    <a:pt x="2595" y="6989"/>
                  </a:lnTo>
                  <a:lnTo>
                    <a:pt x="2720" y="6968"/>
                  </a:lnTo>
                  <a:lnTo>
                    <a:pt x="2720" y="6885"/>
                  </a:lnTo>
                  <a:lnTo>
                    <a:pt x="2678" y="6843"/>
                  </a:lnTo>
                  <a:lnTo>
                    <a:pt x="2720" y="6759"/>
                  </a:lnTo>
                  <a:lnTo>
                    <a:pt x="2888" y="6696"/>
                  </a:lnTo>
                  <a:lnTo>
                    <a:pt x="2930" y="6801"/>
                  </a:lnTo>
                  <a:lnTo>
                    <a:pt x="3055" y="6822"/>
                  </a:lnTo>
                  <a:lnTo>
                    <a:pt x="3013" y="6927"/>
                  </a:lnTo>
                  <a:lnTo>
                    <a:pt x="3097" y="7115"/>
                  </a:lnTo>
                  <a:lnTo>
                    <a:pt x="3264" y="7136"/>
                  </a:lnTo>
                  <a:lnTo>
                    <a:pt x="3411" y="7220"/>
                  </a:lnTo>
                  <a:lnTo>
                    <a:pt x="3515" y="7199"/>
                  </a:lnTo>
                  <a:lnTo>
                    <a:pt x="3557" y="7220"/>
                  </a:lnTo>
                  <a:lnTo>
                    <a:pt x="3662" y="7240"/>
                  </a:lnTo>
                  <a:lnTo>
                    <a:pt x="3725" y="7199"/>
                  </a:lnTo>
                  <a:lnTo>
                    <a:pt x="3787" y="7199"/>
                  </a:lnTo>
                  <a:lnTo>
                    <a:pt x="3850" y="7282"/>
                  </a:lnTo>
                  <a:lnTo>
                    <a:pt x="3976" y="7282"/>
                  </a:lnTo>
                  <a:lnTo>
                    <a:pt x="3997" y="7178"/>
                  </a:lnTo>
                  <a:lnTo>
                    <a:pt x="4038" y="7115"/>
                  </a:lnTo>
                  <a:lnTo>
                    <a:pt x="4101" y="7094"/>
                  </a:lnTo>
                  <a:lnTo>
                    <a:pt x="4164" y="6968"/>
                  </a:lnTo>
                  <a:lnTo>
                    <a:pt x="4310" y="6885"/>
                  </a:lnTo>
                  <a:lnTo>
                    <a:pt x="4499" y="6906"/>
                  </a:lnTo>
                  <a:lnTo>
                    <a:pt x="4562" y="6906"/>
                  </a:lnTo>
                  <a:lnTo>
                    <a:pt x="4624" y="4813"/>
                  </a:lnTo>
                  <a:lnTo>
                    <a:pt x="4729" y="2993"/>
                  </a:lnTo>
                  <a:lnTo>
                    <a:pt x="5252" y="2993"/>
                  </a:lnTo>
                  <a:lnTo>
                    <a:pt x="5357" y="922"/>
                  </a:lnTo>
                  <a:lnTo>
                    <a:pt x="5775" y="922"/>
                  </a:lnTo>
                  <a:lnTo>
                    <a:pt x="6340" y="796"/>
                  </a:lnTo>
                  <a:lnTo>
                    <a:pt x="6507" y="733"/>
                  </a:lnTo>
                  <a:lnTo>
                    <a:pt x="6612" y="733"/>
                  </a:lnTo>
                  <a:lnTo>
                    <a:pt x="6654" y="754"/>
                  </a:lnTo>
                  <a:lnTo>
                    <a:pt x="6675" y="838"/>
                  </a:lnTo>
                  <a:lnTo>
                    <a:pt x="6717" y="859"/>
                  </a:lnTo>
                  <a:lnTo>
                    <a:pt x="6696" y="922"/>
                  </a:lnTo>
                  <a:lnTo>
                    <a:pt x="6675" y="1005"/>
                  </a:lnTo>
                  <a:lnTo>
                    <a:pt x="6717" y="1005"/>
                  </a:lnTo>
                  <a:lnTo>
                    <a:pt x="6905" y="859"/>
                  </a:lnTo>
                  <a:lnTo>
                    <a:pt x="7031" y="733"/>
                  </a:lnTo>
                  <a:lnTo>
                    <a:pt x="7135" y="608"/>
                  </a:lnTo>
                  <a:lnTo>
                    <a:pt x="7282" y="608"/>
                  </a:lnTo>
                  <a:lnTo>
                    <a:pt x="7303" y="629"/>
                  </a:lnTo>
                  <a:lnTo>
                    <a:pt x="7386" y="650"/>
                  </a:lnTo>
                  <a:lnTo>
                    <a:pt x="7449" y="608"/>
                  </a:lnTo>
                  <a:lnTo>
                    <a:pt x="7637" y="524"/>
                  </a:lnTo>
                  <a:lnTo>
                    <a:pt x="7742" y="503"/>
                  </a:lnTo>
                  <a:lnTo>
                    <a:pt x="7658" y="398"/>
                  </a:lnTo>
                  <a:lnTo>
                    <a:pt x="7637" y="398"/>
                  </a:lnTo>
                  <a:lnTo>
                    <a:pt x="7616" y="378"/>
                  </a:lnTo>
                  <a:lnTo>
                    <a:pt x="7533" y="378"/>
                  </a:lnTo>
                  <a:lnTo>
                    <a:pt x="7512" y="336"/>
                  </a:lnTo>
                  <a:lnTo>
                    <a:pt x="7491" y="336"/>
                  </a:lnTo>
                  <a:lnTo>
                    <a:pt x="7449" y="315"/>
                  </a:lnTo>
                  <a:lnTo>
                    <a:pt x="7323" y="378"/>
                  </a:lnTo>
                  <a:lnTo>
                    <a:pt x="7240" y="336"/>
                  </a:lnTo>
                  <a:lnTo>
                    <a:pt x="6696" y="482"/>
                  </a:lnTo>
                  <a:lnTo>
                    <a:pt x="5817" y="691"/>
                  </a:lnTo>
                  <a:lnTo>
                    <a:pt x="5671" y="691"/>
                  </a:lnTo>
                  <a:lnTo>
                    <a:pt x="5650" y="650"/>
                  </a:lnTo>
                  <a:lnTo>
                    <a:pt x="5608" y="650"/>
                  </a:lnTo>
                  <a:lnTo>
                    <a:pt x="5566" y="608"/>
                  </a:lnTo>
                  <a:lnTo>
                    <a:pt x="5524" y="629"/>
                  </a:lnTo>
                  <a:lnTo>
                    <a:pt x="5461" y="608"/>
                  </a:lnTo>
                  <a:lnTo>
                    <a:pt x="5419" y="587"/>
                  </a:lnTo>
                  <a:lnTo>
                    <a:pt x="5336" y="608"/>
                  </a:lnTo>
                  <a:lnTo>
                    <a:pt x="5336" y="650"/>
                  </a:lnTo>
                  <a:lnTo>
                    <a:pt x="5189" y="650"/>
                  </a:lnTo>
                  <a:lnTo>
                    <a:pt x="5085" y="629"/>
                  </a:lnTo>
                  <a:lnTo>
                    <a:pt x="4938" y="503"/>
                  </a:lnTo>
                  <a:lnTo>
                    <a:pt x="4896" y="503"/>
                  </a:lnTo>
                  <a:lnTo>
                    <a:pt x="4875" y="482"/>
                  </a:lnTo>
                  <a:lnTo>
                    <a:pt x="4834" y="545"/>
                  </a:lnTo>
                  <a:lnTo>
                    <a:pt x="4771" y="545"/>
                  </a:lnTo>
                  <a:lnTo>
                    <a:pt x="4624" y="524"/>
                  </a:lnTo>
                  <a:lnTo>
                    <a:pt x="4520" y="545"/>
                  </a:lnTo>
                  <a:lnTo>
                    <a:pt x="4457" y="608"/>
                  </a:lnTo>
                  <a:lnTo>
                    <a:pt x="4373" y="587"/>
                  </a:lnTo>
                  <a:lnTo>
                    <a:pt x="4352" y="524"/>
                  </a:lnTo>
                  <a:lnTo>
                    <a:pt x="4290" y="503"/>
                  </a:lnTo>
                  <a:lnTo>
                    <a:pt x="4185" y="524"/>
                  </a:lnTo>
                  <a:lnTo>
                    <a:pt x="4080" y="503"/>
                  </a:lnTo>
                  <a:lnTo>
                    <a:pt x="3955" y="440"/>
                  </a:lnTo>
                  <a:lnTo>
                    <a:pt x="3892" y="398"/>
                  </a:lnTo>
                  <a:lnTo>
                    <a:pt x="3850" y="294"/>
                  </a:lnTo>
                  <a:lnTo>
                    <a:pt x="3829" y="273"/>
                  </a:lnTo>
                  <a:lnTo>
                    <a:pt x="1653" y="273"/>
                  </a:lnTo>
                  <a:lnTo>
                    <a:pt x="1632" y="231"/>
                  </a:lnTo>
                  <a:lnTo>
                    <a:pt x="1569" y="231"/>
                  </a:lnTo>
                  <a:lnTo>
                    <a:pt x="1486" y="294"/>
                  </a:lnTo>
                  <a:lnTo>
                    <a:pt x="1465" y="294"/>
                  </a:lnTo>
                  <a:lnTo>
                    <a:pt x="1360" y="336"/>
                  </a:lnTo>
                  <a:lnTo>
                    <a:pt x="1235" y="294"/>
                  </a:lnTo>
                  <a:lnTo>
                    <a:pt x="1130" y="189"/>
                  </a:lnTo>
                  <a:lnTo>
                    <a:pt x="1067" y="168"/>
                  </a:lnTo>
                  <a:lnTo>
                    <a:pt x="1109" y="106"/>
                  </a:lnTo>
                  <a:lnTo>
                    <a:pt x="1025" y="85"/>
                  </a:lnTo>
                  <a:lnTo>
                    <a:pt x="1025" y="64"/>
                  </a:lnTo>
                  <a:lnTo>
                    <a:pt x="942" y="1"/>
                  </a:lnTo>
                  <a:lnTo>
                    <a:pt x="900" y="22"/>
                  </a:lnTo>
                  <a:lnTo>
                    <a:pt x="858" y="64"/>
                  </a:lnTo>
                  <a:lnTo>
                    <a:pt x="837" y="64"/>
                  </a:lnTo>
                  <a:lnTo>
                    <a:pt x="733"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1"/>
            <p:cNvSpPr/>
            <p:nvPr/>
          </p:nvSpPr>
          <p:spPr>
            <a:xfrm>
              <a:off x="4123050" y="3397575"/>
              <a:ext cx="150675" cy="242750"/>
            </a:xfrm>
            <a:custGeom>
              <a:avLst/>
              <a:gdLst/>
              <a:ahLst/>
              <a:cxnLst/>
              <a:rect l="l" t="t" r="r" b="b"/>
              <a:pathLst>
                <a:path w="6027" h="9710" extrusionOk="0">
                  <a:moveTo>
                    <a:pt x="6006" y="1"/>
                  </a:moveTo>
                  <a:lnTo>
                    <a:pt x="5964" y="22"/>
                  </a:lnTo>
                  <a:lnTo>
                    <a:pt x="5922" y="84"/>
                  </a:lnTo>
                  <a:lnTo>
                    <a:pt x="5818" y="63"/>
                  </a:lnTo>
                  <a:lnTo>
                    <a:pt x="5734" y="126"/>
                  </a:lnTo>
                  <a:lnTo>
                    <a:pt x="5650" y="210"/>
                  </a:lnTo>
                  <a:lnTo>
                    <a:pt x="5525" y="231"/>
                  </a:lnTo>
                  <a:lnTo>
                    <a:pt x="5441" y="314"/>
                  </a:lnTo>
                  <a:lnTo>
                    <a:pt x="5315" y="314"/>
                  </a:lnTo>
                  <a:lnTo>
                    <a:pt x="5294" y="377"/>
                  </a:lnTo>
                  <a:lnTo>
                    <a:pt x="5190" y="398"/>
                  </a:lnTo>
                  <a:lnTo>
                    <a:pt x="5106" y="377"/>
                  </a:lnTo>
                  <a:lnTo>
                    <a:pt x="4897" y="440"/>
                  </a:lnTo>
                  <a:lnTo>
                    <a:pt x="4855" y="482"/>
                  </a:lnTo>
                  <a:lnTo>
                    <a:pt x="4750" y="503"/>
                  </a:lnTo>
                  <a:lnTo>
                    <a:pt x="4667" y="440"/>
                  </a:lnTo>
                  <a:lnTo>
                    <a:pt x="4583" y="440"/>
                  </a:lnTo>
                  <a:lnTo>
                    <a:pt x="4478" y="419"/>
                  </a:lnTo>
                  <a:lnTo>
                    <a:pt x="4437" y="482"/>
                  </a:lnTo>
                  <a:lnTo>
                    <a:pt x="4458" y="524"/>
                  </a:lnTo>
                  <a:lnTo>
                    <a:pt x="4437" y="607"/>
                  </a:lnTo>
                  <a:lnTo>
                    <a:pt x="4269" y="628"/>
                  </a:lnTo>
                  <a:lnTo>
                    <a:pt x="4144" y="691"/>
                  </a:lnTo>
                  <a:lnTo>
                    <a:pt x="4060" y="628"/>
                  </a:lnTo>
                  <a:lnTo>
                    <a:pt x="3976" y="628"/>
                  </a:lnTo>
                  <a:lnTo>
                    <a:pt x="3976" y="587"/>
                  </a:lnTo>
                  <a:lnTo>
                    <a:pt x="3934" y="545"/>
                  </a:lnTo>
                  <a:lnTo>
                    <a:pt x="3872" y="607"/>
                  </a:lnTo>
                  <a:lnTo>
                    <a:pt x="3809" y="607"/>
                  </a:lnTo>
                  <a:lnTo>
                    <a:pt x="3704" y="712"/>
                  </a:lnTo>
                  <a:lnTo>
                    <a:pt x="3516" y="733"/>
                  </a:lnTo>
                  <a:lnTo>
                    <a:pt x="3537" y="712"/>
                  </a:lnTo>
                  <a:lnTo>
                    <a:pt x="3495" y="628"/>
                  </a:lnTo>
                  <a:lnTo>
                    <a:pt x="3411" y="628"/>
                  </a:lnTo>
                  <a:lnTo>
                    <a:pt x="3328" y="587"/>
                  </a:lnTo>
                  <a:lnTo>
                    <a:pt x="3244" y="545"/>
                  </a:lnTo>
                  <a:lnTo>
                    <a:pt x="3244" y="503"/>
                  </a:lnTo>
                  <a:lnTo>
                    <a:pt x="3181" y="524"/>
                  </a:lnTo>
                  <a:lnTo>
                    <a:pt x="3139" y="545"/>
                  </a:lnTo>
                  <a:lnTo>
                    <a:pt x="3035" y="587"/>
                  </a:lnTo>
                  <a:lnTo>
                    <a:pt x="2491" y="607"/>
                  </a:lnTo>
                  <a:lnTo>
                    <a:pt x="2365" y="1110"/>
                  </a:lnTo>
                  <a:lnTo>
                    <a:pt x="2449" y="1654"/>
                  </a:lnTo>
                  <a:lnTo>
                    <a:pt x="2616" y="1737"/>
                  </a:lnTo>
                  <a:lnTo>
                    <a:pt x="2721" y="1800"/>
                  </a:lnTo>
                  <a:lnTo>
                    <a:pt x="2763" y="1863"/>
                  </a:lnTo>
                  <a:lnTo>
                    <a:pt x="2805" y="1884"/>
                  </a:lnTo>
                  <a:lnTo>
                    <a:pt x="3014" y="2072"/>
                  </a:lnTo>
                  <a:lnTo>
                    <a:pt x="3035" y="2177"/>
                  </a:lnTo>
                  <a:lnTo>
                    <a:pt x="3181" y="2365"/>
                  </a:lnTo>
                  <a:lnTo>
                    <a:pt x="3223" y="2491"/>
                  </a:lnTo>
                  <a:lnTo>
                    <a:pt x="3286" y="2574"/>
                  </a:lnTo>
                  <a:lnTo>
                    <a:pt x="3286" y="2637"/>
                  </a:lnTo>
                  <a:lnTo>
                    <a:pt x="3202" y="2637"/>
                  </a:lnTo>
                  <a:lnTo>
                    <a:pt x="3181" y="2721"/>
                  </a:lnTo>
                  <a:lnTo>
                    <a:pt x="3118" y="2721"/>
                  </a:lnTo>
                  <a:lnTo>
                    <a:pt x="3097" y="2783"/>
                  </a:lnTo>
                  <a:lnTo>
                    <a:pt x="3118" y="2804"/>
                  </a:lnTo>
                  <a:lnTo>
                    <a:pt x="3097" y="2846"/>
                  </a:lnTo>
                  <a:lnTo>
                    <a:pt x="3181" y="2930"/>
                  </a:lnTo>
                  <a:lnTo>
                    <a:pt x="3139" y="3139"/>
                  </a:lnTo>
                  <a:lnTo>
                    <a:pt x="3118" y="3244"/>
                  </a:lnTo>
                  <a:lnTo>
                    <a:pt x="3035" y="3307"/>
                  </a:lnTo>
                  <a:lnTo>
                    <a:pt x="2930" y="3327"/>
                  </a:lnTo>
                  <a:lnTo>
                    <a:pt x="2867" y="3474"/>
                  </a:lnTo>
                  <a:lnTo>
                    <a:pt x="2867" y="3579"/>
                  </a:lnTo>
                  <a:lnTo>
                    <a:pt x="2805" y="3683"/>
                  </a:lnTo>
                  <a:lnTo>
                    <a:pt x="2825" y="3830"/>
                  </a:lnTo>
                  <a:lnTo>
                    <a:pt x="2805" y="3955"/>
                  </a:lnTo>
                  <a:lnTo>
                    <a:pt x="2700" y="3976"/>
                  </a:lnTo>
                  <a:lnTo>
                    <a:pt x="2679" y="3872"/>
                  </a:lnTo>
                  <a:lnTo>
                    <a:pt x="2700" y="3830"/>
                  </a:lnTo>
                  <a:lnTo>
                    <a:pt x="2616" y="3725"/>
                  </a:lnTo>
                  <a:lnTo>
                    <a:pt x="2574" y="3662"/>
                  </a:lnTo>
                  <a:lnTo>
                    <a:pt x="2491" y="3620"/>
                  </a:lnTo>
                  <a:lnTo>
                    <a:pt x="2386" y="3537"/>
                  </a:lnTo>
                  <a:lnTo>
                    <a:pt x="2281" y="3411"/>
                  </a:lnTo>
                  <a:lnTo>
                    <a:pt x="2281" y="3327"/>
                  </a:lnTo>
                  <a:lnTo>
                    <a:pt x="2240" y="3202"/>
                  </a:lnTo>
                  <a:lnTo>
                    <a:pt x="2240" y="3097"/>
                  </a:lnTo>
                  <a:lnTo>
                    <a:pt x="2281" y="2993"/>
                  </a:lnTo>
                  <a:lnTo>
                    <a:pt x="2344" y="2846"/>
                  </a:lnTo>
                  <a:lnTo>
                    <a:pt x="2449" y="2721"/>
                  </a:lnTo>
                  <a:lnTo>
                    <a:pt x="2470" y="2595"/>
                  </a:lnTo>
                  <a:lnTo>
                    <a:pt x="2470" y="2428"/>
                  </a:lnTo>
                  <a:lnTo>
                    <a:pt x="2407" y="2323"/>
                  </a:lnTo>
                  <a:lnTo>
                    <a:pt x="2261" y="2302"/>
                  </a:lnTo>
                  <a:lnTo>
                    <a:pt x="2135" y="2302"/>
                  </a:lnTo>
                  <a:lnTo>
                    <a:pt x="2072" y="2365"/>
                  </a:lnTo>
                  <a:lnTo>
                    <a:pt x="2030" y="2365"/>
                  </a:lnTo>
                  <a:lnTo>
                    <a:pt x="1968" y="2386"/>
                  </a:lnTo>
                  <a:lnTo>
                    <a:pt x="1863" y="2323"/>
                  </a:lnTo>
                  <a:lnTo>
                    <a:pt x="1863" y="2260"/>
                  </a:lnTo>
                  <a:lnTo>
                    <a:pt x="1821" y="2198"/>
                  </a:lnTo>
                  <a:lnTo>
                    <a:pt x="1779" y="2156"/>
                  </a:lnTo>
                  <a:lnTo>
                    <a:pt x="1758" y="2093"/>
                  </a:lnTo>
                  <a:lnTo>
                    <a:pt x="1612" y="2114"/>
                  </a:lnTo>
                  <a:lnTo>
                    <a:pt x="1424" y="2177"/>
                  </a:lnTo>
                  <a:lnTo>
                    <a:pt x="1089" y="2302"/>
                  </a:lnTo>
                  <a:lnTo>
                    <a:pt x="984" y="2323"/>
                  </a:lnTo>
                  <a:lnTo>
                    <a:pt x="398" y="2595"/>
                  </a:lnTo>
                  <a:lnTo>
                    <a:pt x="273" y="2595"/>
                  </a:lnTo>
                  <a:lnTo>
                    <a:pt x="43" y="2700"/>
                  </a:lnTo>
                  <a:lnTo>
                    <a:pt x="1" y="2783"/>
                  </a:lnTo>
                  <a:lnTo>
                    <a:pt x="43" y="2951"/>
                  </a:lnTo>
                  <a:lnTo>
                    <a:pt x="43" y="3035"/>
                  </a:lnTo>
                  <a:lnTo>
                    <a:pt x="64" y="3223"/>
                  </a:lnTo>
                  <a:lnTo>
                    <a:pt x="273" y="3244"/>
                  </a:lnTo>
                  <a:lnTo>
                    <a:pt x="356" y="3244"/>
                  </a:lnTo>
                  <a:lnTo>
                    <a:pt x="377" y="3327"/>
                  </a:lnTo>
                  <a:lnTo>
                    <a:pt x="419" y="3307"/>
                  </a:lnTo>
                  <a:lnTo>
                    <a:pt x="482" y="3244"/>
                  </a:lnTo>
                  <a:lnTo>
                    <a:pt x="628" y="3265"/>
                  </a:lnTo>
                  <a:lnTo>
                    <a:pt x="796" y="3369"/>
                  </a:lnTo>
                  <a:lnTo>
                    <a:pt x="901" y="3516"/>
                  </a:lnTo>
                  <a:lnTo>
                    <a:pt x="1005" y="3537"/>
                  </a:lnTo>
                  <a:lnTo>
                    <a:pt x="1193" y="3537"/>
                  </a:lnTo>
                  <a:lnTo>
                    <a:pt x="1298" y="3620"/>
                  </a:lnTo>
                  <a:lnTo>
                    <a:pt x="1340" y="3683"/>
                  </a:lnTo>
                  <a:lnTo>
                    <a:pt x="1465" y="3725"/>
                  </a:lnTo>
                  <a:lnTo>
                    <a:pt x="1465" y="3788"/>
                  </a:lnTo>
                  <a:lnTo>
                    <a:pt x="1424" y="3892"/>
                  </a:lnTo>
                  <a:lnTo>
                    <a:pt x="1445" y="3976"/>
                  </a:lnTo>
                  <a:lnTo>
                    <a:pt x="1424" y="4060"/>
                  </a:lnTo>
                  <a:lnTo>
                    <a:pt x="1445" y="4144"/>
                  </a:lnTo>
                  <a:lnTo>
                    <a:pt x="1445" y="4206"/>
                  </a:lnTo>
                  <a:lnTo>
                    <a:pt x="1403" y="4290"/>
                  </a:lnTo>
                  <a:lnTo>
                    <a:pt x="1361" y="4457"/>
                  </a:lnTo>
                  <a:lnTo>
                    <a:pt x="1319" y="4562"/>
                  </a:lnTo>
                  <a:lnTo>
                    <a:pt x="1361" y="4604"/>
                  </a:lnTo>
                  <a:lnTo>
                    <a:pt x="1445" y="4604"/>
                  </a:lnTo>
                  <a:lnTo>
                    <a:pt x="1424" y="4688"/>
                  </a:lnTo>
                  <a:lnTo>
                    <a:pt x="1319" y="4729"/>
                  </a:lnTo>
                  <a:lnTo>
                    <a:pt x="1319" y="4834"/>
                  </a:lnTo>
                  <a:lnTo>
                    <a:pt x="1319" y="4980"/>
                  </a:lnTo>
                  <a:lnTo>
                    <a:pt x="1235" y="5001"/>
                  </a:lnTo>
                  <a:lnTo>
                    <a:pt x="1235" y="5043"/>
                  </a:lnTo>
                  <a:lnTo>
                    <a:pt x="1340" y="5127"/>
                  </a:lnTo>
                  <a:lnTo>
                    <a:pt x="1361" y="5232"/>
                  </a:lnTo>
                  <a:lnTo>
                    <a:pt x="1319" y="5294"/>
                  </a:lnTo>
                  <a:lnTo>
                    <a:pt x="1319" y="5399"/>
                  </a:lnTo>
                  <a:lnTo>
                    <a:pt x="1361" y="5441"/>
                  </a:lnTo>
                  <a:lnTo>
                    <a:pt x="1403" y="5524"/>
                  </a:lnTo>
                  <a:lnTo>
                    <a:pt x="1319" y="5629"/>
                  </a:lnTo>
                  <a:lnTo>
                    <a:pt x="1214" y="5734"/>
                  </a:lnTo>
                  <a:lnTo>
                    <a:pt x="1193" y="5776"/>
                  </a:lnTo>
                  <a:lnTo>
                    <a:pt x="1110" y="5776"/>
                  </a:lnTo>
                  <a:lnTo>
                    <a:pt x="1089" y="5859"/>
                  </a:lnTo>
                  <a:lnTo>
                    <a:pt x="1110" y="5964"/>
                  </a:lnTo>
                  <a:lnTo>
                    <a:pt x="1089" y="6048"/>
                  </a:lnTo>
                  <a:lnTo>
                    <a:pt x="1047" y="6194"/>
                  </a:lnTo>
                  <a:lnTo>
                    <a:pt x="1026" y="6278"/>
                  </a:lnTo>
                  <a:lnTo>
                    <a:pt x="1026" y="6466"/>
                  </a:lnTo>
                  <a:lnTo>
                    <a:pt x="398" y="7115"/>
                  </a:lnTo>
                  <a:lnTo>
                    <a:pt x="461" y="7282"/>
                  </a:lnTo>
                  <a:lnTo>
                    <a:pt x="482" y="7429"/>
                  </a:lnTo>
                  <a:lnTo>
                    <a:pt x="566" y="7554"/>
                  </a:lnTo>
                  <a:lnTo>
                    <a:pt x="566" y="7847"/>
                  </a:lnTo>
                  <a:lnTo>
                    <a:pt x="524" y="7868"/>
                  </a:lnTo>
                  <a:lnTo>
                    <a:pt x="524" y="7973"/>
                  </a:lnTo>
                  <a:lnTo>
                    <a:pt x="587" y="8077"/>
                  </a:lnTo>
                  <a:lnTo>
                    <a:pt x="608" y="8224"/>
                  </a:lnTo>
                  <a:lnTo>
                    <a:pt x="608" y="8684"/>
                  </a:lnTo>
                  <a:lnTo>
                    <a:pt x="566" y="8851"/>
                  </a:lnTo>
                  <a:lnTo>
                    <a:pt x="566" y="9019"/>
                  </a:lnTo>
                  <a:lnTo>
                    <a:pt x="566" y="9207"/>
                  </a:lnTo>
                  <a:lnTo>
                    <a:pt x="566" y="9228"/>
                  </a:lnTo>
                  <a:lnTo>
                    <a:pt x="628" y="9270"/>
                  </a:lnTo>
                  <a:lnTo>
                    <a:pt x="691" y="9333"/>
                  </a:lnTo>
                  <a:lnTo>
                    <a:pt x="733" y="9395"/>
                  </a:lnTo>
                  <a:lnTo>
                    <a:pt x="712" y="9437"/>
                  </a:lnTo>
                  <a:lnTo>
                    <a:pt x="712" y="9521"/>
                  </a:lnTo>
                  <a:lnTo>
                    <a:pt x="691" y="9626"/>
                  </a:lnTo>
                  <a:lnTo>
                    <a:pt x="691" y="9646"/>
                  </a:lnTo>
                  <a:lnTo>
                    <a:pt x="733" y="9646"/>
                  </a:lnTo>
                  <a:lnTo>
                    <a:pt x="942" y="9709"/>
                  </a:lnTo>
                  <a:lnTo>
                    <a:pt x="1047" y="9709"/>
                  </a:lnTo>
                  <a:lnTo>
                    <a:pt x="1089" y="9605"/>
                  </a:lnTo>
                  <a:lnTo>
                    <a:pt x="1131" y="9500"/>
                  </a:lnTo>
                  <a:lnTo>
                    <a:pt x="1152" y="9333"/>
                  </a:lnTo>
                  <a:lnTo>
                    <a:pt x="1131" y="9291"/>
                  </a:lnTo>
                  <a:lnTo>
                    <a:pt x="1110" y="9291"/>
                  </a:lnTo>
                  <a:lnTo>
                    <a:pt x="1089" y="9395"/>
                  </a:lnTo>
                  <a:lnTo>
                    <a:pt x="1005" y="9374"/>
                  </a:lnTo>
                  <a:lnTo>
                    <a:pt x="942" y="9437"/>
                  </a:lnTo>
                  <a:lnTo>
                    <a:pt x="942" y="9333"/>
                  </a:lnTo>
                  <a:lnTo>
                    <a:pt x="901" y="9228"/>
                  </a:lnTo>
                  <a:lnTo>
                    <a:pt x="880" y="9207"/>
                  </a:lnTo>
                  <a:lnTo>
                    <a:pt x="921" y="9165"/>
                  </a:lnTo>
                  <a:lnTo>
                    <a:pt x="984" y="9165"/>
                  </a:lnTo>
                  <a:lnTo>
                    <a:pt x="1026" y="9019"/>
                  </a:lnTo>
                  <a:lnTo>
                    <a:pt x="1110" y="8977"/>
                  </a:lnTo>
                  <a:lnTo>
                    <a:pt x="1131" y="8893"/>
                  </a:lnTo>
                  <a:lnTo>
                    <a:pt x="1298" y="8872"/>
                  </a:lnTo>
                  <a:lnTo>
                    <a:pt x="1465" y="8663"/>
                  </a:lnTo>
                  <a:lnTo>
                    <a:pt x="1989" y="8579"/>
                  </a:lnTo>
                  <a:lnTo>
                    <a:pt x="2365" y="8391"/>
                  </a:lnTo>
                  <a:lnTo>
                    <a:pt x="2574" y="8182"/>
                  </a:lnTo>
                  <a:lnTo>
                    <a:pt x="2616" y="8035"/>
                  </a:lnTo>
                  <a:lnTo>
                    <a:pt x="2679" y="7931"/>
                  </a:lnTo>
                  <a:lnTo>
                    <a:pt x="2679" y="7847"/>
                  </a:lnTo>
                  <a:lnTo>
                    <a:pt x="2574" y="7910"/>
                  </a:lnTo>
                  <a:lnTo>
                    <a:pt x="2553" y="7805"/>
                  </a:lnTo>
                  <a:lnTo>
                    <a:pt x="2595" y="7805"/>
                  </a:lnTo>
                  <a:lnTo>
                    <a:pt x="2595" y="7701"/>
                  </a:lnTo>
                  <a:lnTo>
                    <a:pt x="2658" y="7617"/>
                  </a:lnTo>
                  <a:lnTo>
                    <a:pt x="2658" y="7533"/>
                  </a:lnTo>
                  <a:lnTo>
                    <a:pt x="2721" y="7345"/>
                  </a:lnTo>
                  <a:lnTo>
                    <a:pt x="2700" y="7324"/>
                  </a:lnTo>
                  <a:lnTo>
                    <a:pt x="2700" y="7177"/>
                  </a:lnTo>
                  <a:lnTo>
                    <a:pt x="2763" y="7115"/>
                  </a:lnTo>
                  <a:lnTo>
                    <a:pt x="2763" y="6968"/>
                  </a:lnTo>
                  <a:lnTo>
                    <a:pt x="2721" y="6968"/>
                  </a:lnTo>
                  <a:lnTo>
                    <a:pt x="2721" y="6822"/>
                  </a:lnTo>
                  <a:lnTo>
                    <a:pt x="2658" y="6968"/>
                  </a:lnTo>
                  <a:lnTo>
                    <a:pt x="2658" y="7073"/>
                  </a:lnTo>
                  <a:lnTo>
                    <a:pt x="2595" y="7094"/>
                  </a:lnTo>
                  <a:lnTo>
                    <a:pt x="2574" y="6968"/>
                  </a:lnTo>
                  <a:lnTo>
                    <a:pt x="2595" y="6592"/>
                  </a:lnTo>
                  <a:lnTo>
                    <a:pt x="2553" y="6466"/>
                  </a:lnTo>
                  <a:lnTo>
                    <a:pt x="2553" y="6340"/>
                  </a:lnTo>
                  <a:lnTo>
                    <a:pt x="2470" y="6236"/>
                  </a:lnTo>
                  <a:lnTo>
                    <a:pt x="2407" y="6194"/>
                  </a:lnTo>
                  <a:lnTo>
                    <a:pt x="2491" y="6152"/>
                  </a:lnTo>
                  <a:lnTo>
                    <a:pt x="2491" y="6068"/>
                  </a:lnTo>
                  <a:lnTo>
                    <a:pt x="2302" y="5838"/>
                  </a:lnTo>
                  <a:lnTo>
                    <a:pt x="2386" y="5755"/>
                  </a:lnTo>
                  <a:lnTo>
                    <a:pt x="2365" y="5650"/>
                  </a:lnTo>
                  <a:lnTo>
                    <a:pt x="2407" y="5608"/>
                  </a:lnTo>
                  <a:lnTo>
                    <a:pt x="2407" y="5524"/>
                  </a:lnTo>
                  <a:lnTo>
                    <a:pt x="2365" y="5441"/>
                  </a:lnTo>
                  <a:lnTo>
                    <a:pt x="2365" y="5399"/>
                  </a:lnTo>
                  <a:lnTo>
                    <a:pt x="2407" y="5399"/>
                  </a:lnTo>
                  <a:lnTo>
                    <a:pt x="2512" y="5462"/>
                  </a:lnTo>
                  <a:lnTo>
                    <a:pt x="2574" y="5399"/>
                  </a:lnTo>
                  <a:lnTo>
                    <a:pt x="2721" y="5399"/>
                  </a:lnTo>
                  <a:lnTo>
                    <a:pt x="2825" y="5315"/>
                  </a:lnTo>
                  <a:lnTo>
                    <a:pt x="2805" y="5190"/>
                  </a:lnTo>
                  <a:lnTo>
                    <a:pt x="3118" y="4980"/>
                  </a:lnTo>
                  <a:lnTo>
                    <a:pt x="3244" y="4980"/>
                  </a:lnTo>
                  <a:lnTo>
                    <a:pt x="3244" y="4897"/>
                  </a:lnTo>
                  <a:lnTo>
                    <a:pt x="3307" y="4876"/>
                  </a:lnTo>
                  <a:lnTo>
                    <a:pt x="3349" y="4813"/>
                  </a:lnTo>
                  <a:lnTo>
                    <a:pt x="3349" y="4771"/>
                  </a:lnTo>
                  <a:lnTo>
                    <a:pt x="3600" y="4625"/>
                  </a:lnTo>
                  <a:lnTo>
                    <a:pt x="3621" y="4562"/>
                  </a:lnTo>
                  <a:lnTo>
                    <a:pt x="3662" y="4520"/>
                  </a:lnTo>
                  <a:lnTo>
                    <a:pt x="3704" y="4374"/>
                  </a:lnTo>
                  <a:lnTo>
                    <a:pt x="3746" y="4478"/>
                  </a:lnTo>
                  <a:lnTo>
                    <a:pt x="3830" y="4416"/>
                  </a:lnTo>
                  <a:lnTo>
                    <a:pt x="3955" y="4269"/>
                  </a:lnTo>
                  <a:lnTo>
                    <a:pt x="3955" y="4185"/>
                  </a:lnTo>
                  <a:lnTo>
                    <a:pt x="4018" y="4248"/>
                  </a:lnTo>
                  <a:lnTo>
                    <a:pt x="4248" y="4081"/>
                  </a:lnTo>
                  <a:lnTo>
                    <a:pt x="4437" y="3997"/>
                  </a:lnTo>
                  <a:lnTo>
                    <a:pt x="4437" y="3976"/>
                  </a:lnTo>
                  <a:lnTo>
                    <a:pt x="4562" y="3976"/>
                  </a:lnTo>
                  <a:lnTo>
                    <a:pt x="4918" y="3788"/>
                  </a:lnTo>
                  <a:lnTo>
                    <a:pt x="4960" y="3725"/>
                  </a:lnTo>
                  <a:lnTo>
                    <a:pt x="5022" y="3683"/>
                  </a:lnTo>
                  <a:lnTo>
                    <a:pt x="5399" y="3474"/>
                  </a:lnTo>
                  <a:lnTo>
                    <a:pt x="5399" y="3369"/>
                  </a:lnTo>
                  <a:lnTo>
                    <a:pt x="5504" y="3369"/>
                  </a:lnTo>
                  <a:lnTo>
                    <a:pt x="5608" y="3223"/>
                  </a:lnTo>
                  <a:lnTo>
                    <a:pt x="5608" y="3139"/>
                  </a:lnTo>
                  <a:lnTo>
                    <a:pt x="5734" y="2993"/>
                  </a:lnTo>
                  <a:lnTo>
                    <a:pt x="5818" y="2951"/>
                  </a:lnTo>
                  <a:lnTo>
                    <a:pt x="5818" y="2846"/>
                  </a:lnTo>
                  <a:lnTo>
                    <a:pt x="5859" y="2783"/>
                  </a:lnTo>
                  <a:lnTo>
                    <a:pt x="5797" y="2783"/>
                  </a:lnTo>
                  <a:lnTo>
                    <a:pt x="5755" y="2804"/>
                  </a:lnTo>
                  <a:lnTo>
                    <a:pt x="5734" y="2742"/>
                  </a:lnTo>
                  <a:lnTo>
                    <a:pt x="5838" y="2679"/>
                  </a:lnTo>
                  <a:lnTo>
                    <a:pt x="5901" y="2679"/>
                  </a:lnTo>
                  <a:lnTo>
                    <a:pt x="5922" y="2616"/>
                  </a:lnTo>
                  <a:lnTo>
                    <a:pt x="5901" y="2574"/>
                  </a:lnTo>
                  <a:lnTo>
                    <a:pt x="5943" y="2532"/>
                  </a:lnTo>
                  <a:lnTo>
                    <a:pt x="6006" y="2470"/>
                  </a:lnTo>
                  <a:lnTo>
                    <a:pt x="5964" y="2219"/>
                  </a:lnTo>
                  <a:lnTo>
                    <a:pt x="5943" y="2198"/>
                  </a:lnTo>
                  <a:lnTo>
                    <a:pt x="5838" y="2198"/>
                  </a:lnTo>
                  <a:lnTo>
                    <a:pt x="5797" y="2177"/>
                  </a:lnTo>
                  <a:lnTo>
                    <a:pt x="5818" y="2114"/>
                  </a:lnTo>
                  <a:lnTo>
                    <a:pt x="5901" y="2114"/>
                  </a:lnTo>
                  <a:lnTo>
                    <a:pt x="5901" y="1863"/>
                  </a:lnTo>
                  <a:lnTo>
                    <a:pt x="5859" y="1800"/>
                  </a:lnTo>
                  <a:lnTo>
                    <a:pt x="5901" y="1800"/>
                  </a:lnTo>
                  <a:lnTo>
                    <a:pt x="5922" y="1528"/>
                  </a:lnTo>
                  <a:lnTo>
                    <a:pt x="5901" y="1361"/>
                  </a:lnTo>
                  <a:lnTo>
                    <a:pt x="5964" y="1319"/>
                  </a:lnTo>
                  <a:lnTo>
                    <a:pt x="5943" y="1151"/>
                  </a:lnTo>
                  <a:lnTo>
                    <a:pt x="5922" y="1131"/>
                  </a:lnTo>
                  <a:lnTo>
                    <a:pt x="5922" y="963"/>
                  </a:lnTo>
                  <a:lnTo>
                    <a:pt x="5964" y="942"/>
                  </a:lnTo>
                  <a:lnTo>
                    <a:pt x="5901" y="817"/>
                  </a:lnTo>
                  <a:lnTo>
                    <a:pt x="5859" y="628"/>
                  </a:lnTo>
                  <a:lnTo>
                    <a:pt x="5922" y="587"/>
                  </a:lnTo>
                  <a:lnTo>
                    <a:pt x="5901" y="545"/>
                  </a:lnTo>
                  <a:lnTo>
                    <a:pt x="5901" y="503"/>
                  </a:lnTo>
                  <a:lnTo>
                    <a:pt x="5901" y="440"/>
                  </a:lnTo>
                  <a:lnTo>
                    <a:pt x="6027" y="273"/>
                  </a:lnTo>
                  <a:lnTo>
                    <a:pt x="5964" y="231"/>
                  </a:lnTo>
                  <a:lnTo>
                    <a:pt x="6027" y="168"/>
                  </a:lnTo>
                  <a:lnTo>
                    <a:pt x="6027" y="22"/>
                  </a:lnTo>
                  <a:lnTo>
                    <a:pt x="6006"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1"/>
            <p:cNvSpPr/>
            <p:nvPr/>
          </p:nvSpPr>
          <p:spPr>
            <a:xfrm>
              <a:off x="4120450" y="3622500"/>
              <a:ext cx="20950" cy="23575"/>
            </a:xfrm>
            <a:custGeom>
              <a:avLst/>
              <a:gdLst/>
              <a:ahLst/>
              <a:cxnLst/>
              <a:rect l="l" t="t" r="r" b="b"/>
              <a:pathLst>
                <a:path w="838" h="943" extrusionOk="0">
                  <a:moveTo>
                    <a:pt x="314" y="1"/>
                  </a:moveTo>
                  <a:lnTo>
                    <a:pt x="209" y="43"/>
                  </a:lnTo>
                  <a:lnTo>
                    <a:pt x="188" y="189"/>
                  </a:lnTo>
                  <a:lnTo>
                    <a:pt x="63" y="440"/>
                  </a:lnTo>
                  <a:lnTo>
                    <a:pt x="0" y="566"/>
                  </a:lnTo>
                  <a:lnTo>
                    <a:pt x="42" y="649"/>
                  </a:lnTo>
                  <a:lnTo>
                    <a:pt x="105" y="712"/>
                  </a:lnTo>
                  <a:lnTo>
                    <a:pt x="168" y="817"/>
                  </a:lnTo>
                  <a:lnTo>
                    <a:pt x="377" y="921"/>
                  </a:lnTo>
                  <a:lnTo>
                    <a:pt x="586" y="942"/>
                  </a:lnTo>
                  <a:lnTo>
                    <a:pt x="670" y="921"/>
                  </a:lnTo>
                  <a:lnTo>
                    <a:pt x="712" y="817"/>
                  </a:lnTo>
                  <a:lnTo>
                    <a:pt x="691" y="712"/>
                  </a:lnTo>
                  <a:lnTo>
                    <a:pt x="774" y="691"/>
                  </a:lnTo>
                  <a:lnTo>
                    <a:pt x="795" y="649"/>
                  </a:lnTo>
                  <a:lnTo>
                    <a:pt x="795" y="629"/>
                  </a:lnTo>
                  <a:lnTo>
                    <a:pt x="816" y="524"/>
                  </a:lnTo>
                  <a:lnTo>
                    <a:pt x="816" y="440"/>
                  </a:lnTo>
                  <a:lnTo>
                    <a:pt x="837" y="398"/>
                  </a:lnTo>
                  <a:lnTo>
                    <a:pt x="795" y="336"/>
                  </a:lnTo>
                  <a:lnTo>
                    <a:pt x="732" y="273"/>
                  </a:lnTo>
                  <a:lnTo>
                    <a:pt x="670" y="231"/>
                  </a:lnTo>
                  <a:lnTo>
                    <a:pt x="670" y="210"/>
                  </a:lnTo>
                  <a:lnTo>
                    <a:pt x="565" y="189"/>
                  </a:lnTo>
                  <a:lnTo>
                    <a:pt x="481" y="105"/>
                  </a:lnTo>
                  <a:lnTo>
                    <a:pt x="31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1"/>
            <p:cNvSpPr/>
            <p:nvPr/>
          </p:nvSpPr>
          <p:spPr>
            <a:xfrm>
              <a:off x="4064475" y="3669050"/>
              <a:ext cx="33500" cy="31425"/>
            </a:xfrm>
            <a:custGeom>
              <a:avLst/>
              <a:gdLst/>
              <a:ahLst/>
              <a:cxnLst/>
              <a:rect l="l" t="t" r="r" b="b"/>
              <a:pathLst>
                <a:path w="1340" h="1257" extrusionOk="0">
                  <a:moveTo>
                    <a:pt x="775" y="1"/>
                  </a:moveTo>
                  <a:lnTo>
                    <a:pt x="754" y="43"/>
                  </a:lnTo>
                  <a:lnTo>
                    <a:pt x="670" y="106"/>
                  </a:lnTo>
                  <a:lnTo>
                    <a:pt x="628" y="147"/>
                  </a:lnTo>
                  <a:lnTo>
                    <a:pt x="419" y="189"/>
                  </a:lnTo>
                  <a:lnTo>
                    <a:pt x="293" y="315"/>
                  </a:lnTo>
                  <a:lnTo>
                    <a:pt x="231" y="440"/>
                  </a:lnTo>
                  <a:lnTo>
                    <a:pt x="84" y="566"/>
                  </a:lnTo>
                  <a:lnTo>
                    <a:pt x="0" y="629"/>
                  </a:lnTo>
                  <a:lnTo>
                    <a:pt x="42" y="733"/>
                  </a:lnTo>
                  <a:lnTo>
                    <a:pt x="126" y="796"/>
                  </a:lnTo>
                  <a:lnTo>
                    <a:pt x="126" y="859"/>
                  </a:lnTo>
                  <a:lnTo>
                    <a:pt x="210" y="943"/>
                  </a:lnTo>
                  <a:lnTo>
                    <a:pt x="210" y="1047"/>
                  </a:lnTo>
                  <a:lnTo>
                    <a:pt x="293" y="1131"/>
                  </a:lnTo>
                  <a:lnTo>
                    <a:pt x="356" y="1194"/>
                  </a:lnTo>
                  <a:lnTo>
                    <a:pt x="503" y="1256"/>
                  </a:lnTo>
                  <a:lnTo>
                    <a:pt x="607" y="1256"/>
                  </a:lnTo>
                  <a:lnTo>
                    <a:pt x="628" y="1194"/>
                  </a:lnTo>
                  <a:lnTo>
                    <a:pt x="670" y="1152"/>
                  </a:lnTo>
                  <a:lnTo>
                    <a:pt x="712" y="1026"/>
                  </a:lnTo>
                  <a:lnTo>
                    <a:pt x="816" y="984"/>
                  </a:lnTo>
                  <a:lnTo>
                    <a:pt x="879" y="943"/>
                  </a:lnTo>
                  <a:lnTo>
                    <a:pt x="984" y="922"/>
                  </a:lnTo>
                  <a:lnTo>
                    <a:pt x="1067" y="943"/>
                  </a:lnTo>
                  <a:lnTo>
                    <a:pt x="1172" y="859"/>
                  </a:lnTo>
                  <a:lnTo>
                    <a:pt x="1193" y="775"/>
                  </a:lnTo>
                  <a:lnTo>
                    <a:pt x="1151" y="733"/>
                  </a:lnTo>
                  <a:lnTo>
                    <a:pt x="1130" y="650"/>
                  </a:lnTo>
                  <a:lnTo>
                    <a:pt x="1235" y="608"/>
                  </a:lnTo>
                  <a:lnTo>
                    <a:pt x="1339" y="524"/>
                  </a:lnTo>
                  <a:lnTo>
                    <a:pt x="1339" y="399"/>
                  </a:lnTo>
                  <a:lnTo>
                    <a:pt x="1256" y="147"/>
                  </a:lnTo>
                  <a:lnTo>
                    <a:pt x="1130" y="43"/>
                  </a:lnTo>
                  <a:lnTo>
                    <a:pt x="1026" y="85"/>
                  </a:lnTo>
                  <a:lnTo>
                    <a:pt x="942" y="22"/>
                  </a:lnTo>
                  <a:lnTo>
                    <a:pt x="921" y="43"/>
                  </a:lnTo>
                  <a:lnTo>
                    <a:pt x="858" y="22"/>
                  </a:lnTo>
                  <a:lnTo>
                    <a:pt x="775"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1"/>
            <p:cNvSpPr/>
            <p:nvPr/>
          </p:nvSpPr>
          <p:spPr>
            <a:xfrm>
              <a:off x="4697400" y="2660025"/>
              <a:ext cx="105175" cy="86850"/>
            </a:xfrm>
            <a:custGeom>
              <a:avLst/>
              <a:gdLst/>
              <a:ahLst/>
              <a:cxnLst/>
              <a:rect l="l" t="t" r="r" b="b"/>
              <a:pathLst>
                <a:path w="4207" h="3474" extrusionOk="0">
                  <a:moveTo>
                    <a:pt x="1507" y="0"/>
                  </a:moveTo>
                  <a:lnTo>
                    <a:pt x="1466" y="63"/>
                  </a:lnTo>
                  <a:lnTo>
                    <a:pt x="1403" y="105"/>
                  </a:lnTo>
                  <a:lnTo>
                    <a:pt x="1298" y="105"/>
                  </a:lnTo>
                  <a:lnTo>
                    <a:pt x="1256" y="126"/>
                  </a:lnTo>
                  <a:lnTo>
                    <a:pt x="1152" y="63"/>
                  </a:lnTo>
                  <a:lnTo>
                    <a:pt x="1068" y="63"/>
                  </a:lnTo>
                  <a:lnTo>
                    <a:pt x="1026" y="105"/>
                  </a:lnTo>
                  <a:lnTo>
                    <a:pt x="880" y="293"/>
                  </a:lnTo>
                  <a:lnTo>
                    <a:pt x="629" y="398"/>
                  </a:lnTo>
                  <a:lnTo>
                    <a:pt x="231" y="503"/>
                  </a:lnTo>
                  <a:lnTo>
                    <a:pt x="252" y="586"/>
                  </a:lnTo>
                  <a:lnTo>
                    <a:pt x="1" y="754"/>
                  </a:lnTo>
                  <a:lnTo>
                    <a:pt x="22" y="1005"/>
                  </a:lnTo>
                  <a:lnTo>
                    <a:pt x="106" y="1067"/>
                  </a:lnTo>
                  <a:lnTo>
                    <a:pt x="189" y="1047"/>
                  </a:lnTo>
                  <a:lnTo>
                    <a:pt x="294" y="1005"/>
                  </a:lnTo>
                  <a:lnTo>
                    <a:pt x="419" y="1151"/>
                  </a:lnTo>
                  <a:lnTo>
                    <a:pt x="566" y="1277"/>
                  </a:lnTo>
                  <a:lnTo>
                    <a:pt x="733" y="1360"/>
                  </a:lnTo>
                  <a:lnTo>
                    <a:pt x="754" y="1486"/>
                  </a:lnTo>
                  <a:lnTo>
                    <a:pt x="901" y="1549"/>
                  </a:lnTo>
                  <a:lnTo>
                    <a:pt x="901" y="1674"/>
                  </a:lnTo>
                  <a:lnTo>
                    <a:pt x="754" y="1779"/>
                  </a:lnTo>
                  <a:lnTo>
                    <a:pt x="754" y="1904"/>
                  </a:lnTo>
                  <a:lnTo>
                    <a:pt x="650" y="1946"/>
                  </a:lnTo>
                  <a:lnTo>
                    <a:pt x="650" y="2114"/>
                  </a:lnTo>
                  <a:lnTo>
                    <a:pt x="754" y="2302"/>
                  </a:lnTo>
                  <a:lnTo>
                    <a:pt x="859" y="2679"/>
                  </a:lnTo>
                  <a:lnTo>
                    <a:pt x="880" y="2846"/>
                  </a:lnTo>
                  <a:lnTo>
                    <a:pt x="1089" y="3034"/>
                  </a:lnTo>
                  <a:lnTo>
                    <a:pt x="1298" y="3097"/>
                  </a:lnTo>
                  <a:lnTo>
                    <a:pt x="1507" y="3160"/>
                  </a:lnTo>
                  <a:lnTo>
                    <a:pt x="1570" y="3327"/>
                  </a:lnTo>
                  <a:lnTo>
                    <a:pt x="1759" y="3348"/>
                  </a:lnTo>
                  <a:lnTo>
                    <a:pt x="1884" y="3306"/>
                  </a:lnTo>
                  <a:lnTo>
                    <a:pt x="2031" y="3348"/>
                  </a:lnTo>
                  <a:lnTo>
                    <a:pt x="2031" y="3474"/>
                  </a:lnTo>
                  <a:lnTo>
                    <a:pt x="2093" y="3432"/>
                  </a:lnTo>
                  <a:lnTo>
                    <a:pt x="2240" y="3139"/>
                  </a:lnTo>
                  <a:lnTo>
                    <a:pt x="2428" y="2992"/>
                  </a:lnTo>
                  <a:lnTo>
                    <a:pt x="2554" y="2992"/>
                  </a:lnTo>
                  <a:lnTo>
                    <a:pt x="2637" y="2846"/>
                  </a:lnTo>
                  <a:lnTo>
                    <a:pt x="2763" y="2846"/>
                  </a:lnTo>
                  <a:lnTo>
                    <a:pt x="3077" y="3055"/>
                  </a:lnTo>
                  <a:lnTo>
                    <a:pt x="3244" y="2951"/>
                  </a:lnTo>
                  <a:lnTo>
                    <a:pt x="3391" y="3034"/>
                  </a:lnTo>
                  <a:lnTo>
                    <a:pt x="3453" y="3202"/>
                  </a:lnTo>
                  <a:lnTo>
                    <a:pt x="3600" y="3202"/>
                  </a:lnTo>
                  <a:lnTo>
                    <a:pt x="3851" y="3327"/>
                  </a:lnTo>
                  <a:lnTo>
                    <a:pt x="3997" y="3139"/>
                  </a:lnTo>
                  <a:lnTo>
                    <a:pt x="4102" y="3202"/>
                  </a:lnTo>
                  <a:lnTo>
                    <a:pt x="4123" y="3264"/>
                  </a:lnTo>
                  <a:lnTo>
                    <a:pt x="4207" y="3139"/>
                  </a:lnTo>
                  <a:lnTo>
                    <a:pt x="4165" y="2930"/>
                  </a:lnTo>
                  <a:lnTo>
                    <a:pt x="4102" y="2679"/>
                  </a:lnTo>
                  <a:lnTo>
                    <a:pt x="3955" y="2637"/>
                  </a:lnTo>
                  <a:lnTo>
                    <a:pt x="3851" y="2386"/>
                  </a:lnTo>
                  <a:lnTo>
                    <a:pt x="3851" y="2114"/>
                  </a:lnTo>
                  <a:lnTo>
                    <a:pt x="3767" y="1967"/>
                  </a:lnTo>
                  <a:lnTo>
                    <a:pt x="3579" y="1863"/>
                  </a:lnTo>
                  <a:lnTo>
                    <a:pt x="3432" y="1695"/>
                  </a:lnTo>
                  <a:lnTo>
                    <a:pt x="3328" y="1423"/>
                  </a:lnTo>
                  <a:lnTo>
                    <a:pt x="3139" y="1319"/>
                  </a:lnTo>
                  <a:lnTo>
                    <a:pt x="2909" y="1235"/>
                  </a:lnTo>
                  <a:lnTo>
                    <a:pt x="2867" y="1109"/>
                  </a:lnTo>
                  <a:lnTo>
                    <a:pt x="2763" y="1067"/>
                  </a:lnTo>
                  <a:lnTo>
                    <a:pt x="2554" y="1067"/>
                  </a:lnTo>
                  <a:lnTo>
                    <a:pt x="2323" y="1047"/>
                  </a:lnTo>
                  <a:lnTo>
                    <a:pt x="2240" y="963"/>
                  </a:lnTo>
                  <a:lnTo>
                    <a:pt x="2177" y="900"/>
                  </a:lnTo>
                  <a:lnTo>
                    <a:pt x="2135" y="733"/>
                  </a:lnTo>
                  <a:lnTo>
                    <a:pt x="2010" y="649"/>
                  </a:lnTo>
                  <a:lnTo>
                    <a:pt x="1759" y="272"/>
                  </a:lnTo>
                  <a:lnTo>
                    <a:pt x="1675" y="84"/>
                  </a:lnTo>
                  <a:lnTo>
                    <a:pt x="159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1"/>
            <p:cNvSpPr/>
            <p:nvPr/>
          </p:nvSpPr>
          <p:spPr>
            <a:xfrm>
              <a:off x="4697400" y="2660025"/>
              <a:ext cx="105175" cy="86850"/>
            </a:xfrm>
            <a:custGeom>
              <a:avLst/>
              <a:gdLst/>
              <a:ahLst/>
              <a:cxnLst/>
              <a:rect l="l" t="t" r="r" b="b"/>
              <a:pathLst>
                <a:path w="4207" h="3474" extrusionOk="0">
                  <a:moveTo>
                    <a:pt x="1507" y="0"/>
                  </a:moveTo>
                  <a:lnTo>
                    <a:pt x="1466" y="63"/>
                  </a:lnTo>
                  <a:lnTo>
                    <a:pt x="1403" y="105"/>
                  </a:lnTo>
                  <a:lnTo>
                    <a:pt x="1298" y="105"/>
                  </a:lnTo>
                  <a:lnTo>
                    <a:pt x="1256" y="126"/>
                  </a:lnTo>
                  <a:lnTo>
                    <a:pt x="1152" y="63"/>
                  </a:lnTo>
                  <a:lnTo>
                    <a:pt x="1068" y="63"/>
                  </a:lnTo>
                  <a:lnTo>
                    <a:pt x="1026" y="105"/>
                  </a:lnTo>
                  <a:lnTo>
                    <a:pt x="880" y="293"/>
                  </a:lnTo>
                  <a:lnTo>
                    <a:pt x="629" y="398"/>
                  </a:lnTo>
                  <a:lnTo>
                    <a:pt x="231" y="503"/>
                  </a:lnTo>
                  <a:lnTo>
                    <a:pt x="252" y="586"/>
                  </a:lnTo>
                  <a:lnTo>
                    <a:pt x="1" y="754"/>
                  </a:lnTo>
                  <a:lnTo>
                    <a:pt x="22" y="1005"/>
                  </a:lnTo>
                  <a:lnTo>
                    <a:pt x="106" y="1067"/>
                  </a:lnTo>
                  <a:lnTo>
                    <a:pt x="189" y="1047"/>
                  </a:lnTo>
                  <a:lnTo>
                    <a:pt x="294" y="1005"/>
                  </a:lnTo>
                  <a:lnTo>
                    <a:pt x="419" y="1151"/>
                  </a:lnTo>
                  <a:lnTo>
                    <a:pt x="566" y="1277"/>
                  </a:lnTo>
                  <a:lnTo>
                    <a:pt x="733" y="1360"/>
                  </a:lnTo>
                  <a:lnTo>
                    <a:pt x="754" y="1486"/>
                  </a:lnTo>
                  <a:lnTo>
                    <a:pt x="901" y="1549"/>
                  </a:lnTo>
                  <a:lnTo>
                    <a:pt x="901" y="1674"/>
                  </a:lnTo>
                  <a:lnTo>
                    <a:pt x="754" y="1779"/>
                  </a:lnTo>
                  <a:lnTo>
                    <a:pt x="754" y="1904"/>
                  </a:lnTo>
                  <a:lnTo>
                    <a:pt x="650" y="1946"/>
                  </a:lnTo>
                  <a:lnTo>
                    <a:pt x="650" y="2114"/>
                  </a:lnTo>
                  <a:lnTo>
                    <a:pt x="754" y="2302"/>
                  </a:lnTo>
                  <a:lnTo>
                    <a:pt x="859" y="2679"/>
                  </a:lnTo>
                  <a:lnTo>
                    <a:pt x="880" y="2846"/>
                  </a:lnTo>
                  <a:lnTo>
                    <a:pt x="1089" y="3034"/>
                  </a:lnTo>
                  <a:lnTo>
                    <a:pt x="1298" y="3097"/>
                  </a:lnTo>
                  <a:lnTo>
                    <a:pt x="1507" y="3160"/>
                  </a:lnTo>
                  <a:lnTo>
                    <a:pt x="1570" y="3327"/>
                  </a:lnTo>
                  <a:lnTo>
                    <a:pt x="1759" y="3348"/>
                  </a:lnTo>
                  <a:lnTo>
                    <a:pt x="1884" y="3306"/>
                  </a:lnTo>
                  <a:lnTo>
                    <a:pt x="2031" y="3348"/>
                  </a:lnTo>
                  <a:lnTo>
                    <a:pt x="2031" y="3474"/>
                  </a:lnTo>
                  <a:lnTo>
                    <a:pt x="2093" y="3432"/>
                  </a:lnTo>
                  <a:lnTo>
                    <a:pt x="2240" y="3139"/>
                  </a:lnTo>
                  <a:lnTo>
                    <a:pt x="2428" y="2992"/>
                  </a:lnTo>
                  <a:lnTo>
                    <a:pt x="2554" y="2992"/>
                  </a:lnTo>
                  <a:lnTo>
                    <a:pt x="2637" y="2846"/>
                  </a:lnTo>
                  <a:lnTo>
                    <a:pt x="2763" y="2846"/>
                  </a:lnTo>
                  <a:lnTo>
                    <a:pt x="3077" y="3055"/>
                  </a:lnTo>
                  <a:lnTo>
                    <a:pt x="3244" y="2951"/>
                  </a:lnTo>
                  <a:lnTo>
                    <a:pt x="3391" y="3034"/>
                  </a:lnTo>
                  <a:lnTo>
                    <a:pt x="3453" y="3202"/>
                  </a:lnTo>
                  <a:lnTo>
                    <a:pt x="3600" y="3202"/>
                  </a:lnTo>
                  <a:lnTo>
                    <a:pt x="3851" y="3327"/>
                  </a:lnTo>
                  <a:lnTo>
                    <a:pt x="3997" y="3139"/>
                  </a:lnTo>
                  <a:lnTo>
                    <a:pt x="4102" y="3202"/>
                  </a:lnTo>
                  <a:lnTo>
                    <a:pt x="4123" y="3264"/>
                  </a:lnTo>
                  <a:lnTo>
                    <a:pt x="4207" y="3139"/>
                  </a:lnTo>
                  <a:lnTo>
                    <a:pt x="4165" y="2930"/>
                  </a:lnTo>
                  <a:lnTo>
                    <a:pt x="4102" y="2679"/>
                  </a:lnTo>
                  <a:lnTo>
                    <a:pt x="3955" y="2637"/>
                  </a:lnTo>
                  <a:lnTo>
                    <a:pt x="3851" y="2386"/>
                  </a:lnTo>
                  <a:lnTo>
                    <a:pt x="3851" y="2114"/>
                  </a:lnTo>
                  <a:lnTo>
                    <a:pt x="3767" y="1967"/>
                  </a:lnTo>
                  <a:lnTo>
                    <a:pt x="3579" y="1863"/>
                  </a:lnTo>
                  <a:lnTo>
                    <a:pt x="3432" y="1695"/>
                  </a:lnTo>
                  <a:lnTo>
                    <a:pt x="3328" y="1423"/>
                  </a:lnTo>
                  <a:lnTo>
                    <a:pt x="3139" y="1319"/>
                  </a:lnTo>
                  <a:lnTo>
                    <a:pt x="2909" y="1235"/>
                  </a:lnTo>
                  <a:lnTo>
                    <a:pt x="2867" y="1109"/>
                  </a:lnTo>
                  <a:lnTo>
                    <a:pt x="2763" y="1067"/>
                  </a:lnTo>
                  <a:lnTo>
                    <a:pt x="2554" y="1067"/>
                  </a:lnTo>
                  <a:lnTo>
                    <a:pt x="2323" y="1047"/>
                  </a:lnTo>
                  <a:lnTo>
                    <a:pt x="2240" y="963"/>
                  </a:lnTo>
                  <a:lnTo>
                    <a:pt x="2177" y="900"/>
                  </a:lnTo>
                  <a:lnTo>
                    <a:pt x="2135" y="733"/>
                  </a:lnTo>
                  <a:lnTo>
                    <a:pt x="2010" y="649"/>
                  </a:lnTo>
                  <a:lnTo>
                    <a:pt x="1759" y="272"/>
                  </a:lnTo>
                  <a:lnTo>
                    <a:pt x="1675" y="84"/>
                  </a:lnTo>
                  <a:lnTo>
                    <a:pt x="159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1"/>
            <p:cNvSpPr/>
            <p:nvPr/>
          </p:nvSpPr>
          <p:spPr>
            <a:xfrm>
              <a:off x="4252775" y="2586800"/>
              <a:ext cx="70650" cy="19900"/>
            </a:xfrm>
            <a:custGeom>
              <a:avLst/>
              <a:gdLst/>
              <a:ahLst/>
              <a:cxnLst/>
              <a:rect l="l" t="t" r="r" b="b"/>
              <a:pathLst>
                <a:path w="2826" h="796" extrusionOk="0">
                  <a:moveTo>
                    <a:pt x="2240" y="0"/>
                  </a:moveTo>
                  <a:cubicBezTo>
                    <a:pt x="2240" y="0"/>
                    <a:pt x="1717" y="230"/>
                    <a:pt x="1612" y="230"/>
                  </a:cubicBezTo>
                  <a:cubicBezTo>
                    <a:pt x="1507" y="230"/>
                    <a:pt x="1382" y="105"/>
                    <a:pt x="1382" y="105"/>
                  </a:cubicBezTo>
                  <a:lnTo>
                    <a:pt x="733" y="126"/>
                  </a:lnTo>
                  <a:lnTo>
                    <a:pt x="754" y="293"/>
                  </a:lnTo>
                  <a:cubicBezTo>
                    <a:pt x="775" y="419"/>
                    <a:pt x="231" y="419"/>
                    <a:pt x="22" y="419"/>
                  </a:cubicBezTo>
                  <a:lnTo>
                    <a:pt x="22" y="439"/>
                  </a:lnTo>
                  <a:lnTo>
                    <a:pt x="1" y="481"/>
                  </a:lnTo>
                  <a:lnTo>
                    <a:pt x="85" y="481"/>
                  </a:lnTo>
                  <a:lnTo>
                    <a:pt x="105" y="586"/>
                  </a:lnTo>
                  <a:lnTo>
                    <a:pt x="189" y="586"/>
                  </a:lnTo>
                  <a:lnTo>
                    <a:pt x="231" y="502"/>
                  </a:lnTo>
                  <a:lnTo>
                    <a:pt x="398" y="544"/>
                  </a:lnTo>
                  <a:lnTo>
                    <a:pt x="461" y="544"/>
                  </a:lnTo>
                  <a:lnTo>
                    <a:pt x="545" y="460"/>
                  </a:lnTo>
                  <a:lnTo>
                    <a:pt x="649" y="502"/>
                  </a:lnTo>
                  <a:lnTo>
                    <a:pt x="880" y="711"/>
                  </a:lnTo>
                  <a:lnTo>
                    <a:pt x="984" y="732"/>
                  </a:lnTo>
                  <a:lnTo>
                    <a:pt x="1173" y="691"/>
                  </a:lnTo>
                  <a:lnTo>
                    <a:pt x="1424" y="628"/>
                  </a:lnTo>
                  <a:lnTo>
                    <a:pt x="1507" y="649"/>
                  </a:lnTo>
                  <a:lnTo>
                    <a:pt x="1821" y="649"/>
                  </a:lnTo>
                  <a:lnTo>
                    <a:pt x="1863" y="691"/>
                  </a:lnTo>
                  <a:lnTo>
                    <a:pt x="1863" y="586"/>
                  </a:lnTo>
                  <a:lnTo>
                    <a:pt x="2072" y="502"/>
                  </a:lnTo>
                  <a:lnTo>
                    <a:pt x="2386" y="691"/>
                  </a:lnTo>
                  <a:lnTo>
                    <a:pt x="2595" y="691"/>
                  </a:lnTo>
                  <a:lnTo>
                    <a:pt x="2805" y="795"/>
                  </a:lnTo>
                  <a:lnTo>
                    <a:pt x="2826" y="586"/>
                  </a:lnTo>
                  <a:lnTo>
                    <a:pt x="2742" y="481"/>
                  </a:lnTo>
                  <a:lnTo>
                    <a:pt x="2595" y="377"/>
                  </a:lnTo>
                  <a:lnTo>
                    <a:pt x="2637" y="188"/>
                  </a:lnTo>
                  <a:cubicBezTo>
                    <a:pt x="2628" y="188"/>
                    <a:pt x="2594" y="197"/>
                    <a:pt x="2555" y="197"/>
                  </a:cubicBezTo>
                  <a:cubicBezTo>
                    <a:pt x="2507" y="197"/>
                    <a:pt x="2451" y="184"/>
                    <a:pt x="2428" y="126"/>
                  </a:cubicBezTo>
                  <a:cubicBezTo>
                    <a:pt x="2386" y="21"/>
                    <a:pt x="2240" y="0"/>
                    <a:pt x="2240" y="0"/>
                  </a:cubicBez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1"/>
            <p:cNvSpPr/>
            <p:nvPr/>
          </p:nvSpPr>
          <p:spPr>
            <a:xfrm>
              <a:off x="4298825" y="2603000"/>
              <a:ext cx="2625" cy="2650"/>
            </a:xfrm>
            <a:custGeom>
              <a:avLst/>
              <a:gdLst/>
              <a:ahLst/>
              <a:cxnLst/>
              <a:rect l="l" t="t" r="r" b="b"/>
              <a:pathLst>
                <a:path w="105" h="106" fill="none" extrusionOk="0">
                  <a:moveTo>
                    <a:pt x="105" y="105"/>
                  </a:moveTo>
                  <a:lnTo>
                    <a:pt x="0" y="1"/>
                  </a:lnTo>
                </a:path>
              </a:pathLst>
            </a:custGeom>
            <a:solidFill>
              <a:srgbClr val="FFAD80"/>
            </a:solidFill>
            <a:ln w="25" cap="rnd"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1"/>
            <p:cNvSpPr/>
            <p:nvPr/>
          </p:nvSpPr>
          <p:spPr>
            <a:xfrm>
              <a:off x="4949025" y="2811200"/>
              <a:ext cx="44475" cy="26175"/>
            </a:xfrm>
            <a:custGeom>
              <a:avLst/>
              <a:gdLst/>
              <a:ahLst/>
              <a:cxnLst/>
              <a:rect l="l" t="t" r="r" b="b"/>
              <a:pathLst>
                <a:path w="1779" h="1047" extrusionOk="0">
                  <a:moveTo>
                    <a:pt x="753" y="0"/>
                  </a:moveTo>
                  <a:lnTo>
                    <a:pt x="586" y="21"/>
                  </a:lnTo>
                  <a:lnTo>
                    <a:pt x="314" y="189"/>
                  </a:lnTo>
                  <a:lnTo>
                    <a:pt x="188" y="440"/>
                  </a:lnTo>
                  <a:lnTo>
                    <a:pt x="63" y="502"/>
                  </a:lnTo>
                  <a:lnTo>
                    <a:pt x="63" y="628"/>
                  </a:lnTo>
                  <a:lnTo>
                    <a:pt x="0" y="733"/>
                  </a:lnTo>
                  <a:lnTo>
                    <a:pt x="105" y="921"/>
                  </a:lnTo>
                  <a:lnTo>
                    <a:pt x="314" y="942"/>
                  </a:lnTo>
                  <a:lnTo>
                    <a:pt x="398" y="879"/>
                  </a:lnTo>
                  <a:lnTo>
                    <a:pt x="691" y="1046"/>
                  </a:lnTo>
                  <a:lnTo>
                    <a:pt x="837" y="1046"/>
                  </a:lnTo>
                  <a:lnTo>
                    <a:pt x="942" y="921"/>
                  </a:lnTo>
                  <a:lnTo>
                    <a:pt x="1067" y="879"/>
                  </a:lnTo>
                  <a:lnTo>
                    <a:pt x="1172" y="942"/>
                  </a:lnTo>
                  <a:lnTo>
                    <a:pt x="1381" y="879"/>
                  </a:lnTo>
                  <a:lnTo>
                    <a:pt x="1549" y="921"/>
                  </a:lnTo>
                  <a:lnTo>
                    <a:pt x="1779" y="837"/>
                  </a:lnTo>
                  <a:lnTo>
                    <a:pt x="1779" y="733"/>
                  </a:lnTo>
                  <a:lnTo>
                    <a:pt x="1779" y="565"/>
                  </a:lnTo>
                  <a:lnTo>
                    <a:pt x="1590" y="502"/>
                  </a:lnTo>
                  <a:lnTo>
                    <a:pt x="1590" y="398"/>
                  </a:lnTo>
                  <a:lnTo>
                    <a:pt x="1632" y="230"/>
                  </a:lnTo>
                  <a:lnTo>
                    <a:pt x="1590" y="230"/>
                  </a:lnTo>
                  <a:lnTo>
                    <a:pt x="1528" y="126"/>
                  </a:lnTo>
                  <a:lnTo>
                    <a:pt x="1360" y="105"/>
                  </a:lnTo>
                  <a:lnTo>
                    <a:pt x="1214" y="189"/>
                  </a:lnTo>
                  <a:lnTo>
                    <a:pt x="1109" y="126"/>
                  </a:lnTo>
                  <a:lnTo>
                    <a:pt x="837" y="105"/>
                  </a:lnTo>
                  <a:lnTo>
                    <a:pt x="753"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1"/>
            <p:cNvSpPr/>
            <p:nvPr/>
          </p:nvSpPr>
          <p:spPr>
            <a:xfrm>
              <a:off x="3967175" y="2589925"/>
              <a:ext cx="35075" cy="29850"/>
            </a:xfrm>
            <a:custGeom>
              <a:avLst/>
              <a:gdLst/>
              <a:ahLst/>
              <a:cxnLst/>
              <a:rect l="l" t="t" r="r" b="b"/>
              <a:pathLst>
                <a:path w="1403" h="1194" extrusionOk="0">
                  <a:moveTo>
                    <a:pt x="900" y="1"/>
                  </a:moveTo>
                  <a:lnTo>
                    <a:pt x="754" y="42"/>
                  </a:lnTo>
                  <a:lnTo>
                    <a:pt x="628" y="42"/>
                  </a:lnTo>
                  <a:lnTo>
                    <a:pt x="419" y="84"/>
                  </a:lnTo>
                  <a:lnTo>
                    <a:pt x="314" y="168"/>
                  </a:lnTo>
                  <a:lnTo>
                    <a:pt x="210" y="189"/>
                  </a:lnTo>
                  <a:lnTo>
                    <a:pt x="42" y="273"/>
                  </a:lnTo>
                  <a:lnTo>
                    <a:pt x="63" y="356"/>
                  </a:lnTo>
                  <a:lnTo>
                    <a:pt x="21" y="398"/>
                  </a:lnTo>
                  <a:lnTo>
                    <a:pt x="21" y="377"/>
                  </a:lnTo>
                  <a:lnTo>
                    <a:pt x="1" y="586"/>
                  </a:lnTo>
                  <a:lnTo>
                    <a:pt x="21" y="796"/>
                  </a:lnTo>
                  <a:lnTo>
                    <a:pt x="126" y="942"/>
                  </a:lnTo>
                  <a:lnTo>
                    <a:pt x="168" y="1089"/>
                  </a:lnTo>
                  <a:lnTo>
                    <a:pt x="314" y="1193"/>
                  </a:lnTo>
                  <a:lnTo>
                    <a:pt x="314" y="1151"/>
                  </a:lnTo>
                  <a:lnTo>
                    <a:pt x="524" y="1026"/>
                  </a:lnTo>
                  <a:lnTo>
                    <a:pt x="691" y="984"/>
                  </a:lnTo>
                  <a:lnTo>
                    <a:pt x="691" y="921"/>
                  </a:lnTo>
                  <a:lnTo>
                    <a:pt x="837" y="838"/>
                  </a:lnTo>
                  <a:lnTo>
                    <a:pt x="1110" y="879"/>
                  </a:lnTo>
                  <a:lnTo>
                    <a:pt x="1256" y="796"/>
                  </a:lnTo>
                  <a:lnTo>
                    <a:pt x="1361" y="775"/>
                  </a:lnTo>
                  <a:lnTo>
                    <a:pt x="1402" y="712"/>
                  </a:lnTo>
                  <a:lnTo>
                    <a:pt x="1402" y="607"/>
                  </a:lnTo>
                  <a:lnTo>
                    <a:pt x="1382" y="461"/>
                  </a:lnTo>
                  <a:lnTo>
                    <a:pt x="1214" y="189"/>
                  </a:lnTo>
                  <a:lnTo>
                    <a:pt x="984" y="1"/>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1"/>
            <p:cNvSpPr/>
            <p:nvPr/>
          </p:nvSpPr>
          <p:spPr>
            <a:xfrm>
              <a:off x="3938400" y="2522975"/>
              <a:ext cx="58625" cy="76925"/>
            </a:xfrm>
            <a:custGeom>
              <a:avLst/>
              <a:gdLst/>
              <a:ahLst/>
              <a:cxnLst/>
              <a:rect l="l" t="t" r="r" b="b"/>
              <a:pathLst>
                <a:path w="2345" h="3077" extrusionOk="0">
                  <a:moveTo>
                    <a:pt x="461" y="0"/>
                  </a:moveTo>
                  <a:lnTo>
                    <a:pt x="336" y="105"/>
                  </a:lnTo>
                  <a:lnTo>
                    <a:pt x="315" y="147"/>
                  </a:lnTo>
                  <a:lnTo>
                    <a:pt x="210" y="147"/>
                  </a:lnTo>
                  <a:lnTo>
                    <a:pt x="64" y="210"/>
                  </a:lnTo>
                  <a:lnTo>
                    <a:pt x="1" y="272"/>
                  </a:lnTo>
                  <a:lnTo>
                    <a:pt x="22" y="314"/>
                  </a:lnTo>
                  <a:lnTo>
                    <a:pt x="64" y="461"/>
                  </a:lnTo>
                  <a:lnTo>
                    <a:pt x="105" y="628"/>
                  </a:lnTo>
                  <a:lnTo>
                    <a:pt x="168" y="670"/>
                  </a:lnTo>
                  <a:lnTo>
                    <a:pt x="273" y="691"/>
                  </a:lnTo>
                  <a:lnTo>
                    <a:pt x="273" y="754"/>
                  </a:lnTo>
                  <a:lnTo>
                    <a:pt x="231" y="754"/>
                  </a:lnTo>
                  <a:lnTo>
                    <a:pt x="105" y="775"/>
                  </a:lnTo>
                  <a:lnTo>
                    <a:pt x="126" y="879"/>
                  </a:lnTo>
                  <a:lnTo>
                    <a:pt x="147" y="900"/>
                  </a:lnTo>
                  <a:lnTo>
                    <a:pt x="210" y="879"/>
                  </a:lnTo>
                  <a:lnTo>
                    <a:pt x="273" y="879"/>
                  </a:lnTo>
                  <a:lnTo>
                    <a:pt x="252" y="1047"/>
                  </a:lnTo>
                  <a:lnTo>
                    <a:pt x="147" y="1193"/>
                  </a:lnTo>
                  <a:lnTo>
                    <a:pt x="147" y="1277"/>
                  </a:lnTo>
                  <a:lnTo>
                    <a:pt x="315" y="1402"/>
                  </a:lnTo>
                  <a:lnTo>
                    <a:pt x="419" y="1423"/>
                  </a:lnTo>
                  <a:lnTo>
                    <a:pt x="461" y="1486"/>
                  </a:lnTo>
                  <a:lnTo>
                    <a:pt x="440" y="1570"/>
                  </a:lnTo>
                  <a:lnTo>
                    <a:pt x="336" y="1507"/>
                  </a:lnTo>
                  <a:lnTo>
                    <a:pt x="273" y="1528"/>
                  </a:lnTo>
                  <a:lnTo>
                    <a:pt x="273" y="1674"/>
                  </a:lnTo>
                  <a:lnTo>
                    <a:pt x="419" y="1821"/>
                  </a:lnTo>
                  <a:lnTo>
                    <a:pt x="356" y="1842"/>
                  </a:lnTo>
                  <a:lnTo>
                    <a:pt x="482" y="1988"/>
                  </a:lnTo>
                  <a:lnTo>
                    <a:pt x="482" y="2051"/>
                  </a:lnTo>
                  <a:lnTo>
                    <a:pt x="545" y="2135"/>
                  </a:lnTo>
                  <a:lnTo>
                    <a:pt x="670" y="2135"/>
                  </a:lnTo>
                  <a:lnTo>
                    <a:pt x="754" y="2218"/>
                  </a:lnTo>
                  <a:lnTo>
                    <a:pt x="900" y="2239"/>
                  </a:lnTo>
                  <a:lnTo>
                    <a:pt x="900" y="2365"/>
                  </a:lnTo>
                  <a:lnTo>
                    <a:pt x="838" y="2448"/>
                  </a:lnTo>
                  <a:lnTo>
                    <a:pt x="796" y="2511"/>
                  </a:lnTo>
                  <a:lnTo>
                    <a:pt x="859" y="2532"/>
                  </a:lnTo>
                  <a:lnTo>
                    <a:pt x="942" y="2658"/>
                  </a:lnTo>
                  <a:lnTo>
                    <a:pt x="984" y="2658"/>
                  </a:lnTo>
                  <a:lnTo>
                    <a:pt x="1089" y="2741"/>
                  </a:lnTo>
                  <a:lnTo>
                    <a:pt x="1152" y="2846"/>
                  </a:lnTo>
                  <a:lnTo>
                    <a:pt x="1152" y="2992"/>
                  </a:lnTo>
                  <a:lnTo>
                    <a:pt x="1172" y="3076"/>
                  </a:lnTo>
                  <a:lnTo>
                    <a:pt x="1214" y="3034"/>
                  </a:lnTo>
                  <a:lnTo>
                    <a:pt x="1193" y="2951"/>
                  </a:lnTo>
                  <a:lnTo>
                    <a:pt x="1361" y="2867"/>
                  </a:lnTo>
                  <a:lnTo>
                    <a:pt x="1465" y="2846"/>
                  </a:lnTo>
                  <a:lnTo>
                    <a:pt x="1570" y="2762"/>
                  </a:lnTo>
                  <a:lnTo>
                    <a:pt x="1779" y="2720"/>
                  </a:lnTo>
                  <a:lnTo>
                    <a:pt x="1905" y="2720"/>
                  </a:lnTo>
                  <a:lnTo>
                    <a:pt x="2051" y="2679"/>
                  </a:lnTo>
                  <a:lnTo>
                    <a:pt x="2135" y="2679"/>
                  </a:lnTo>
                  <a:lnTo>
                    <a:pt x="2198" y="2574"/>
                  </a:lnTo>
                  <a:lnTo>
                    <a:pt x="2114" y="2469"/>
                  </a:lnTo>
                  <a:lnTo>
                    <a:pt x="2093" y="2365"/>
                  </a:lnTo>
                  <a:lnTo>
                    <a:pt x="2302" y="2197"/>
                  </a:lnTo>
                  <a:lnTo>
                    <a:pt x="2344" y="2051"/>
                  </a:lnTo>
                  <a:lnTo>
                    <a:pt x="2261" y="1925"/>
                  </a:lnTo>
                  <a:lnTo>
                    <a:pt x="2093" y="1737"/>
                  </a:lnTo>
                  <a:lnTo>
                    <a:pt x="2030" y="1507"/>
                  </a:lnTo>
                  <a:lnTo>
                    <a:pt x="2114" y="1423"/>
                  </a:lnTo>
                  <a:lnTo>
                    <a:pt x="2093" y="1319"/>
                  </a:lnTo>
                  <a:lnTo>
                    <a:pt x="2051" y="1193"/>
                  </a:lnTo>
                  <a:lnTo>
                    <a:pt x="2030" y="1109"/>
                  </a:lnTo>
                  <a:lnTo>
                    <a:pt x="2135" y="984"/>
                  </a:lnTo>
                  <a:lnTo>
                    <a:pt x="1926" y="963"/>
                  </a:lnTo>
                  <a:lnTo>
                    <a:pt x="1842" y="1088"/>
                  </a:lnTo>
                  <a:lnTo>
                    <a:pt x="1737" y="1005"/>
                  </a:lnTo>
                  <a:lnTo>
                    <a:pt x="1633" y="1047"/>
                  </a:lnTo>
                  <a:lnTo>
                    <a:pt x="1591" y="963"/>
                  </a:lnTo>
                  <a:lnTo>
                    <a:pt x="1382" y="879"/>
                  </a:lnTo>
                  <a:lnTo>
                    <a:pt x="1361" y="837"/>
                  </a:lnTo>
                  <a:lnTo>
                    <a:pt x="1424" y="691"/>
                  </a:lnTo>
                  <a:lnTo>
                    <a:pt x="1277" y="565"/>
                  </a:lnTo>
                  <a:lnTo>
                    <a:pt x="1110" y="482"/>
                  </a:lnTo>
                  <a:lnTo>
                    <a:pt x="1089" y="377"/>
                  </a:lnTo>
                  <a:lnTo>
                    <a:pt x="900" y="168"/>
                  </a:lnTo>
                  <a:lnTo>
                    <a:pt x="880" y="105"/>
                  </a:lnTo>
                  <a:lnTo>
                    <a:pt x="754" y="63"/>
                  </a:lnTo>
                  <a:lnTo>
                    <a:pt x="670" y="42"/>
                  </a:lnTo>
                  <a:lnTo>
                    <a:pt x="566" y="21"/>
                  </a:lnTo>
                  <a:lnTo>
                    <a:pt x="461" y="0"/>
                  </a:lnTo>
                  <a:close/>
                </a:path>
              </a:pathLst>
            </a:custGeom>
            <a:solidFill>
              <a:srgbClr val="FFAD80"/>
            </a:solidFill>
            <a:ln w="9525" cap="flat" cmpd="sng">
              <a:solidFill>
                <a:srgbClr val="FFAD8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6" name="Google Shape;1026;p31"/>
          <p:cNvSpPr/>
          <p:nvPr/>
        </p:nvSpPr>
        <p:spPr>
          <a:xfrm>
            <a:off x="5127662" y="3135735"/>
            <a:ext cx="219000" cy="219000"/>
          </a:xfrm>
          <a:prstGeom prst="rect">
            <a:avLst/>
          </a:pr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1"/>
          <p:cNvSpPr/>
          <p:nvPr/>
        </p:nvSpPr>
        <p:spPr>
          <a:xfrm>
            <a:off x="2858653" y="3158761"/>
            <a:ext cx="219000" cy="219000"/>
          </a:xfrm>
          <a:prstGeom prst="rect">
            <a:avLst/>
          </a:pr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1"/>
          <p:cNvSpPr/>
          <p:nvPr/>
        </p:nvSpPr>
        <p:spPr>
          <a:xfrm>
            <a:off x="2584903" y="2927920"/>
            <a:ext cx="219000" cy="219000"/>
          </a:xfrm>
          <a:prstGeom prst="rect">
            <a:avLst/>
          </a:pr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1"/>
          <p:cNvSpPr/>
          <p:nvPr/>
        </p:nvSpPr>
        <p:spPr>
          <a:xfrm>
            <a:off x="4038365" y="2923987"/>
            <a:ext cx="219000" cy="219000"/>
          </a:xfrm>
          <a:prstGeom prst="rect">
            <a:avLst/>
          </a:pr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31" name="Google Shape;1031;p31"/>
          <p:cNvCxnSpPr>
            <a:cxnSpLocks/>
            <a:stCxn id="1030" idx="0"/>
            <a:endCxn id="1026" idx="1"/>
          </p:cNvCxnSpPr>
          <p:nvPr/>
        </p:nvCxnSpPr>
        <p:spPr>
          <a:xfrm rot="16200000" flipH="1">
            <a:off x="4477139" y="2594713"/>
            <a:ext cx="321248" cy="979797"/>
          </a:xfrm>
          <a:prstGeom prst="bentConnector4">
            <a:avLst>
              <a:gd name="adj1" fmla="val -71160"/>
              <a:gd name="adj2" fmla="val 55588"/>
            </a:avLst>
          </a:prstGeom>
          <a:noFill/>
          <a:ln w="19050" cap="flat" cmpd="sng">
            <a:solidFill>
              <a:srgbClr val="477861"/>
            </a:solidFill>
            <a:prstDash val="dot"/>
            <a:round/>
            <a:headEnd type="none" w="med" len="med"/>
            <a:tailEnd type="none" w="med" len="med"/>
          </a:ln>
        </p:spPr>
      </p:cxnSp>
      <p:cxnSp>
        <p:nvCxnSpPr>
          <p:cNvPr id="1032" name="Google Shape;1032;p31"/>
          <p:cNvCxnSpPr>
            <a:stCxn id="1029" idx="1"/>
            <a:endCxn id="1028" idx="1"/>
          </p:cNvCxnSpPr>
          <p:nvPr/>
        </p:nvCxnSpPr>
        <p:spPr>
          <a:xfrm rot="10800000" flipH="1" flipV="1">
            <a:off x="2584903" y="3037419"/>
            <a:ext cx="273750" cy="230841"/>
          </a:xfrm>
          <a:prstGeom prst="bentConnector3">
            <a:avLst>
              <a:gd name="adj1" fmla="val -83507"/>
            </a:avLst>
          </a:prstGeom>
          <a:noFill/>
          <a:ln w="19050" cap="flat" cmpd="sng">
            <a:solidFill>
              <a:srgbClr val="477861"/>
            </a:solidFill>
            <a:prstDash val="dot"/>
            <a:round/>
            <a:headEnd type="none" w="med" len="med"/>
            <a:tailEnd type="none" w="med" len="med"/>
          </a:ln>
        </p:spPr>
      </p:cxnSp>
      <p:cxnSp>
        <p:nvCxnSpPr>
          <p:cNvPr id="1033" name="Google Shape;1033;p31"/>
          <p:cNvCxnSpPr>
            <a:cxnSpLocks/>
          </p:cNvCxnSpPr>
          <p:nvPr/>
        </p:nvCxnSpPr>
        <p:spPr>
          <a:xfrm flipV="1">
            <a:off x="2803903" y="2989537"/>
            <a:ext cx="1249530" cy="43950"/>
          </a:xfrm>
          <a:prstGeom prst="bentConnector4">
            <a:avLst>
              <a:gd name="adj1" fmla="val 45618"/>
              <a:gd name="adj2" fmla="val 8212"/>
            </a:avLst>
          </a:prstGeom>
          <a:noFill/>
          <a:ln w="19050" cap="flat" cmpd="sng">
            <a:solidFill>
              <a:srgbClr val="477861"/>
            </a:solidFill>
            <a:prstDash val="dot"/>
            <a:round/>
            <a:headEnd type="none" w="med" len="med"/>
            <a:tailEnd type="none" w="med" len="med"/>
          </a:ln>
        </p:spPr>
      </p:cxnSp>
      <p:sp>
        <p:nvSpPr>
          <p:cNvPr id="1034" name="Google Shape;1034;p31"/>
          <p:cNvSpPr txBox="1">
            <a:spLocks noGrp="1"/>
          </p:cNvSpPr>
          <p:nvPr>
            <p:ph type="subTitle" idx="1"/>
          </p:nvPr>
        </p:nvSpPr>
        <p:spPr>
          <a:xfrm>
            <a:off x="2456880" y="1242070"/>
            <a:ext cx="1743300" cy="7926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a:t>SARS-CoV-2, or COVID-19, would become a pandemic by March 11 2020</a:t>
            </a:r>
            <a:endParaRPr dirty="0"/>
          </a:p>
        </p:txBody>
      </p:sp>
      <p:sp>
        <p:nvSpPr>
          <p:cNvPr id="1037" name="Google Shape;1037;p31"/>
          <p:cNvSpPr txBox="1">
            <a:spLocks noGrp="1"/>
          </p:cNvSpPr>
          <p:nvPr>
            <p:ph type="subTitle" idx="4"/>
          </p:nvPr>
        </p:nvSpPr>
        <p:spPr>
          <a:xfrm>
            <a:off x="1223931" y="3646775"/>
            <a:ext cx="1743300" cy="7926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a:t>March 15th the University of Florida (UF) transitioned to a fully online format</a:t>
            </a:r>
            <a:endParaRPr dirty="0"/>
          </a:p>
        </p:txBody>
      </p:sp>
      <p:cxnSp>
        <p:nvCxnSpPr>
          <p:cNvPr id="1040" name="Google Shape;1040;p31"/>
          <p:cNvCxnSpPr>
            <a:cxnSpLocks/>
            <a:stCxn id="1026" idx="0"/>
          </p:cNvCxnSpPr>
          <p:nvPr/>
        </p:nvCxnSpPr>
        <p:spPr>
          <a:xfrm rot="5400000" flipH="1" flipV="1">
            <a:off x="5257294" y="2110819"/>
            <a:ext cx="1004785" cy="1045049"/>
          </a:xfrm>
          <a:prstGeom prst="bentConnector2">
            <a:avLst/>
          </a:prstGeom>
          <a:noFill/>
          <a:ln w="19050" cap="flat" cmpd="sng">
            <a:solidFill>
              <a:srgbClr val="477861"/>
            </a:solidFill>
            <a:prstDash val="dot"/>
            <a:round/>
            <a:headEnd type="none" w="med" len="med"/>
            <a:tailEnd type="none" w="med" len="med"/>
          </a:ln>
        </p:spPr>
      </p:cxnSp>
      <p:sp>
        <p:nvSpPr>
          <p:cNvPr id="1042" name="Google Shape;1042;p31"/>
          <p:cNvSpPr/>
          <p:nvPr/>
        </p:nvSpPr>
        <p:spPr>
          <a:xfrm>
            <a:off x="8662800" y="315925"/>
            <a:ext cx="162300" cy="4521900"/>
          </a:xfrm>
          <a:prstGeom prst="rect">
            <a:avLst/>
          </a:pr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1037;p31">
            <a:extLst>
              <a:ext uri="{FF2B5EF4-FFF2-40B4-BE49-F238E27FC236}">
                <a16:creationId xmlns:a16="http://schemas.microsoft.com/office/drawing/2014/main" id="{FEFE9F38-B898-2840-ACE1-10B142C93746}"/>
              </a:ext>
            </a:extLst>
          </p:cNvPr>
          <p:cNvSpPr txBox="1">
            <a:spLocks/>
          </p:cNvSpPr>
          <p:nvPr/>
        </p:nvSpPr>
        <p:spPr>
          <a:xfrm>
            <a:off x="6158574" y="1545838"/>
            <a:ext cx="1743300"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rgbClr val="000000"/>
              </a:buClr>
              <a:buSzPts val="1200"/>
              <a:buFont typeface="Roboto Light"/>
              <a:buNone/>
              <a:defRPr sz="1200" b="0" i="0" u="none" strike="noStrike" cap="none">
                <a:solidFill>
                  <a:schemeClr val="dk1"/>
                </a:solidFill>
                <a:latin typeface="Roboto Light"/>
                <a:ea typeface="Roboto Light"/>
                <a:cs typeface="Roboto Light"/>
                <a:sym typeface="Roboto Light"/>
              </a:defRPr>
            </a:lvl1pPr>
            <a:lvl2pPr marL="914400" marR="0" lvl="1"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2pPr>
            <a:lvl3pPr marL="1371600" marR="0" lvl="2"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3pPr>
            <a:lvl4pPr marL="1828800" marR="0" lvl="3"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4pPr>
            <a:lvl5pPr marL="2286000" marR="0" lvl="4"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5pPr>
            <a:lvl6pPr marL="2743200" marR="0" lvl="5"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6pPr>
            <a:lvl7pPr marL="3200400" marR="0" lvl="6"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7pPr>
            <a:lvl8pPr marL="3657600" marR="0" lvl="7"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8pPr>
            <a:lvl9pPr marL="4114800" marR="0" lvl="8"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9pPr>
          </a:lstStyle>
          <a:p>
            <a:pPr marL="0" indent="0">
              <a:buClr>
                <a:schemeClr val="dk1"/>
              </a:buClr>
              <a:buSzPts val="1100"/>
            </a:pPr>
            <a:r>
              <a:rPr lang="en-US" dirty="0"/>
              <a:t>In December of 2019 a novel coronavirus began to spread across China</a:t>
            </a:r>
          </a:p>
        </p:txBody>
      </p:sp>
      <p:sp>
        <p:nvSpPr>
          <p:cNvPr id="296" name="Google Shape;1037;p31">
            <a:extLst>
              <a:ext uri="{FF2B5EF4-FFF2-40B4-BE49-F238E27FC236}">
                <a16:creationId xmlns:a16="http://schemas.microsoft.com/office/drawing/2014/main" id="{088595C2-E55C-C04E-9C4D-532295425A0F}"/>
              </a:ext>
            </a:extLst>
          </p:cNvPr>
          <p:cNvSpPr txBox="1">
            <a:spLocks/>
          </p:cNvSpPr>
          <p:nvPr/>
        </p:nvSpPr>
        <p:spPr>
          <a:xfrm>
            <a:off x="452914" y="2069968"/>
            <a:ext cx="1743300"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rgbClr val="000000"/>
              </a:buClr>
              <a:buSzPts val="1200"/>
              <a:buFont typeface="Roboto Light"/>
              <a:buNone/>
              <a:defRPr sz="1200" b="0" i="0" u="none" strike="noStrike" cap="none">
                <a:solidFill>
                  <a:schemeClr val="dk1"/>
                </a:solidFill>
                <a:latin typeface="Roboto Light"/>
                <a:ea typeface="Roboto Light"/>
                <a:cs typeface="Roboto Light"/>
                <a:sym typeface="Roboto Light"/>
              </a:defRPr>
            </a:lvl1pPr>
            <a:lvl2pPr marL="914400" marR="0" lvl="1"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2pPr>
            <a:lvl3pPr marL="1371600" marR="0" lvl="2"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3pPr>
            <a:lvl4pPr marL="1828800" marR="0" lvl="3"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4pPr>
            <a:lvl5pPr marL="2286000" marR="0" lvl="4"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5pPr>
            <a:lvl6pPr marL="2743200" marR="0" lvl="5"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6pPr>
            <a:lvl7pPr marL="3200400" marR="0" lvl="6"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7pPr>
            <a:lvl8pPr marL="3657600" marR="0" lvl="7"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8pPr>
            <a:lvl9pPr marL="4114800" marR="0" lvl="8" indent="-317500" algn="ctr" rtl="0">
              <a:lnSpc>
                <a:spcPct val="100000"/>
              </a:lnSpc>
              <a:spcBef>
                <a:spcPts val="0"/>
              </a:spcBef>
              <a:spcAft>
                <a:spcPts val="0"/>
              </a:spcAft>
              <a:buClr>
                <a:srgbClr val="000000"/>
              </a:buClr>
              <a:buSzPts val="1200"/>
              <a:buFont typeface="Roboto Light"/>
              <a:buNone/>
              <a:defRPr sz="1200" b="0" i="0" u="none" strike="noStrike" cap="none">
                <a:solidFill>
                  <a:srgbClr val="000000"/>
                </a:solidFill>
                <a:latin typeface="Roboto Light"/>
                <a:ea typeface="Roboto Light"/>
                <a:cs typeface="Roboto Light"/>
                <a:sym typeface="Roboto Light"/>
              </a:defRPr>
            </a:lvl9pPr>
          </a:lstStyle>
          <a:p>
            <a:pPr marL="0" indent="0">
              <a:buClr>
                <a:schemeClr val="dk1"/>
              </a:buClr>
              <a:buSzPts val="1100"/>
            </a:pPr>
            <a:r>
              <a:rPr lang="en-US" dirty="0"/>
              <a:t>1st laboratory confirmed case of COVID-19 on January 20 2020 in the US</a:t>
            </a:r>
          </a:p>
        </p:txBody>
      </p:sp>
      <p:sp>
        <p:nvSpPr>
          <p:cNvPr id="19" name="Rectangle 18">
            <a:extLst>
              <a:ext uri="{FF2B5EF4-FFF2-40B4-BE49-F238E27FC236}">
                <a16:creationId xmlns:a16="http://schemas.microsoft.com/office/drawing/2014/main" id="{0D82B237-D456-8343-A85B-9B9EF01832C5}"/>
              </a:ext>
            </a:extLst>
          </p:cNvPr>
          <p:cNvSpPr/>
          <p:nvPr/>
        </p:nvSpPr>
        <p:spPr>
          <a:xfrm>
            <a:off x="5756103" y="1293499"/>
            <a:ext cx="526106" cy="646331"/>
          </a:xfrm>
          <a:prstGeom prst="rect">
            <a:avLst/>
          </a:prstGeom>
        </p:spPr>
        <p:txBody>
          <a:bodyPr wrap="none">
            <a:spAutoFit/>
          </a:bodyPr>
          <a:lstStyle/>
          <a:p>
            <a:pPr lvl="0" algn="ctr">
              <a:buSzPts val="3600"/>
            </a:pPr>
            <a:r>
              <a:rPr lang="en" sz="3600" dirty="0">
                <a:solidFill>
                  <a:srgbClr val="1E2128"/>
                </a:solidFill>
                <a:latin typeface="Amatic SC"/>
                <a:cs typeface="Amatic SC"/>
                <a:sym typeface="Amatic SC"/>
              </a:rPr>
              <a:t>01.</a:t>
            </a:r>
          </a:p>
        </p:txBody>
      </p:sp>
      <p:sp>
        <p:nvSpPr>
          <p:cNvPr id="24" name="Rectangle 23">
            <a:extLst>
              <a:ext uri="{FF2B5EF4-FFF2-40B4-BE49-F238E27FC236}">
                <a16:creationId xmlns:a16="http://schemas.microsoft.com/office/drawing/2014/main" id="{63F32CF2-1139-4844-8572-58AD7000A049}"/>
              </a:ext>
            </a:extLst>
          </p:cNvPr>
          <p:cNvSpPr/>
          <p:nvPr/>
        </p:nvSpPr>
        <p:spPr>
          <a:xfrm>
            <a:off x="2010364" y="1005475"/>
            <a:ext cx="554960" cy="646331"/>
          </a:xfrm>
          <a:prstGeom prst="rect">
            <a:avLst/>
          </a:prstGeom>
        </p:spPr>
        <p:txBody>
          <a:bodyPr wrap="none">
            <a:spAutoFit/>
          </a:bodyPr>
          <a:lstStyle/>
          <a:p>
            <a:r>
              <a:rPr lang="en" sz="3600" dirty="0">
                <a:solidFill>
                  <a:srgbClr val="1E2128"/>
                </a:solidFill>
                <a:latin typeface="Amatic SC"/>
                <a:cs typeface="Amatic SC"/>
                <a:sym typeface="Amatic SC"/>
              </a:rPr>
              <a:t>02.</a:t>
            </a:r>
            <a:endParaRPr lang="en-US" dirty="0"/>
          </a:p>
        </p:txBody>
      </p:sp>
      <p:sp>
        <p:nvSpPr>
          <p:cNvPr id="25" name="Rectangle 24">
            <a:extLst>
              <a:ext uri="{FF2B5EF4-FFF2-40B4-BE49-F238E27FC236}">
                <a16:creationId xmlns:a16="http://schemas.microsoft.com/office/drawing/2014/main" id="{C120D458-DEDD-1A4E-9C11-838B4D64790B}"/>
              </a:ext>
            </a:extLst>
          </p:cNvPr>
          <p:cNvSpPr/>
          <p:nvPr/>
        </p:nvSpPr>
        <p:spPr>
          <a:xfrm>
            <a:off x="176235" y="1807785"/>
            <a:ext cx="553357" cy="646331"/>
          </a:xfrm>
          <a:prstGeom prst="rect">
            <a:avLst/>
          </a:prstGeom>
        </p:spPr>
        <p:txBody>
          <a:bodyPr wrap="none">
            <a:spAutoFit/>
          </a:bodyPr>
          <a:lstStyle/>
          <a:p>
            <a:pPr lvl="0" algn="ctr">
              <a:buSzPts val="3600"/>
            </a:pPr>
            <a:r>
              <a:rPr lang="en" sz="3600" dirty="0">
                <a:solidFill>
                  <a:srgbClr val="1E2128"/>
                </a:solidFill>
                <a:latin typeface="Amatic SC"/>
                <a:cs typeface="Amatic SC"/>
                <a:sym typeface="Amatic SC"/>
              </a:rPr>
              <a:t>03.</a:t>
            </a:r>
          </a:p>
        </p:txBody>
      </p:sp>
      <p:sp>
        <p:nvSpPr>
          <p:cNvPr id="26" name="Rectangle 25">
            <a:extLst>
              <a:ext uri="{FF2B5EF4-FFF2-40B4-BE49-F238E27FC236}">
                <a16:creationId xmlns:a16="http://schemas.microsoft.com/office/drawing/2014/main" id="{B105D04C-66E6-7542-A7B2-8F7FDD22C697}"/>
              </a:ext>
            </a:extLst>
          </p:cNvPr>
          <p:cNvSpPr/>
          <p:nvPr/>
        </p:nvSpPr>
        <p:spPr>
          <a:xfrm>
            <a:off x="955267" y="3361444"/>
            <a:ext cx="537328" cy="646331"/>
          </a:xfrm>
          <a:prstGeom prst="rect">
            <a:avLst/>
          </a:prstGeom>
        </p:spPr>
        <p:txBody>
          <a:bodyPr wrap="none">
            <a:spAutoFit/>
          </a:bodyPr>
          <a:lstStyle/>
          <a:p>
            <a:pPr lvl="0" algn="ctr">
              <a:buSzPts val="3600"/>
            </a:pPr>
            <a:r>
              <a:rPr lang="en" sz="3600" dirty="0">
                <a:solidFill>
                  <a:srgbClr val="1E2128"/>
                </a:solidFill>
                <a:latin typeface="Amatic SC"/>
                <a:cs typeface="Amatic SC"/>
                <a:sym typeface="Amatic SC"/>
              </a:rPr>
              <a:t>04.</a:t>
            </a:r>
          </a:p>
        </p:txBody>
      </p:sp>
      <p:cxnSp>
        <p:nvCxnSpPr>
          <p:cNvPr id="315" name="Google Shape;1032;p31">
            <a:extLst>
              <a:ext uri="{FF2B5EF4-FFF2-40B4-BE49-F238E27FC236}">
                <a16:creationId xmlns:a16="http://schemas.microsoft.com/office/drawing/2014/main" id="{EE240E6F-CD15-8D45-91C2-F4BCA9E3E41E}"/>
              </a:ext>
            </a:extLst>
          </p:cNvPr>
          <p:cNvCxnSpPr>
            <a:cxnSpLocks/>
            <a:stCxn id="1028" idx="2"/>
            <a:endCxn id="1037" idx="0"/>
          </p:cNvCxnSpPr>
          <p:nvPr/>
        </p:nvCxnSpPr>
        <p:spPr>
          <a:xfrm rot="5400000">
            <a:off x="2397360" y="3075982"/>
            <a:ext cx="269014" cy="872572"/>
          </a:xfrm>
          <a:prstGeom prst="bentConnector3">
            <a:avLst>
              <a:gd name="adj1" fmla="val 50000"/>
            </a:avLst>
          </a:prstGeom>
          <a:noFill/>
          <a:ln w="19050" cap="flat" cmpd="sng">
            <a:solidFill>
              <a:srgbClr val="477861"/>
            </a:solidFill>
            <a:prstDash val="dot"/>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0"/>
          <p:cNvSpPr txBox="1">
            <a:spLocks noGrp="1"/>
          </p:cNvSpPr>
          <p:nvPr>
            <p:ph type="ctrTitle"/>
          </p:nvPr>
        </p:nvSpPr>
        <p:spPr>
          <a:xfrm>
            <a:off x="1802100" y="720000"/>
            <a:ext cx="5539800" cy="87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Purpose of this study </a:t>
            </a:r>
            <a:endParaRPr dirty="0"/>
          </a:p>
        </p:txBody>
      </p:sp>
      <p:sp>
        <p:nvSpPr>
          <p:cNvPr id="238" name="Google Shape;238;p20"/>
          <p:cNvSpPr txBox="1">
            <a:spLocks noGrp="1"/>
          </p:cNvSpPr>
          <p:nvPr>
            <p:ph type="body" idx="1"/>
          </p:nvPr>
        </p:nvSpPr>
        <p:spPr>
          <a:xfrm>
            <a:off x="1985011" y="1371350"/>
            <a:ext cx="6190975" cy="2857500"/>
          </a:xfrm>
          <a:prstGeom prst="rect">
            <a:avLst/>
          </a:prstGeom>
        </p:spPr>
        <p:txBody>
          <a:bodyPr spcFirstLastPara="1" wrap="square" lIns="91425" tIns="91425" rIns="91425" bIns="91425" anchor="t" anchorCtr="0">
            <a:noAutofit/>
          </a:bodyPr>
          <a:lstStyle/>
          <a:p>
            <a:pPr marL="171450" indent="-171450">
              <a:buClr>
                <a:schemeClr val="dk1"/>
              </a:buClr>
              <a:buSzPts val="1100"/>
            </a:pPr>
            <a:r>
              <a:rPr lang="en-US" sz="1200" dirty="0"/>
              <a:t>Explain any relationships between the  responsive move to remote learning and academic performance and stress, anxiety, and depression.</a:t>
            </a:r>
          </a:p>
          <a:p>
            <a:pPr marL="171450" indent="-171450">
              <a:buClr>
                <a:schemeClr val="dk1"/>
              </a:buClr>
              <a:buSzPts val="1100"/>
            </a:pPr>
            <a:r>
              <a:rPr lang="en-US" sz="1200" dirty="0"/>
              <a:t>Inform instructors and administrators within the College of Public Health &amp; Health Professions, as well as the broader UF community, about strategies within online learning that are most effective at addressing the current needs of the students and cultivating student engagement as academia switches from crisis response to crisis planning for the future</a:t>
            </a:r>
          </a:p>
          <a:p>
            <a:pPr marL="171450" indent="-171450">
              <a:buClr>
                <a:schemeClr val="dk1"/>
              </a:buClr>
              <a:buSzPts val="1100"/>
            </a:pPr>
            <a:r>
              <a:rPr lang="en-US" sz="1200" dirty="0"/>
              <a:t>Springboard from which specific future academic instruction, research, response, or interventions will be developed</a:t>
            </a:r>
          </a:p>
          <a:p>
            <a:pPr marL="171450" indent="-171450">
              <a:buClr>
                <a:schemeClr val="dk1"/>
              </a:buClr>
              <a:buSzPts val="1100"/>
            </a:pPr>
            <a:endParaRPr lang="en-US" dirty="0">
              <a:solidFill>
                <a:schemeClr val="dk1"/>
              </a:solidFill>
            </a:endParaRPr>
          </a:p>
          <a:p>
            <a:pPr marL="0" indent="0">
              <a:buClr>
                <a:schemeClr val="dk1"/>
              </a:buClr>
              <a:buSzPts val="1100"/>
              <a:buNone/>
            </a:pPr>
            <a:endParaRPr lang="en" dirty="0">
              <a:solidFill>
                <a:schemeClr val="dk1"/>
              </a:solidFill>
            </a:endParaRPr>
          </a:p>
          <a:p>
            <a:pPr marL="0" lvl="0" indent="0" algn="l" rtl="0">
              <a:spcBef>
                <a:spcPts val="0"/>
              </a:spcBef>
              <a:spcAft>
                <a:spcPts val="0"/>
              </a:spcAft>
              <a:buClr>
                <a:schemeClr val="dk1"/>
              </a:buClr>
              <a:buSzPts val="1100"/>
              <a:buFont typeface="Arial"/>
              <a:buNone/>
            </a:pPr>
            <a:r>
              <a:rPr lang="en" sz="1500" dirty="0">
                <a:solidFill>
                  <a:schemeClr val="dk1"/>
                </a:solidFill>
              </a:rPr>
              <a:t>Most importantly, we wanted to make real-time changes to ensure success for our students.</a:t>
            </a:r>
            <a:endParaRPr sz="1500" dirty="0">
              <a:solidFill>
                <a:schemeClr val="dk1"/>
              </a:solidFill>
            </a:endParaRPr>
          </a:p>
          <a:p>
            <a:pPr marL="0" lvl="0" indent="0" algn="l" rtl="0">
              <a:spcBef>
                <a:spcPts val="0"/>
              </a:spcBef>
              <a:spcAft>
                <a:spcPts val="1600"/>
              </a:spcAft>
              <a:buNone/>
            </a:pPr>
            <a:endParaRPr sz="900" dirty="0">
              <a:solidFill>
                <a:schemeClr val="dk1"/>
              </a:solidFill>
            </a:endParaRPr>
          </a:p>
        </p:txBody>
      </p:sp>
      <p:sp>
        <p:nvSpPr>
          <p:cNvPr id="239" name="Google Shape;239;p20"/>
          <p:cNvSpPr/>
          <p:nvPr/>
        </p:nvSpPr>
        <p:spPr>
          <a:xfrm>
            <a:off x="350025" y="300550"/>
            <a:ext cx="936000" cy="45219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0"/>
          <p:cNvSpPr/>
          <p:nvPr/>
        </p:nvSpPr>
        <p:spPr>
          <a:xfrm>
            <a:off x="8610700" y="231025"/>
            <a:ext cx="183000" cy="45219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1" name="Google Shape;241;p20"/>
          <p:cNvGrpSpPr/>
          <p:nvPr/>
        </p:nvGrpSpPr>
        <p:grpSpPr>
          <a:xfrm>
            <a:off x="449775" y="2586050"/>
            <a:ext cx="1581350" cy="2236395"/>
            <a:chOff x="449775" y="2586050"/>
            <a:chExt cx="1581350" cy="2236395"/>
          </a:xfrm>
        </p:grpSpPr>
        <p:grpSp>
          <p:nvGrpSpPr>
            <p:cNvPr id="242" name="Google Shape;242;p20"/>
            <p:cNvGrpSpPr/>
            <p:nvPr/>
          </p:nvGrpSpPr>
          <p:grpSpPr>
            <a:xfrm>
              <a:off x="449775" y="2586050"/>
              <a:ext cx="1581350" cy="1805658"/>
              <a:chOff x="3708086" y="2471407"/>
              <a:chExt cx="2111000" cy="2410437"/>
            </a:xfrm>
          </p:grpSpPr>
          <p:sp>
            <p:nvSpPr>
              <p:cNvPr id="243" name="Google Shape;243;p20"/>
              <p:cNvSpPr/>
              <p:nvPr/>
            </p:nvSpPr>
            <p:spPr>
              <a:xfrm>
                <a:off x="4828900" y="3467800"/>
                <a:ext cx="754425" cy="934775"/>
              </a:xfrm>
              <a:custGeom>
                <a:avLst/>
                <a:gdLst/>
                <a:ahLst/>
                <a:cxnLst/>
                <a:rect l="l" t="t" r="r" b="b"/>
                <a:pathLst>
                  <a:path w="30177" h="37391" extrusionOk="0">
                    <a:moveTo>
                      <a:pt x="30177" y="1"/>
                    </a:moveTo>
                    <a:cubicBezTo>
                      <a:pt x="21337" y="4386"/>
                      <a:pt x="14294" y="11656"/>
                      <a:pt x="7857" y="19135"/>
                    </a:cubicBezTo>
                    <a:cubicBezTo>
                      <a:pt x="5678" y="21667"/>
                      <a:pt x="3523" y="24273"/>
                      <a:pt x="2072" y="27283"/>
                    </a:cubicBezTo>
                    <a:cubicBezTo>
                      <a:pt x="1057" y="29391"/>
                      <a:pt x="407" y="31674"/>
                      <a:pt x="151" y="34000"/>
                    </a:cubicBezTo>
                    <a:lnTo>
                      <a:pt x="151" y="34000"/>
                    </a:lnTo>
                    <a:cubicBezTo>
                      <a:pt x="4913" y="23640"/>
                      <a:pt x="17457" y="18995"/>
                      <a:pt x="23818" y="9477"/>
                    </a:cubicBezTo>
                    <a:cubicBezTo>
                      <a:pt x="25939" y="6302"/>
                      <a:pt x="27368" y="2588"/>
                      <a:pt x="30177" y="1"/>
                    </a:cubicBezTo>
                    <a:close/>
                    <a:moveTo>
                      <a:pt x="151" y="34000"/>
                    </a:moveTo>
                    <a:cubicBezTo>
                      <a:pt x="100" y="34111"/>
                      <a:pt x="49" y="34223"/>
                      <a:pt x="0" y="34336"/>
                    </a:cubicBezTo>
                    <a:lnTo>
                      <a:pt x="30" y="35897"/>
                    </a:lnTo>
                    <a:lnTo>
                      <a:pt x="30" y="35897"/>
                    </a:lnTo>
                    <a:cubicBezTo>
                      <a:pt x="41" y="35264"/>
                      <a:pt x="81" y="34630"/>
                      <a:pt x="151" y="34000"/>
                    </a:cubicBezTo>
                    <a:close/>
                    <a:moveTo>
                      <a:pt x="30" y="35897"/>
                    </a:moveTo>
                    <a:cubicBezTo>
                      <a:pt x="21" y="36395"/>
                      <a:pt x="30" y="36893"/>
                      <a:pt x="58" y="37391"/>
                    </a:cubicBezTo>
                    <a:lnTo>
                      <a:pt x="30" y="3589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0"/>
              <p:cNvSpPr/>
              <p:nvPr/>
            </p:nvSpPr>
            <p:spPr>
              <a:xfrm>
                <a:off x="3901125" y="3222900"/>
                <a:ext cx="931575" cy="946825"/>
              </a:xfrm>
              <a:custGeom>
                <a:avLst/>
                <a:gdLst/>
                <a:ahLst/>
                <a:cxnLst/>
                <a:rect l="l" t="t" r="r" b="b"/>
                <a:pathLst>
                  <a:path w="37263" h="37873" extrusionOk="0">
                    <a:moveTo>
                      <a:pt x="1115" y="0"/>
                    </a:moveTo>
                    <a:cubicBezTo>
                      <a:pt x="745" y="0"/>
                      <a:pt x="373" y="26"/>
                      <a:pt x="0" y="80"/>
                    </a:cubicBezTo>
                    <a:cubicBezTo>
                      <a:pt x="6964" y="2503"/>
                      <a:pt x="11197" y="10061"/>
                      <a:pt x="18197" y="12379"/>
                    </a:cubicBezTo>
                    <a:cubicBezTo>
                      <a:pt x="19242" y="12724"/>
                      <a:pt x="20330" y="12945"/>
                      <a:pt x="21341" y="13380"/>
                    </a:cubicBezTo>
                    <a:cubicBezTo>
                      <a:pt x="23849" y="14457"/>
                      <a:pt x="25616" y="16715"/>
                      <a:pt x="27273" y="18885"/>
                    </a:cubicBezTo>
                    <a:cubicBezTo>
                      <a:pt x="31663" y="24633"/>
                      <a:pt x="36200" y="30718"/>
                      <a:pt x="37262" y="37872"/>
                    </a:cubicBezTo>
                    <a:lnTo>
                      <a:pt x="36981" y="33148"/>
                    </a:lnTo>
                    <a:cubicBezTo>
                      <a:pt x="35283" y="26220"/>
                      <a:pt x="33398" y="18944"/>
                      <a:pt x="28436" y="13820"/>
                    </a:cubicBezTo>
                    <a:cubicBezTo>
                      <a:pt x="25147" y="10421"/>
                      <a:pt x="20796" y="8292"/>
                      <a:pt x="16539" y="6229"/>
                    </a:cubicBezTo>
                    <a:cubicBezTo>
                      <a:pt x="13777" y="4891"/>
                      <a:pt x="11016" y="3553"/>
                      <a:pt x="8254" y="2215"/>
                    </a:cubicBezTo>
                    <a:cubicBezTo>
                      <a:pt x="5994" y="1121"/>
                      <a:pt x="3584" y="0"/>
                      <a:pt x="1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0"/>
              <p:cNvSpPr/>
              <p:nvPr/>
            </p:nvSpPr>
            <p:spPr>
              <a:xfrm>
                <a:off x="4399900" y="2757150"/>
                <a:ext cx="463300" cy="1149225"/>
              </a:xfrm>
              <a:custGeom>
                <a:avLst/>
                <a:gdLst/>
                <a:ahLst/>
                <a:cxnLst/>
                <a:rect l="l" t="t" r="r" b="b"/>
                <a:pathLst>
                  <a:path w="18532" h="45969" extrusionOk="0">
                    <a:moveTo>
                      <a:pt x="0" y="1"/>
                    </a:moveTo>
                    <a:lnTo>
                      <a:pt x="0" y="1"/>
                    </a:lnTo>
                    <a:cubicBezTo>
                      <a:pt x="62" y="224"/>
                      <a:pt x="129" y="445"/>
                      <a:pt x="200" y="663"/>
                    </a:cubicBezTo>
                    <a:lnTo>
                      <a:pt x="200" y="663"/>
                    </a:lnTo>
                    <a:lnTo>
                      <a:pt x="0" y="1"/>
                    </a:lnTo>
                    <a:close/>
                    <a:moveTo>
                      <a:pt x="200" y="663"/>
                    </a:moveTo>
                    <a:lnTo>
                      <a:pt x="5464" y="18130"/>
                    </a:lnTo>
                    <a:cubicBezTo>
                      <a:pt x="5940" y="19709"/>
                      <a:pt x="6428" y="21313"/>
                      <a:pt x="7338" y="22690"/>
                    </a:cubicBezTo>
                    <a:cubicBezTo>
                      <a:pt x="8205" y="24000"/>
                      <a:pt x="9413" y="25041"/>
                      <a:pt x="10500" y="26175"/>
                    </a:cubicBezTo>
                    <a:cubicBezTo>
                      <a:pt x="15359" y="31249"/>
                      <a:pt x="17816" y="38532"/>
                      <a:pt x="17023" y="45511"/>
                    </a:cubicBezTo>
                    <a:lnTo>
                      <a:pt x="17037" y="45968"/>
                    </a:lnTo>
                    <a:cubicBezTo>
                      <a:pt x="17803" y="40211"/>
                      <a:pt x="18532" y="34136"/>
                      <a:pt x="16304" y="28771"/>
                    </a:cubicBezTo>
                    <a:cubicBezTo>
                      <a:pt x="15347" y="26465"/>
                      <a:pt x="13882" y="24408"/>
                      <a:pt x="12738" y="22188"/>
                    </a:cubicBezTo>
                    <a:cubicBezTo>
                      <a:pt x="11698" y="20168"/>
                      <a:pt x="10924" y="18017"/>
                      <a:pt x="9854" y="16012"/>
                    </a:cubicBezTo>
                    <a:cubicBezTo>
                      <a:pt x="6998" y="10660"/>
                      <a:pt x="2064" y="6394"/>
                      <a:pt x="200" y="6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0"/>
              <p:cNvSpPr/>
              <p:nvPr/>
            </p:nvSpPr>
            <p:spPr>
              <a:xfrm>
                <a:off x="3708086" y="2471407"/>
                <a:ext cx="2111000" cy="2410437"/>
              </a:xfrm>
              <a:custGeom>
                <a:avLst/>
                <a:gdLst/>
                <a:ahLst/>
                <a:cxnLst/>
                <a:rect l="l" t="t" r="r" b="b"/>
                <a:pathLst>
                  <a:path w="84440" h="91940" extrusionOk="0">
                    <a:moveTo>
                      <a:pt x="48409" y="0"/>
                    </a:moveTo>
                    <a:lnTo>
                      <a:pt x="48409" y="0"/>
                    </a:lnTo>
                    <a:cubicBezTo>
                      <a:pt x="42637" y="11493"/>
                      <a:pt x="40782" y="24910"/>
                      <a:pt x="43220" y="37538"/>
                    </a:cubicBezTo>
                    <a:cubicBezTo>
                      <a:pt x="43868" y="40886"/>
                      <a:pt x="44799" y="44300"/>
                      <a:pt x="44815" y="47667"/>
                    </a:cubicBezTo>
                    <a:cubicBezTo>
                      <a:pt x="44794" y="47732"/>
                      <a:pt x="44775" y="47801"/>
                      <a:pt x="44775" y="47864"/>
                    </a:cubicBezTo>
                    <a:cubicBezTo>
                      <a:pt x="44735" y="48558"/>
                      <a:pt x="44707" y="49251"/>
                      <a:pt x="44656" y="49958"/>
                    </a:cubicBezTo>
                    <a:cubicBezTo>
                      <a:pt x="44595" y="50391"/>
                      <a:pt x="44534" y="50824"/>
                      <a:pt x="44431" y="51254"/>
                    </a:cubicBezTo>
                    <a:lnTo>
                      <a:pt x="44531" y="52569"/>
                    </a:lnTo>
                    <a:cubicBezTo>
                      <a:pt x="44383" y="55348"/>
                      <a:pt x="44250" y="58130"/>
                      <a:pt x="44129" y="60917"/>
                    </a:cubicBezTo>
                    <a:cubicBezTo>
                      <a:pt x="44117" y="61139"/>
                      <a:pt x="44105" y="61385"/>
                      <a:pt x="44103" y="61621"/>
                    </a:cubicBezTo>
                    <a:cubicBezTo>
                      <a:pt x="44079" y="61655"/>
                      <a:pt x="44052" y="61687"/>
                      <a:pt x="44026" y="61721"/>
                    </a:cubicBezTo>
                    <a:lnTo>
                      <a:pt x="44102" y="61770"/>
                    </a:lnTo>
                    <a:cubicBezTo>
                      <a:pt x="44063" y="62479"/>
                      <a:pt x="44036" y="63175"/>
                      <a:pt x="43995" y="63885"/>
                    </a:cubicBezTo>
                    <a:cubicBezTo>
                      <a:pt x="43942" y="65295"/>
                      <a:pt x="43888" y="66718"/>
                      <a:pt x="43847" y="68128"/>
                    </a:cubicBezTo>
                    <a:cubicBezTo>
                      <a:pt x="43847" y="68137"/>
                      <a:pt x="43847" y="68145"/>
                      <a:pt x="43847" y="68153"/>
                    </a:cubicBezTo>
                    <a:cubicBezTo>
                      <a:pt x="37848" y="56039"/>
                      <a:pt x="25260" y="47369"/>
                      <a:pt x="11762" y="46280"/>
                    </a:cubicBezTo>
                    <a:lnTo>
                      <a:pt x="11762" y="46280"/>
                    </a:lnTo>
                    <a:cubicBezTo>
                      <a:pt x="13993" y="47792"/>
                      <a:pt x="14922" y="50557"/>
                      <a:pt x="16332" y="52853"/>
                    </a:cubicBezTo>
                    <a:cubicBezTo>
                      <a:pt x="18731" y="56764"/>
                      <a:pt x="22695" y="59465"/>
                      <a:pt x="26810" y="61494"/>
                    </a:cubicBezTo>
                    <a:cubicBezTo>
                      <a:pt x="30925" y="63525"/>
                      <a:pt x="35301" y="65004"/>
                      <a:pt x="39351" y="67162"/>
                    </a:cubicBezTo>
                    <a:cubicBezTo>
                      <a:pt x="40944" y="68011"/>
                      <a:pt x="42511" y="69007"/>
                      <a:pt x="43781" y="70273"/>
                    </a:cubicBezTo>
                    <a:lnTo>
                      <a:pt x="43781" y="70277"/>
                    </a:lnTo>
                    <a:cubicBezTo>
                      <a:pt x="43740" y="71378"/>
                      <a:pt x="43727" y="72453"/>
                      <a:pt x="43713" y="73554"/>
                    </a:cubicBezTo>
                    <a:lnTo>
                      <a:pt x="43713" y="73570"/>
                    </a:lnTo>
                    <a:cubicBezTo>
                      <a:pt x="39286" y="71260"/>
                      <a:pt x="34294" y="70053"/>
                      <a:pt x="29305" y="70053"/>
                    </a:cubicBezTo>
                    <a:cubicBezTo>
                      <a:pt x="27111" y="70053"/>
                      <a:pt x="24918" y="70286"/>
                      <a:pt x="22774" y="70761"/>
                    </a:cubicBezTo>
                    <a:cubicBezTo>
                      <a:pt x="21008" y="71153"/>
                      <a:pt x="19268" y="71701"/>
                      <a:pt x="17469" y="71892"/>
                    </a:cubicBezTo>
                    <a:cubicBezTo>
                      <a:pt x="16797" y="71963"/>
                      <a:pt x="16122" y="71984"/>
                      <a:pt x="15447" y="71984"/>
                    </a:cubicBezTo>
                    <a:cubicBezTo>
                      <a:pt x="14470" y="71984"/>
                      <a:pt x="13492" y="71940"/>
                      <a:pt x="12514" y="71940"/>
                    </a:cubicBezTo>
                    <a:cubicBezTo>
                      <a:pt x="12276" y="71940"/>
                      <a:pt x="12037" y="71943"/>
                      <a:pt x="11798" y="71949"/>
                    </a:cubicBezTo>
                    <a:cubicBezTo>
                      <a:pt x="7597" y="72068"/>
                      <a:pt x="3440" y="73444"/>
                      <a:pt x="1" y="75857"/>
                    </a:cubicBezTo>
                    <a:cubicBezTo>
                      <a:pt x="2500" y="74923"/>
                      <a:pt x="5041" y="73981"/>
                      <a:pt x="7701" y="73777"/>
                    </a:cubicBezTo>
                    <a:cubicBezTo>
                      <a:pt x="8126" y="73744"/>
                      <a:pt x="8550" y="73730"/>
                      <a:pt x="8975" y="73730"/>
                    </a:cubicBezTo>
                    <a:cubicBezTo>
                      <a:pt x="11055" y="73730"/>
                      <a:pt x="13137" y="74057"/>
                      <a:pt x="15223" y="74065"/>
                    </a:cubicBezTo>
                    <a:cubicBezTo>
                      <a:pt x="15255" y="74066"/>
                      <a:pt x="15286" y="74066"/>
                      <a:pt x="15318" y="74066"/>
                    </a:cubicBezTo>
                    <a:cubicBezTo>
                      <a:pt x="17995" y="74066"/>
                      <a:pt x="20643" y="73551"/>
                      <a:pt x="23300" y="73216"/>
                    </a:cubicBezTo>
                    <a:cubicBezTo>
                      <a:pt x="25759" y="72907"/>
                      <a:pt x="28233" y="72753"/>
                      <a:pt x="30705" y="72753"/>
                    </a:cubicBezTo>
                    <a:cubicBezTo>
                      <a:pt x="34023" y="72753"/>
                      <a:pt x="37339" y="73031"/>
                      <a:pt x="40619" y="73586"/>
                    </a:cubicBezTo>
                    <a:cubicBezTo>
                      <a:pt x="41667" y="73763"/>
                      <a:pt x="42736" y="74005"/>
                      <a:pt x="43688" y="74454"/>
                    </a:cubicBezTo>
                    <a:cubicBezTo>
                      <a:pt x="43607" y="78720"/>
                      <a:pt x="43621" y="83013"/>
                      <a:pt x="43755" y="87266"/>
                    </a:cubicBezTo>
                    <a:cubicBezTo>
                      <a:pt x="43809" y="88810"/>
                      <a:pt x="43876" y="90341"/>
                      <a:pt x="43970" y="91885"/>
                    </a:cubicBezTo>
                    <a:cubicBezTo>
                      <a:pt x="44614" y="91913"/>
                      <a:pt x="45259" y="91926"/>
                      <a:pt x="45890" y="91940"/>
                    </a:cubicBezTo>
                    <a:cubicBezTo>
                      <a:pt x="45890" y="90368"/>
                      <a:pt x="45863" y="88810"/>
                      <a:pt x="45836" y="87253"/>
                    </a:cubicBezTo>
                    <a:cubicBezTo>
                      <a:pt x="45770" y="82338"/>
                      <a:pt x="45688" y="77436"/>
                      <a:pt x="45676" y="72506"/>
                    </a:cubicBezTo>
                    <a:cubicBezTo>
                      <a:pt x="45649" y="71822"/>
                      <a:pt x="45649" y="71123"/>
                      <a:pt x="45649" y="70425"/>
                    </a:cubicBezTo>
                    <a:cubicBezTo>
                      <a:pt x="45649" y="66769"/>
                      <a:pt x="45693" y="63109"/>
                      <a:pt x="45782" y="59444"/>
                    </a:cubicBezTo>
                    <a:cubicBezTo>
                      <a:pt x="48934" y="55413"/>
                      <a:pt x="52428" y="51651"/>
                      <a:pt x="56254" y="48254"/>
                    </a:cubicBezTo>
                    <a:cubicBezTo>
                      <a:pt x="62514" y="42694"/>
                      <a:pt x="69558" y="38097"/>
                      <a:pt x="76572" y="33523"/>
                    </a:cubicBezTo>
                    <a:cubicBezTo>
                      <a:pt x="79064" y="31897"/>
                      <a:pt x="81598" y="30252"/>
                      <a:pt x="84439" y="29365"/>
                    </a:cubicBezTo>
                    <a:cubicBezTo>
                      <a:pt x="84028" y="29346"/>
                      <a:pt x="83617" y="29337"/>
                      <a:pt x="83206" y="29337"/>
                    </a:cubicBezTo>
                    <a:cubicBezTo>
                      <a:pt x="78138" y="29337"/>
                      <a:pt x="73077" y="30737"/>
                      <a:pt x="68739" y="33355"/>
                    </a:cubicBezTo>
                    <a:cubicBezTo>
                      <a:pt x="66371" y="34783"/>
                      <a:pt x="64231" y="36553"/>
                      <a:pt x="62102" y="38316"/>
                    </a:cubicBezTo>
                    <a:lnTo>
                      <a:pt x="53047" y="45809"/>
                    </a:lnTo>
                    <a:cubicBezTo>
                      <a:pt x="51663" y="46955"/>
                      <a:pt x="50257" y="48123"/>
                      <a:pt x="49269" y="49624"/>
                    </a:cubicBezTo>
                    <a:cubicBezTo>
                      <a:pt x="48343" y="51030"/>
                      <a:pt x="47827" y="52662"/>
                      <a:pt x="47324" y="54268"/>
                    </a:cubicBezTo>
                    <a:cubicBezTo>
                      <a:pt x="46810" y="55908"/>
                      <a:pt x="46295" y="57550"/>
                      <a:pt x="45781" y="59190"/>
                    </a:cubicBezTo>
                    <a:lnTo>
                      <a:pt x="45781" y="59158"/>
                    </a:lnTo>
                    <a:cubicBezTo>
                      <a:pt x="45847" y="57076"/>
                      <a:pt x="45942" y="54981"/>
                      <a:pt x="46036" y="52900"/>
                    </a:cubicBezTo>
                    <a:cubicBezTo>
                      <a:pt x="46063" y="52577"/>
                      <a:pt x="46076" y="52281"/>
                      <a:pt x="46090" y="51972"/>
                    </a:cubicBezTo>
                    <a:cubicBezTo>
                      <a:pt x="46090" y="51964"/>
                      <a:pt x="46090" y="51957"/>
                      <a:pt x="46091" y="51948"/>
                    </a:cubicBezTo>
                    <a:cubicBezTo>
                      <a:pt x="46915" y="49441"/>
                      <a:pt x="47932" y="46925"/>
                      <a:pt x="48400" y="44366"/>
                    </a:cubicBezTo>
                    <a:cubicBezTo>
                      <a:pt x="48847" y="41922"/>
                      <a:pt x="48785" y="39416"/>
                      <a:pt x="48631" y="36936"/>
                    </a:cubicBezTo>
                    <a:cubicBezTo>
                      <a:pt x="47867" y="24568"/>
                      <a:pt x="44905" y="11887"/>
                      <a:pt x="484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0"/>
              <p:cNvSpPr/>
              <p:nvPr/>
            </p:nvSpPr>
            <p:spPr>
              <a:xfrm>
                <a:off x="4841575" y="2547625"/>
                <a:ext cx="624725" cy="1316775"/>
              </a:xfrm>
              <a:custGeom>
                <a:avLst/>
                <a:gdLst/>
                <a:ahLst/>
                <a:cxnLst/>
                <a:rect l="l" t="t" r="r" b="b"/>
                <a:pathLst>
                  <a:path w="24989" h="52671" extrusionOk="0">
                    <a:moveTo>
                      <a:pt x="24988" y="0"/>
                    </a:moveTo>
                    <a:lnTo>
                      <a:pt x="24988" y="0"/>
                    </a:lnTo>
                    <a:cubicBezTo>
                      <a:pt x="20983" y="4436"/>
                      <a:pt x="16943" y="8918"/>
                      <a:pt x="13985" y="14111"/>
                    </a:cubicBezTo>
                    <a:cubicBezTo>
                      <a:pt x="12612" y="16521"/>
                      <a:pt x="11487" y="19061"/>
                      <a:pt x="10363" y="21597"/>
                    </a:cubicBezTo>
                    <a:cubicBezTo>
                      <a:pt x="6326" y="30707"/>
                      <a:pt x="2261" y="39901"/>
                      <a:pt x="191" y="49649"/>
                    </a:cubicBezTo>
                    <a:lnTo>
                      <a:pt x="1" y="52671"/>
                    </a:lnTo>
                    <a:cubicBezTo>
                      <a:pt x="560" y="46681"/>
                      <a:pt x="6460" y="42876"/>
                      <a:pt x="9894" y="37936"/>
                    </a:cubicBezTo>
                    <a:cubicBezTo>
                      <a:pt x="12782" y="33781"/>
                      <a:pt x="13936" y="28710"/>
                      <a:pt x="15334" y="23847"/>
                    </a:cubicBezTo>
                    <a:cubicBezTo>
                      <a:pt x="17712" y="15583"/>
                      <a:pt x="20948" y="7591"/>
                      <a:pt x="249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8" name="Google Shape;248;p20"/>
            <p:cNvSpPr/>
            <p:nvPr/>
          </p:nvSpPr>
          <p:spPr>
            <a:xfrm>
              <a:off x="1002079" y="4318470"/>
              <a:ext cx="586939" cy="503976"/>
            </a:xfrm>
            <a:custGeom>
              <a:avLst/>
              <a:gdLst/>
              <a:ahLst/>
              <a:cxnLst/>
              <a:rect l="l" t="t" r="r" b="b"/>
              <a:pathLst>
                <a:path w="31341" h="26911" extrusionOk="0">
                  <a:moveTo>
                    <a:pt x="238" y="0"/>
                  </a:moveTo>
                  <a:cubicBezTo>
                    <a:pt x="238" y="0"/>
                    <a:pt x="187" y="2807"/>
                    <a:pt x="119" y="6542"/>
                  </a:cubicBezTo>
                  <a:cubicBezTo>
                    <a:pt x="119" y="6897"/>
                    <a:pt x="119" y="7252"/>
                    <a:pt x="102" y="7623"/>
                  </a:cubicBezTo>
                  <a:cubicBezTo>
                    <a:pt x="85" y="10142"/>
                    <a:pt x="51" y="12982"/>
                    <a:pt x="35" y="15636"/>
                  </a:cubicBezTo>
                  <a:cubicBezTo>
                    <a:pt x="18" y="16042"/>
                    <a:pt x="18" y="16448"/>
                    <a:pt x="18" y="16836"/>
                  </a:cubicBezTo>
                  <a:cubicBezTo>
                    <a:pt x="1" y="18966"/>
                    <a:pt x="18" y="20911"/>
                    <a:pt x="35" y="22398"/>
                  </a:cubicBezTo>
                  <a:cubicBezTo>
                    <a:pt x="51" y="22838"/>
                    <a:pt x="51" y="23244"/>
                    <a:pt x="68" y="23581"/>
                  </a:cubicBezTo>
                  <a:cubicBezTo>
                    <a:pt x="99" y="24608"/>
                    <a:pt x="146" y="25222"/>
                    <a:pt x="218" y="25318"/>
                  </a:cubicBezTo>
                  <a:cubicBezTo>
                    <a:pt x="458" y="25308"/>
                    <a:pt x="698" y="25304"/>
                    <a:pt x="938" y="25304"/>
                  </a:cubicBezTo>
                  <a:cubicBezTo>
                    <a:pt x="3062" y="25304"/>
                    <a:pt x="5213" y="25658"/>
                    <a:pt x="7312" y="25806"/>
                  </a:cubicBezTo>
                  <a:cubicBezTo>
                    <a:pt x="10661" y="26042"/>
                    <a:pt x="13971" y="26690"/>
                    <a:pt x="17323" y="26864"/>
                  </a:cubicBezTo>
                  <a:cubicBezTo>
                    <a:pt x="17938" y="26895"/>
                    <a:pt x="18554" y="26910"/>
                    <a:pt x="19172" y="26910"/>
                  </a:cubicBezTo>
                  <a:cubicBezTo>
                    <a:pt x="23196" y="26910"/>
                    <a:pt x="27281" y="26281"/>
                    <a:pt x="31313" y="25542"/>
                  </a:cubicBezTo>
                  <a:cubicBezTo>
                    <a:pt x="31319" y="25480"/>
                    <a:pt x="31340" y="25419"/>
                    <a:pt x="31340" y="25357"/>
                  </a:cubicBezTo>
                  <a:lnTo>
                    <a:pt x="31340" y="0"/>
                  </a:lnTo>
                  <a:lnTo>
                    <a:pt x="17547" y="186"/>
                  </a:lnTo>
                  <a:lnTo>
                    <a:pt x="16938" y="186"/>
                  </a:lnTo>
                  <a:lnTo>
                    <a:pt x="15231" y="169"/>
                  </a:lnTo>
                  <a:lnTo>
                    <a:pt x="25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2"/>
          <p:cNvSpPr txBox="1">
            <a:spLocks noGrp="1"/>
          </p:cNvSpPr>
          <p:nvPr>
            <p:ph type="subTitle" idx="1"/>
          </p:nvPr>
        </p:nvSpPr>
        <p:spPr>
          <a:xfrm>
            <a:off x="832405" y="1336047"/>
            <a:ext cx="5085081" cy="3084671"/>
          </a:xfrm>
          <a:prstGeom prst="rect">
            <a:avLst/>
          </a:prstGeom>
        </p:spPr>
        <p:txBody>
          <a:bodyPr spcFirstLastPara="1" wrap="square" lIns="91425" tIns="91425" rIns="91425" bIns="91425" anchor="t" anchorCtr="0">
            <a:noAutofit/>
          </a:bodyPr>
          <a:lstStyle/>
          <a:p>
            <a:r>
              <a:rPr lang="en-US" sz="1400" dirty="0"/>
              <a:t>Using a phenomenological approach, this study employed a longitudinal panel design to address each of the following research questions:</a:t>
            </a:r>
          </a:p>
          <a:p>
            <a:endParaRPr lang="en-US" sz="1400" dirty="0"/>
          </a:p>
          <a:p>
            <a:pPr fontAlgn="base"/>
            <a:r>
              <a:rPr lang="en-US" dirty="0"/>
              <a:t>1. What are the effects upon the perception of undergraduate students with total immersion into remote learning due to COVID-19?</a:t>
            </a:r>
          </a:p>
          <a:p>
            <a:pPr fontAlgn="base"/>
            <a:r>
              <a:rPr lang="en-US" dirty="0"/>
              <a:t>2. Does the prior level of flexible pedagogical design (e.g. courses already blended vs more traditional face-to-face lecture courses) predict academic performance when rapid crisis response is required?</a:t>
            </a:r>
          </a:p>
          <a:p>
            <a:pPr fontAlgn="base"/>
            <a:r>
              <a:rPr lang="en-US" dirty="0"/>
              <a:t>		a. Which types of interactions provide better bridges 	across the transactional distance and build a better sense 	of meeting student needs?</a:t>
            </a:r>
          </a:p>
          <a:p>
            <a:pPr fontAlgn="base"/>
            <a:r>
              <a:rPr lang="en-US" dirty="0"/>
              <a:t>3. How does adopting completely remote learning in a college course, as a result of the stay-at-home orders, interact with anxiety, stress, and depression? </a:t>
            </a:r>
          </a:p>
        </p:txBody>
      </p:sp>
      <p:sp>
        <p:nvSpPr>
          <p:cNvPr id="311" name="Google Shape;311;p22"/>
          <p:cNvSpPr txBox="1">
            <a:spLocks noGrp="1"/>
          </p:cNvSpPr>
          <p:nvPr>
            <p:ph type="ctrTitle"/>
          </p:nvPr>
        </p:nvSpPr>
        <p:spPr>
          <a:xfrm>
            <a:off x="974748" y="483292"/>
            <a:ext cx="5539800" cy="63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1E2128"/>
                </a:solidFill>
              </a:rPr>
              <a:t>About the study</a:t>
            </a:r>
            <a:endParaRPr dirty="0">
              <a:solidFill>
                <a:srgbClr val="1E2128"/>
              </a:solidFill>
            </a:endParaRPr>
          </a:p>
        </p:txBody>
      </p:sp>
      <p:sp>
        <p:nvSpPr>
          <p:cNvPr id="312" name="Google Shape;312;p22"/>
          <p:cNvSpPr/>
          <p:nvPr/>
        </p:nvSpPr>
        <p:spPr>
          <a:xfrm rot="-144608">
            <a:off x="6122132" y="2088156"/>
            <a:ext cx="1005890" cy="223406"/>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2"/>
          <p:cNvSpPr/>
          <p:nvPr/>
        </p:nvSpPr>
        <p:spPr>
          <a:xfrm>
            <a:off x="5478950" y="4490725"/>
            <a:ext cx="3210300" cy="2622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2"/>
          <p:cNvSpPr/>
          <p:nvPr/>
        </p:nvSpPr>
        <p:spPr>
          <a:xfrm rot="-145640">
            <a:off x="6103265" y="1931093"/>
            <a:ext cx="587928" cy="176572"/>
          </a:xfrm>
          <a:prstGeom prst="rect">
            <a:avLst/>
          </a:pr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5" name="Google Shape;315;p22"/>
          <p:cNvGrpSpPr/>
          <p:nvPr/>
        </p:nvGrpSpPr>
        <p:grpSpPr>
          <a:xfrm>
            <a:off x="5605684" y="767670"/>
            <a:ext cx="3083427" cy="3920827"/>
            <a:chOff x="1702925" y="242425"/>
            <a:chExt cx="4116175" cy="5234050"/>
          </a:xfrm>
        </p:grpSpPr>
        <p:sp>
          <p:nvSpPr>
            <p:cNvPr id="316" name="Google Shape;316;p22"/>
            <p:cNvSpPr/>
            <p:nvPr/>
          </p:nvSpPr>
          <p:spPr>
            <a:xfrm>
              <a:off x="2379175" y="2279725"/>
              <a:ext cx="1074050" cy="415550"/>
            </a:xfrm>
            <a:custGeom>
              <a:avLst/>
              <a:gdLst/>
              <a:ahLst/>
              <a:cxnLst/>
              <a:rect l="l" t="t" r="r" b="b"/>
              <a:pathLst>
                <a:path w="42962" h="16622" extrusionOk="0">
                  <a:moveTo>
                    <a:pt x="41404" y="1"/>
                  </a:moveTo>
                  <a:cubicBezTo>
                    <a:pt x="41389" y="1"/>
                    <a:pt x="41374" y="1"/>
                    <a:pt x="41360" y="1"/>
                  </a:cubicBezTo>
                  <a:cubicBezTo>
                    <a:pt x="29096" y="119"/>
                    <a:pt x="16832" y="237"/>
                    <a:pt x="4569" y="354"/>
                  </a:cubicBezTo>
                  <a:cubicBezTo>
                    <a:pt x="3051" y="369"/>
                    <a:pt x="1370" y="452"/>
                    <a:pt x="272" y="1622"/>
                  </a:cubicBezTo>
                  <a:lnTo>
                    <a:pt x="0" y="14428"/>
                  </a:lnTo>
                  <a:lnTo>
                    <a:pt x="1003" y="16622"/>
                  </a:lnTo>
                  <a:lnTo>
                    <a:pt x="22000" y="14001"/>
                  </a:lnTo>
                  <a:cubicBezTo>
                    <a:pt x="25859" y="13520"/>
                    <a:pt x="29768" y="13040"/>
                    <a:pt x="33644" y="13040"/>
                  </a:cubicBezTo>
                  <a:cubicBezTo>
                    <a:pt x="36379" y="13040"/>
                    <a:pt x="39097" y="13279"/>
                    <a:pt x="41771" y="13925"/>
                  </a:cubicBezTo>
                  <a:cubicBezTo>
                    <a:pt x="41926" y="13962"/>
                    <a:pt x="42097" y="13995"/>
                    <a:pt x="42259" y="13995"/>
                  </a:cubicBezTo>
                  <a:cubicBezTo>
                    <a:pt x="42470" y="13995"/>
                    <a:pt x="42668" y="13939"/>
                    <a:pt x="42800" y="13763"/>
                  </a:cubicBezTo>
                  <a:cubicBezTo>
                    <a:pt x="42961" y="13549"/>
                    <a:pt x="42953" y="13241"/>
                    <a:pt x="42938" y="12964"/>
                  </a:cubicBezTo>
                  <a:cubicBezTo>
                    <a:pt x="42701" y="8927"/>
                    <a:pt x="42463" y="4890"/>
                    <a:pt x="42226" y="854"/>
                  </a:cubicBezTo>
                  <a:cubicBezTo>
                    <a:pt x="42211" y="624"/>
                    <a:pt x="42191" y="372"/>
                    <a:pt x="42047" y="205"/>
                  </a:cubicBezTo>
                  <a:cubicBezTo>
                    <a:pt x="41889" y="22"/>
                    <a:pt x="41637" y="1"/>
                    <a:pt x="41404" y="1"/>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2"/>
            <p:cNvSpPr/>
            <p:nvPr/>
          </p:nvSpPr>
          <p:spPr>
            <a:xfrm>
              <a:off x="2243075" y="2584825"/>
              <a:ext cx="1860500" cy="2891650"/>
            </a:xfrm>
            <a:custGeom>
              <a:avLst/>
              <a:gdLst/>
              <a:ahLst/>
              <a:cxnLst/>
              <a:rect l="l" t="t" r="r" b="b"/>
              <a:pathLst>
                <a:path w="74420" h="115666" extrusionOk="0">
                  <a:moveTo>
                    <a:pt x="56266" y="12287"/>
                  </a:moveTo>
                  <a:lnTo>
                    <a:pt x="59646" y="36278"/>
                  </a:lnTo>
                  <a:lnTo>
                    <a:pt x="15115" y="36407"/>
                  </a:lnTo>
                  <a:lnTo>
                    <a:pt x="17439" y="12813"/>
                  </a:lnTo>
                  <a:lnTo>
                    <a:pt x="56266" y="12287"/>
                  </a:lnTo>
                  <a:close/>
                  <a:moveTo>
                    <a:pt x="72757" y="0"/>
                  </a:moveTo>
                  <a:lnTo>
                    <a:pt x="1991" y="1029"/>
                  </a:lnTo>
                  <a:lnTo>
                    <a:pt x="810" y="1166"/>
                  </a:lnTo>
                  <a:cubicBezTo>
                    <a:pt x="88" y="5086"/>
                    <a:pt x="0" y="9095"/>
                    <a:pt x="549" y="13043"/>
                  </a:cubicBezTo>
                  <a:lnTo>
                    <a:pt x="6959" y="12956"/>
                  </a:lnTo>
                  <a:lnTo>
                    <a:pt x="6959" y="12956"/>
                  </a:lnTo>
                  <a:cubicBezTo>
                    <a:pt x="5684" y="47193"/>
                    <a:pt x="4408" y="81428"/>
                    <a:pt x="3133" y="115665"/>
                  </a:cubicBezTo>
                  <a:lnTo>
                    <a:pt x="7309" y="115665"/>
                  </a:lnTo>
                  <a:lnTo>
                    <a:pt x="14843" y="39167"/>
                  </a:lnTo>
                  <a:cubicBezTo>
                    <a:pt x="29895" y="39107"/>
                    <a:pt x="44946" y="38967"/>
                    <a:pt x="59994" y="38746"/>
                  </a:cubicBezTo>
                  <a:lnTo>
                    <a:pt x="70427" y="112782"/>
                  </a:lnTo>
                  <a:lnTo>
                    <a:pt x="74420" y="112782"/>
                  </a:lnTo>
                  <a:cubicBezTo>
                    <a:pt x="72405" y="79521"/>
                    <a:pt x="70821" y="46237"/>
                    <a:pt x="69667" y="12931"/>
                  </a:cubicBezTo>
                  <a:lnTo>
                    <a:pt x="69547" y="12108"/>
                  </a:lnTo>
                  <a:lnTo>
                    <a:pt x="73893" y="12049"/>
                  </a:lnTo>
                  <a:lnTo>
                    <a:pt x="7275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2"/>
            <p:cNvSpPr/>
            <p:nvPr/>
          </p:nvSpPr>
          <p:spPr>
            <a:xfrm>
              <a:off x="2261800" y="242425"/>
              <a:ext cx="348175" cy="259450"/>
            </a:xfrm>
            <a:custGeom>
              <a:avLst/>
              <a:gdLst/>
              <a:ahLst/>
              <a:cxnLst/>
              <a:rect l="l" t="t" r="r" b="b"/>
              <a:pathLst>
                <a:path w="13927" h="10378" extrusionOk="0">
                  <a:moveTo>
                    <a:pt x="2939" y="1"/>
                  </a:moveTo>
                  <a:cubicBezTo>
                    <a:pt x="2740" y="1"/>
                    <a:pt x="2556" y="96"/>
                    <a:pt x="2398" y="217"/>
                  </a:cubicBezTo>
                  <a:cubicBezTo>
                    <a:pt x="2173" y="389"/>
                    <a:pt x="1971" y="592"/>
                    <a:pt x="1763" y="781"/>
                  </a:cubicBezTo>
                  <a:lnTo>
                    <a:pt x="358" y="2059"/>
                  </a:lnTo>
                  <a:lnTo>
                    <a:pt x="7" y="2380"/>
                  </a:lnTo>
                  <a:cubicBezTo>
                    <a:pt x="0" y="2386"/>
                    <a:pt x="6" y="2394"/>
                    <a:pt x="14" y="2394"/>
                  </a:cubicBezTo>
                  <a:cubicBezTo>
                    <a:pt x="16" y="2394"/>
                    <a:pt x="18" y="2394"/>
                    <a:pt x="20" y="2392"/>
                  </a:cubicBezTo>
                  <a:cubicBezTo>
                    <a:pt x="673" y="1835"/>
                    <a:pt x="1328" y="1281"/>
                    <a:pt x="1977" y="719"/>
                  </a:cubicBezTo>
                  <a:cubicBezTo>
                    <a:pt x="1982" y="714"/>
                    <a:pt x="1977" y="707"/>
                    <a:pt x="1971" y="707"/>
                  </a:cubicBezTo>
                  <a:cubicBezTo>
                    <a:pt x="1970" y="707"/>
                    <a:pt x="1968" y="708"/>
                    <a:pt x="1967" y="709"/>
                  </a:cubicBezTo>
                  <a:cubicBezTo>
                    <a:pt x="1456" y="1139"/>
                    <a:pt x="948" y="1574"/>
                    <a:pt x="441" y="2008"/>
                  </a:cubicBezTo>
                  <a:lnTo>
                    <a:pt x="441" y="2008"/>
                  </a:lnTo>
                  <a:lnTo>
                    <a:pt x="1404" y="1132"/>
                  </a:lnTo>
                  <a:lnTo>
                    <a:pt x="2085" y="512"/>
                  </a:lnTo>
                  <a:cubicBezTo>
                    <a:pt x="2285" y="330"/>
                    <a:pt x="2491" y="117"/>
                    <a:pt x="2759" y="41"/>
                  </a:cubicBezTo>
                  <a:cubicBezTo>
                    <a:pt x="2815" y="25"/>
                    <a:pt x="2871" y="18"/>
                    <a:pt x="2925" y="18"/>
                  </a:cubicBezTo>
                  <a:cubicBezTo>
                    <a:pt x="3144" y="18"/>
                    <a:pt x="3345" y="134"/>
                    <a:pt x="3514" y="277"/>
                  </a:cubicBezTo>
                  <a:cubicBezTo>
                    <a:pt x="3739" y="464"/>
                    <a:pt x="3942" y="681"/>
                    <a:pt x="4152" y="885"/>
                  </a:cubicBezTo>
                  <a:lnTo>
                    <a:pt x="5495" y="2191"/>
                  </a:lnTo>
                  <a:lnTo>
                    <a:pt x="8192" y="4813"/>
                  </a:lnTo>
                  <a:lnTo>
                    <a:pt x="10888" y="7435"/>
                  </a:lnTo>
                  <a:cubicBezTo>
                    <a:pt x="11788" y="8309"/>
                    <a:pt x="12687" y="9182"/>
                    <a:pt x="13586" y="10055"/>
                  </a:cubicBezTo>
                  <a:cubicBezTo>
                    <a:pt x="13697" y="10163"/>
                    <a:pt x="13809" y="10270"/>
                    <a:pt x="13922" y="10377"/>
                  </a:cubicBezTo>
                  <a:cubicBezTo>
                    <a:pt x="13922" y="10377"/>
                    <a:pt x="13923" y="10378"/>
                    <a:pt x="13924" y="10378"/>
                  </a:cubicBezTo>
                  <a:cubicBezTo>
                    <a:pt x="13925" y="10378"/>
                    <a:pt x="13927" y="10375"/>
                    <a:pt x="13925" y="10373"/>
                  </a:cubicBezTo>
                  <a:cubicBezTo>
                    <a:pt x="13025" y="9468"/>
                    <a:pt x="12098" y="8589"/>
                    <a:pt x="11182" y="7698"/>
                  </a:cubicBezTo>
                  <a:lnTo>
                    <a:pt x="8435" y="5027"/>
                  </a:lnTo>
                  <a:lnTo>
                    <a:pt x="5699" y="2366"/>
                  </a:lnTo>
                  <a:lnTo>
                    <a:pt x="4327" y="1031"/>
                  </a:lnTo>
                  <a:cubicBezTo>
                    <a:pt x="4103" y="814"/>
                    <a:pt x="3883" y="594"/>
                    <a:pt x="3657" y="381"/>
                  </a:cubicBezTo>
                  <a:cubicBezTo>
                    <a:pt x="3484" y="218"/>
                    <a:pt x="3285" y="52"/>
                    <a:pt x="3045" y="10"/>
                  </a:cubicBezTo>
                  <a:cubicBezTo>
                    <a:pt x="3009" y="3"/>
                    <a:pt x="2974" y="1"/>
                    <a:pt x="2939" y="1"/>
                  </a:cubicBezTo>
                  <a:close/>
                </a:path>
              </a:pathLst>
            </a:custGeom>
            <a:solidFill>
              <a:srgbClr val="D9D9D9"/>
            </a:solidFill>
            <a:ln w="76200"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2"/>
            <p:cNvSpPr/>
            <p:nvPr/>
          </p:nvSpPr>
          <p:spPr>
            <a:xfrm>
              <a:off x="3138325" y="876050"/>
              <a:ext cx="25" cy="13850"/>
            </a:xfrm>
            <a:custGeom>
              <a:avLst/>
              <a:gdLst/>
              <a:ahLst/>
              <a:cxnLst/>
              <a:rect l="l" t="t" r="r" b="b"/>
              <a:pathLst>
                <a:path w="1" h="554" extrusionOk="0">
                  <a:moveTo>
                    <a:pt x="1" y="554"/>
                  </a:moveTo>
                  <a:lnTo>
                    <a:pt x="1" y="1"/>
                  </a:lnTo>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2"/>
            <p:cNvSpPr/>
            <p:nvPr/>
          </p:nvSpPr>
          <p:spPr>
            <a:xfrm>
              <a:off x="2699875" y="1650525"/>
              <a:ext cx="548050" cy="132400"/>
            </a:xfrm>
            <a:custGeom>
              <a:avLst/>
              <a:gdLst/>
              <a:ahLst/>
              <a:cxnLst/>
              <a:rect l="l" t="t" r="r" b="b"/>
              <a:pathLst>
                <a:path w="21922" h="5296" extrusionOk="0">
                  <a:moveTo>
                    <a:pt x="15802" y="1"/>
                  </a:moveTo>
                  <a:cubicBezTo>
                    <a:pt x="10968" y="1"/>
                    <a:pt x="6138" y="348"/>
                    <a:pt x="1348" y="1041"/>
                  </a:cubicBezTo>
                  <a:cubicBezTo>
                    <a:pt x="973" y="1095"/>
                    <a:pt x="567" y="1167"/>
                    <a:pt x="311" y="1446"/>
                  </a:cubicBezTo>
                  <a:cubicBezTo>
                    <a:pt x="1" y="1784"/>
                    <a:pt x="18" y="2297"/>
                    <a:pt x="54" y="2754"/>
                  </a:cubicBezTo>
                  <a:cubicBezTo>
                    <a:pt x="114" y="3520"/>
                    <a:pt x="173" y="4285"/>
                    <a:pt x="233" y="5050"/>
                  </a:cubicBezTo>
                  <a:cubicBezTo>
                    <a:pt x="372" y="5121"/>
                    <a:pt x="498" y="5210"/>
                    <a:pt x="628" y="5296"/>
                  </a:cubicBezTo>
                  <a:lnTo>
                    <a:pt x="21921" y="4586"/>
                  </a:lnTo>
                  <a:cubicBezTo>
                    <a:pt x="21800" y="3121"/>
                    <a:pt x="21765" y="1650"/>
                    <a:pt x="21817" y="180"/>
                  </a:cubicBezTo>
                  <a:cubicBezTo>
                    <a:pt x="19813" y="60"/>
                    <a:pt x="17808" y="1"/>
                    <a:pt x="158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2"/>
            <p:cNvSpPr/>
            <p:nvPr/>
          </p:nvSpPr>
          <p:spPr>
            <a:xfrm>
              <a:off x="2565975" y="485350"/>
              <a:ext cx="714450" cy="1177300"/>
            </a:xfrm>
            <a:custGeom>
              <a:avLst/>
              <a:gdLst/>
              <a:ahLst/>
              <a:cxnLst/>
              <a:rect l="l" t="t" r="r" b="b"/>
              <a:pathLst>
                <a:path w="28578" h="47092" extrusionOk="0">
                  <a:moveTo>
                    <a:pt x="3016" y="0"/>
                  </a:moveTo>
                  <a:cubicBezTo>
                    <a:pt x="1724" y="0"/>
                    <a:pt x="400" y="645"/>
                    <a:pt x="1" y="1849"/>
                  </a:cubicBezTo>
                  <a:cubicBezTo>
                    <a:pt x="8459" y="7472"/>
                    <a:pt x="16667" y="13449"/>
                    <a:pt x="24625" y="19777"/>
                  </a:cubicBezTo>
                  <a:cubicBezTo>
                    <a:pt x="20543" y="28612"/>
                    <a:pt x="16948" y="37650"/>
                    <a:pt x="13840" y="46894"/>
                  </a:cubicBezTo>
                  <a:lnTo>
                    <a:pt x="19293" y="47091"/>
                  </a:lnTo>
                  <a:cubicBezTo>
                    <a:pt x="22246" y="38185"/>
                    <a:pt x="25198" y="29279"/>
                    <a:pt x="28151" y="20374"/>
                  </a:cubicBezTo>
                  <a:cubicBezTo>
                    <a:pt x="28363" y="19734"/>
                    <a:pt x="28578" y="19072"/>
                    <a:pt x="28511" y="18402"/>
                  </a:cubicBezTo>
                  <a:cubicBezTo>
                    <a:pt x="28445" y="17732"/>
                    <a:pt x="28016" y="17049"/>
                    <a:pt x="27357" y="16908"/>
                  </a:cubicBezTo>
                  <a:cubicBezTo>
                    <a:pt x="27268" y="16888"/>
                    <a:pt x="27180" y="16879"/>
                    <a:pt x="27095" y="16879"/>
                  </a:cubicBezTo>
                  <a:cubicBezTo>
                    <a:pt x="26782" y="16879"/>
                    <a:pt x="26496" y="17002"/>
                    <a:pt x="26236" y="17195"/>
                  </a:cubicBezTo>
                  <a:lnTo>
                    <a:pt x="7626" y="2275"/>
                  </a:lnTo>
                  <a:cubicBezTo>
                    <a:pt x="6451" y="1332"/>
                    <a:pt x="5212" y="360"/>
                    <a:pt x="3733" y="69"/>
                  </a:cubicBezTo>
                  <a:cubicBezTo>
                    <a:pt x="3500" y="23"/>
                    <a:pt x="3258" y="0"/>
                    <a:pt x="30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2"/>
            <p:cNvSpPr/>
            <p:nvPr/>
          </p:nvSpPr>
          <p:spPr>
            <a:xfrm>
              <a:off x="1702925" y="244850"/>
              <a:ext cx="599700" cy="521675"/>
            </a:xfrm>
            <a:custGeom>
              <a:avLst/>
              <a:gdLst/>
              <a:ahLst/>
              <a:cxnLst/>
              <a:rect l="l" t="t" r="r" b="b"/>
              <a:pathLst>
                <a:path w="23988" h="20867" extrusionOk="0">
                  <a:moveTo>
                    <a:pt x="16503" y="0"/>
                  </a:moveTo>
                  <a:cubicBezTo>
                    <a:pt x="15488" y="0"/>
                    <a:pt x="14468" y="161"/>
                    <a:pt x="13518" y="469"/>
                  </a:cubicBezTo>
                  <a:cubicBezTo>
                    <a:pt x="10389" y="1483"/>
                    <a:pt x="7845" y="3745"/>
                    <a:pt x="5402" y="5948"/>
                  </a:cubicBezTo>
                  <a:cubicBezTo>
                    <a:pt x="0" y="11310"/>
                    <a:pt x="10597" y="20867"/>
                    <a:pt x="16597" y="20867"/>
                  </a:cubicBezTo>
                  <a:cubicBezTo>
                    <a:pt x="18320" y="20867"/>
                    <a:pt x="19664" y="20078"/>
                    <a:pt x="20141" y="18175"/>
                  </a:cubicBezTo>
                  <a:lnTo>
                    <a:pt x="20169" y="18291"/>
                  </a:lnTo>
                  <a:cubicBezTo>
                    <a:pt x="21718" y="15825"/>
                    <a:pt x="22815" y="13102"/>
                    <a:pt x="23407" y="10250"/>
                  </a:cubicBezTo>
                  <a:cubicBezTo>
                    <a:pt x="23935" y="7695"/>
                    <a:pt x="23988" y="4828"/>
                    <a:pt x="22466" y="2708"/>
                  </a:cubicBezTo>
                  <a:cubicBezTo>
                    <a:pt x="21129" y="847"/>
                    <a:pt x="18832" y="0"/>
                    <a:pt x="165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2"/>
            <p:cNvSpPr/>
            <p:nvPr/>
          </p:nvSpPr>
          <p:spPr>
            <a:xfrm>
              <a:off x="1805725" y="405775"/>
              <a:ext cx="444475" cy="334875"/>
            </a:xfrm>
            <a:custGeom>
              <a:avLst/>
              <a:gdLst/>
              <a:ahLst/>
              <a:cxnLst/>
              <a:rect l="l" t="t" r="r" b="b"/>
              <a:pathLst>
                <a:path w="17779" h="13395" extrusionOk="0">
                  <a:moveTo>
                    <a:pt x="2589" y="1"/>
                  </a:moveTo>
                  <a:cubicBezTo>
                    <a:pt x="2109" y="1"/>
                    <a:pt x="1637" y="82"/>
                    <a:pt x="1249" y="359"/>
                  </a:cubicBezTo>
                  <a:cubicBezTo>
                    <a:pt x="873" y="629"/>
                    <a:pt x="647" y="1051"/>
                    <a:pt x="482" y="1487"/>
                  </a:cubicBezTo>
                  <a:cubicBezTo>
                    <a:pt x="1" y="2886"/>
                    <a:pt x="271" y="4465"/>
                    <a:pt x="963" y="5774"/>
                  </a:cubicBezTo>
                  <a:cubicBezTo>
                    <a:pt x="1640" y="7082"/>
                    <a:pt x="2708" y="8151"/>
                    <a:pt x="3852" y="9083"/>
                  </a:cubicBezTo>
                  <a:cubicBezTo>
                    <a:pt x="6179" y="10989"/>
                    <a:pt x="8882" y="13394"/>
                    <a:pt x="11757" y="13394"/>
                  </a:cubicBezTo>
                  <a:cubicBezTo>
                    <a:pt x="11854" y="13394"/>
                    <a:pt x="11952" y="13392"/>
                    <a:pt x="12050" y="13386"/>
                  </a:cubicBezTo>
                  <a:cubicBezTo>
                    <a:pt x="15209" y="13371"/>
                    <a:pt x="17779" y="11366"/>
                    <a:pt x="12953" y="5292"/>
                  </a:cubicBezTo>
                  <a:cubicBezTo>
                    <a:pt x="12080" y="4285"/>
                    <a:pt x="11072" y="3397"/>
                    <a:pt x="9974" y="2645"/>
                  </a:cubicBezTo>
                  <a:cubicBezTo>
                    <a:pt x="7974" y="1262"/>
                    <a:pt x="5687" y="343"/>
                    <a:pt x="3265" y="43"/>
                  </a:cubicBezTo>
                  <a:cubicBezTo>
                    <a:pt x="3043" y="19"/>
                    <a:pt x="2815" y="1"/>
                    <a:pt x="25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2"/>
            <p:cNvSpPr/>
            <p:nvPr/>
          </p:nvSpPr>
          <p:spPr>
            <a:xfrm>
              <a:off x="1968550" y="471900"/>
              <a:ext cx="161000" cy="153275"/>
            </a:xfrm>
            <a:custGeom>
              <a:avLst/>
              <a:gdLst/>
              <a:ahLst/>
              <a:cxnLst/>
              <a:rect l="l" t="t" r="r" b="b"/>
              <a:pathLst>
                <a:path w="6440" h="6131" extrusionOk="0">
                  <a:moveTo>
                    <a:pt x="3461" y="1"/>
                  </a:moveTo>
                  <a:lnTo>
                    <a:pt x="3175" y="181"/>
                  </a:lnTo>
                  <a:cubicBezTo>
                    <a:pt x="3166" y="181"/>
                    <a:pt x="3156" y="181"/>
                    <a:pt x="3146" y="181"/>
                  </a:cubicBezTo>
                  <a:cubicBezTo>
                    <a:pt x="1744" y="181"/>
                    <a:pt x="421" y="1319"/>
                    <a:pt x="213" y="2723"/>
                  </a:cubicBezTo>
                  <a:cubicBezTo>
                    <a:pt x="1" y="4121"/>
                    <a:pt x="949" y="5612"/>
                    <a:pt x="2303" y="6018"/>
                  </a:cubicBezTo>
                  <a:cubicBezTo>
                    <a:pt x="2562" y="6094"/>
                    <a:pt x="2829" y="6131"/>
                    <a:pt x="3095" y="6131"/>
                  </a:cubicBezTo>
                  <a:cubicBezTo>
                    <a:pt x="4239" y="6131"/>
                    <a:pt x="5380" y="5460"/>
                    <a:pt x="5868" y="4423"/>
                  </a:cubicBezTo>
                  <a:lnTo>
                    <a:pt x="6440" y="2647"/>
                  </a:lnTo>
                  <a:cubicBezTo>
                    <a:pt x="5567" y="1640"/>
                    <a:pt x="4559" y="752"/>
                    <a:pt x="34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2"/>
            <p:cNvSpPr/>
            <p:nvPr/>
          </p:nvSpPr>
          <p:spPr>
            <a:xfrm>
              <a:off x="3229300" y="946700"/>
              <a:ext cx="3675" cy="3550"/>
            </a:xfrm>
            <a:custGeom>
              <a:avLst/>
              <a:gdLst/>
              <a:ahLst/>
              <a:cxnLst/>
              <a:rect l="l" t="t" r="r" b="b"/>
              <a:pathLst>
                <a:path w="147" h="142" extrusionOk="0">
                  <a:moveTo>
                    <a:pt x="137" y="1"/>
                  </a:moveTo>
                  <a:cubicBezTo>
                    <a:pt x="136" y="1"/>
                    <a:pt x="135" y="1"/>
                    <a:pt x="134" y="2"/>
                  </a:cubicBezTo>
                  <a:cubicBezTo>
                    <a:pt x="110" y="14"/>
                    <a:pt x="90" y="40"/>
                    <a:pt x="72" y="60"/>
                  </a:cubicBezTo>
                  <a:cubicBezTo>
                    <a:pt x="49" y="83"/>
                    <a:pt x="28" y="106"/>
                    <a:pt x="6" y="127"/>
                  </a:cubicBezTo>
                  <a:cubicBezTo>
                    <a:pt x="1" y="133"/>
                    <a:pt x="6" y="141"/>
                    <a:pt x="13" y="141"/>
                  </a:cubicBezTo>
                  <a:cubicBezTo>
                    <a:pt x="14" y="141"/>
                    <a:pt x="16" y="141"/>
                    <a:pt x="18" y="139"/>
                  </a:cubicBezTo>
                  <a:cubicBezTo>
                    <a:pt x="40" y="117"/>
                    <a:pt x="63" y="95"/>
                    <a:pt x="85" y="74"/>
                  </a:cubicBezTo>
                  <a:cubicBezTo>
                    <a:pt x="105" y="55"/>
                    <a:pt x="130" y="36"/>
                    <a:pt x="144" y="12"/>
                  </a:cubicBezTo>
                  <a:cubicBezTo>
                    <a:pt x="147" y="6"/>
                    <a:pt x="142" y="1"/>
                    <a:pt x="137" y="1"/>
                  </a:cubicBezTo>
                  <a:close/>
                </a:path>
              </a:pathLst>
            </a:custGeom>
            <a:solidFill>
              <a:srgbClr val="2D1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2"/>
            <p:cNvSpPr/>
            <p:nvPr/>
          </p:nvSpPr>
          <p:spPr>
            <a:xfrm>
              <a:off x="2352050" y="1758950"/>
              <a:ext cx="1264225" cy="304116"/>
            </a:xfrm>
            <a:custGeom>
              <a:avLst/>
              <a:gdLst/>
              <a:ahLst/>
              <a:cxnLst/>
              <a:rect l="l" t="t" r="r" b="b"/>
              <a:pathLst>
                <a:path w="50569" h="11792" extrusionOk="0">
                  <a:moveTo>
                    <a:pt x="30789" y="0"/>
                  </a:moveTo>
                  <a:cubicBezTo>
                    <a:pt x="21304" y="0"/>
                    <a:pt x="11820" y="418"/>
                    <a:pt x="2365" y="1253"/>
                  </a:cubicBezTo>
                  <a:lnTo>
                    <a:pt x="125" y="1512"/>
                  </a:lnTo>
                  <a:lnTo>
                    <a:pt x="125" y="2264"/>
                  </a:lnTo>
                  <a:lnTo>
                    <a:pt x="30338" y="1262"/>
                  </a:lnTo>
                  <a:cubicBezTo>
                    <a:pt x="30338" y="1262"/>
                    <a:pt x="31027" y="3330"/>
                    <a:pt x="31091" y="5775"/>
                  </a:cubicBezTo>
                  <a:cubicBezTo>
                    <a:pt x="31153" y="8219"/>
                    <a:pt x="31153" y="9912"/>
                    <a:pt x="31153" y="9912"/>
                  </a:cubicBezTo>
                  <a:lnTo>
                    <a:pt x="0" y="11040"/>
                  </a:lnTo>
                  <a:lnTo>
                    <a:pt x="251" y="11792"/>
                  </a:lnTo>
                  <a:lnTo>
                    <a:pt x="31208" y="10495"/>
                  </a:lnTo>
                  <a:lnTo>
                    <a:pt x="49485" y="9167"/>
                  </a:lnTo>
                  <a:cubicBezTo>
                    <a:pt x="49716" y="9150"/>
                    <a:pt x="49960" y="9130"/>
                    <a:pt x="50154" y="9002"/>
                  </a:cubicBezTo>
                  <a:cubicBezTo>
                    <a:pt x="50534" y="8751"/>
                    <a:pt x="50569" y="8216"/>
                    <a:pt x="50563" y="7759"/>
                  </a:cubicBezTo>
                  <a:cubicBezTo>
                    <a:pt x="50542" y="5897"/>
                    <a:pt x="50520" y="4034"/>
                    <a:pt x="50499" y="2172"/>
                  </a:cubicBezTo>
                  <a:cubicBezTo>
                    <a:pt x="50494" y="1714"/>
                    <a:pt x="50468" y="1205"/>
                    <a:pt x="50145" y="881"/>
                  </a:cubicBezTo>
                  <a:cubicBezTo>
                    <a:pt x="49840" y="577"/>
                    <a:pt x="49370" y="534"/>
                    <a:pt x="48939" y="510"/>
                  </a:cubicBezTo>
                  <a:cubicBezTo>
                    <a:pt x="42893" y="170"/>
                    <a:pt x="36841" y="0"/>
                    <a:pt x="307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2"/>
            <p:cNvSpPr/>
            <p:nvPr/>
          </p:nvSpPr>
          <p:spPr>
            <a:xfrm>
              <a:off x="2358325" y="2256950"/>
              <a:ext cx="1444850" cy="357300"/>
            </a:xfrm>
            <a:custGeom>
              <a:avLst/>
              <a:gdLst/>
              <a:ahLst/>
              <a:cxnLst/>
              <a:rect l="l" t="t" r="r" b="b"/>
              <a:pathLst>
                <a:path w="57794" h="14292" extrusionOk="0">
                  <a:moveTo>
                    <a:pt x="55787" y="0"/>
                  </a:moveTo>
                  <a:cubicBezTo>
                    <a:pt x="54659" y="0"/>
                    <a:pt x="3705" y="613"/>
                    <a:pt x="3705" y="613"/>
                  </a:cubicBezTo>
                  <a:cubicBezTo>
                    <a:pt x="3705" y="613"/>
                    <a:pt x="674" y="924"/>
                    <a:pt x="581" y="1347"/>
                  </a:cubicBezTo>
                  <a:cubicBezTo>
                    <a:pt x="487" y="1770"/>
                    <a:pt x="627" y="2507"/>
                    <a:pt x="627" y="2507"/>
                  </a:cubicBezTo>
                  <a:cubicBezTo>
                    <a:pt x="634" y="2507"/>
                    <a:pt x="649" y="2508"/>
                    <a:pt x="672" y="2508"/>
                  </a:cubicBezTo>
                  <a:cubicBezTo>
                    <a:pt x="2273" y="2508"/>
                    <a:pt x="42623" y="1629"/>
                    <a:pt x="42623" y="1629"/>
                  </a:cubicBezTo>
                  <a:lnTo>
                    <a:pt x="43125" y="12411"/>
                  </a:lnTo>
                  <a:lnTo>
                    <a:pt x="126" y="13037"/>
                  </a:lnTo>
                  <a:lnTo>
                    <a:pt x="1" y="14292"/>
                  </a:lnTo>
                  <a:lnTo>
                    <a:pt x="44755" y="13414"/>
                  </a:lnTo>
                  <a:lnTo>
                    <a:pt x="57793" y="13414"/>
                  </a:lnTo>
                  <a:lnTo>
                    <a:pt x="57166" y="752"/>
                  </a:lnTo>
                  <a:cubicBezTo>
                    <a:pt x="57166" y="752"/>
                    <a:pt x="56916" y="0"/>
                    <a:pt x="55787" y="0"/>
                  </a:cubicBezTo>
                  <a:close/>
                </a:path>
              </a:pathLst>
            </a:custGeom>
            <a:solidFill>
              <a:srgbClr val="E660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2"/>
            <p:cNvSpPr/>
            <p:nvPr/>
          </p:nvSpPr>
          <p:spPr>
            <a:xfrm>
              <a:off x="4445375" y="4784075"/>
              <a:ext cx="783525" cy="672775"/>
            </a:xfrm>
            <a:custGeom>
              <a:avLst/>
              <a:gdLst/>
              <a:ahLst/>
              <a:cxnLst/>
              <a:rect l="l" t="t" r="r" b="b"/>
              <a:pathLst>
                <a:path w="31341" h="26911" extrusionOk="0">
                  <a:moveTo>
                    <a:pt x="238" y="0"/>
                  </a:moveTo>
                  <a:cubicBezTo>
                    <a:pt x="238" y="0"/>
                    <a:pt x="187" y="2807"/>
                    <a:pt x="119" y="6542"/>
                  </a:cubicBezTo>
                  <a:cubicBezTo>
                    <a:pt x="119" y="6897"/>
                    <a:pt x="119" y="7252"/>
                    <a:pt x="102" y="7623"/>
                  </a:cubicBezTo>
                  <a:cubicBezTo>
                    <a:pt x="85" y="10142"/>
                    <a:pt x="51" y="12982"/>
                    <a:pt x="35" y="15636"/>
                  </a:cubicBezTo>
                  <a:cubicBezTo>
                    <a:pt x="18" y="16042"/>
                    <a:pt x="18" y="16448"/>
                    <a:pt x="18" y="16836"/>
                  </a:cubicBezTo>
                  <a:cubicBezTo>
                    <a:pt x="1" y="18966"/>
                    <a:pt x="18" y="20911"/>
                    <a:pt x="35" y="22398"/>
                  </a:cubicBezTo>
                  <a:cubicBezTo>
                    <a:pt x="51" y="22838"/>
                    <a:pt x="51" y="23244"/>
                    <a:pt x="68" y="23581"/>
                  </a:cubicBezTo>
                  <a:cubicBezTo>
                    <a:pt x="99" y="24608"/>
                    <a:pt x="146" y="25222"/>
                    <a:pt x="218" y="25318"/>
                  </a:cubicBezTo>
                  <a:cubicBezTo>
                    <a:pt x="458" y="25308"/>
                    <a:pt x="698" y="25304"/>
                    <a:pt x="938" y="25304"/>
                  </a:cubicBezTo>
                  <a:cubicBezTo>
                    <a:pt x="3062" y="25304"/>
                    <a:pt x="5213" y="25658"/>
                    <a:pt x="7312" y="25806"/>
                  </a:cubicBezTo>
                  <a:cubicBezTo>
                    <a:pt x="10661" y="26042"/>
                    <a:pt x="13971" y="26690"/>
                    <a:pt x="17323" y="26864"/>
                  </a:cubicBezTo>
                  <a:cubicBezTo>
                    <a:pt x="17938" y="26895"/>
                    <a:pt x="18554" y="26910"/>
                    <a:pt x="19172" y="26910"/>
                  </a:cubicBezTo>
                  <a:cubicBezTo>
                    <a:pt x="23196" y="26910"/>
                    <a:pt x="27281" y="26281"/>
                    <a:pt x="31313" y="25542"/>
                  </a:cubicBezTo>
                  <a:cubicBezTo>
                    <a:pt x="31319" y="25480"/>
                    <a:pt x="31340" y="25419"/>
                    <a:pt x="31340" y="25357"/>
                  </a:cubicBezTo>
                  <a:lnTo>
                    <a:pt x="31340" y="0"/>
                  </a:lnTo>
                  <a:lnTo>
                    <a:pt x="17547" y="186"/>
                  </a:lnTo>
                  <a:lnTo>
                    <a:pt x="16938" y="186"/>
                  </a:lnTo>
                  <a:lnTo>
                    <a:pt x="15231" y="169"/>
                  </a:lnTo>
                  <a:lnTo>
                    <a:pt x="2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2"/>
            <p:cNvSpPr/>
            <p:nvPr/>
          </p:nvSpPr>
          <p:spPr>
            <a:xfrm>
              <a:off x="4451725" y="4758125"/>
              <a:ext cx="777250" cy="158175"/>
            </a:xfrm>
            <a:custGeom>
              <a:avLst/>
              <a:gdLst/>
              <a:ahLst/>
              <a:cxnLst/>
              <a:rect l="l" t="t" r="r" b="b"/>
              <a:pathLst>
                <a:path w="31090" h="6327" extrusionOk="0">
                  <a:moveTo>
                    <a:pt x="296" y="0"/>
                  </a:moveTo>
                  <a:cubicBezTo>
                    <a:pt x="108" y="323"/>
                    <a:pt x="1" y="673"/>
                    <a:pt x="1" y="1021"/>
                  </a:cubicBezTo>
                  <a:cubicBezTo>
                    <a:pt x="1" y="2781"/>
                    <a:pt x="2445" y="4312"/>
                    <a:pt x="6232" y="5292"/>
                  </a:cubicBezTo>
                  <a:cubicBezTo>
                    <a:pt x="7333" y="5547"/>
                    <a:pt x="8515" y="5789"/>
                    <a:pt x="9830" y="5963"/>
                  </a:cubicBezTo>
                  <a:cubicBezTo>
                    <a:pt x="10933" y="6111"/>
                    <a:pt x="12114" y="6192"/>
                    <a:pt x="13376" y="6245"/>
                  </a:cubicBezTo>
                  <a:cubicBezTo>
                    <a:pt x="13792" y="6298"/>
                    <a:pt x="14222" y="6313"/>
                    <a:pt x="14652" y="6313"/>
                  </a:cubicBezTo>
                  <a:lnTo>
                    <a:pt x="14706" y="6313"/>
                  </a:lnTo>
                  <a:cubicBezTo>
                    <a:pt x="14974" y="6326"/>
                    <a:pt x="15270" y="6326"/>
                    <a:pt x="15538" y="6326"/>
                  </a:cubicBezTo>
                  <a:lnTo>
                    <a:pt x="15740" y="6326"/>
                  </a:lnTo>
                  <a:cubicBezTo>
                    <a:pt x="15888" y="6326"/>
                    <a:pt x="16036" y="6326"/>
                    <a:pt x="16197" y="6313"/>
                  </a:cubicBezTo>
                  <a:cubicBezTo>
                    <a:pt x="16398" y="6313"/>
                    <a:pt x="16586" y="6313"/>
                    <a:pt x="16775" y="6272"/>
                  </a:cubicBezTo>
                  <a:lnTo>
                    <a:pt x="17016" y="6272"/>
                  </a:lnTo>
                  <a:cubicBezTo>
                    <a:pt x="17916" y="6272"/>
                    <a:pt x="18762" y="6232"/>
                    <a:pt x="19581" y="6111"/>
                  </a:cubicBezTo>
                  <a:cubicBezTo>
                    <a:pt x="26188" y="5547"/>
                    <a:pt x="31090" y="3478"/>
                    <a:pt x="31090" y="1021"/>
                  </a:cubicBezTo>
                  <a:cubicBezTo>
                    <a:pt x="31090" y="940"/>
                    <a:pt x="31064" y="873"/>
                    <a:pt x="31063" y="793"/>
                  </a:cubicBezTo>
                  <a:cubicBezTo>
                    <a:pt x="28713" y="753"/>
                    <a:pt x="26376" y="712"/>
                    <a:pt x="24026" y="659"/>
                  </a:cubicBezTo>
                  <a:cubicBezTo>
                    <a:pt x="21394" y="605"/>
                    <a:pt x="18775" y="551"/>
                    <a:pt x="16143" y="471"/>
                  </a:cubicBezTo>
                  <a:cubicBezTo>
                    <a:pt x="15511" y="457"/>
                    <a:pt x="14867" y="444"/>
                    <a:pt x="14222" y="418"/>
                  </a:cubicBezTo>
                  <a:cubicBezTo>
                    <a:pt x="9589" y="297"/>
                    <a:pt x="4943" y="148"/>
                    <a:pt x="2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2"/>
            <p:cNvSpPr/>
            <p:nvPr/>
          </p:nvSpPr>
          <p:spPr>
            <a:xfrm>
              <a:off x="4828900" y="3467800"/>
              <a:ext cx="754425" cy="934775"/>
            </a:xfrm>
            <a:custGeom>
              <a:avLst/>
              <a:gdLst/>
              <a:ahLst/>
              <a:cxnLst/>
              <a:rect l="l" t="t" r="r" b="b"/>
              <a:pathLst>
                <a:path w="30177" h="37391" extrusionOk="0">
                  <a:moveTo>
                    <a:pt x="30177" y="1"/>
                  </a:moveTo>
                  <a:cubicBezTo>
                    <a:pt x="21337" y="4386"/>
                    <a:pt x="14294" y="11656"/>
                    <a:pt x="7857" y="19135"/>
                  </a:cubicBezTo>
                  <a:cubicBezTo>
                    <a:pt x="5678" y="21667"/>
                    <a:pt x="3523" y="24273"/>
                    <a:pt x="2072" y="27283"/>
                  </a:cubicBezTo>
                  <a:cubicBezTo>
                    <a:pt x="1057" y="29391"/>
                    <a:pt x="407" y="31674"/>
                    <a:pt x="151" y="34000"/>
                  </a:cubicBezTo>
                  <a:lnTo>
                    <a:pt x="151" y="34000"/>
                  </a:lnTo>
                  <a:cubicBezTo>
                    <a:pt x="4913" y="23640"/>
                    <a:pt x="17457" y="18995"/>
                    <a:pt x="23818" y="9477"/>
                  </a:cubicBezTo>
                  <a:cubicBezTo>
                    <a:pt x="25939" y="6302"/>
                    <a:pt x="27368" y="2588"/>
                    <a:pt x="30177" y="1"/>
                  </a:cubicBezTo>
                  <a:close/>
                  <a:moveTo>
                    <a:pt x="151" y="34000"/>
                  </a:moveTo>
                  <a:cubicBezTo>
                    <a:pt x="100" y="34111"/>
                    <a:pt x="49" y="34223"/>
                    <a:pt x="0" y="34336"/>
                  </a:cubicBezTo>
                  <a:lnTo>
                    <a:pt x="30" y="35897"/>
                  </a:lnTo>
                  <a:lnTo>
                    <a:pt x="30" y="35897"/>
                  </a:lnTo>
                  <a:cubicBezTo>
                    <a:pt x="41" y="35264"/>
                    <a:pt x="81" y="34630"/>
                    <a:pt x="151" y="34000"/>
                  </a:cubicBezTo>
                  <a:close/>
                  <a:moveTo>
                    <a:pt x="30" y="35897"/>
                  </a:moveTo>
                  <a:cubicBezTo>
                    <a:pt x="21" y="36395"/>
                    <a:pt x="30" y="36893"/>
                    <a:pt x="58" y="37391"/>
                  </a:cubicBezTo>
                  <a:lnTo>
                    <a:pt x="30" y="35897"/>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2"/>
            <p:cNvSpPr/>
            <p:nvPr/>
          </p:nvSpPr>
          <p:spPr>
            <a:xfrm>
              <a:off x="3901125" y="3222900"/>
              <a:ext cx="931575" cy="946825"/>
            </a:xfrm>
            <a:custGeom>
              <a:avLst/>
              <a:gdLst/>
              <a:ahLst/>
              <a:cxnLst/>
              <a:rect l="l" t="t" r="r" b="b"/>
              <a:pathLst>
                <a:path w="37263" h="37873" extrusionOk="0">
                  <a:moveTo>
                    <a:pt x="1115" y="0"/>
                  </a:moveTo>
                  <a:cubicBezTo>
                    <a:pt x="745" y="0"/>
                    <a:pt x="373" y="26"/>
                    <a:pt x="0" y="80"/>
                  </a:cubicBezTo>
                  <a:cubicBezTo>
                    <a:pt x="6964" y="2503"/>
                    <a:pt x="11197" y="10061"/>
                    <a:pt x="18197" y="12379"/>
                  </a:cubicBezTo>
                  <a:cubicBezTo>
                    <a:pt x="19242" y="12724"/>
                    <a:pt x="20330" y="12945"/>
                    <a:pt x="21341" y="13380"/>
                  </a:cubicBezTo>
                  <a:cubicBezTo>
                    <a:pt x="23849" y="14457"/>
                    <a:pt x="25616" y="16715"/>
                    <a:pt x="27273" y="18885"/>
                  </a:cubicBezTo>
                  <a:cubicBezTo>
                    <a:pt x="31663" y="24633"/>
                    <a:pt x="36200" y="30718"/>
                    <a:pt x="37262" y="37872"/>
                  </a:cubicBezTo>
                  <a:lnTo>
                    <a:pt x="36981" y="33148"/>
                  </a:lnTo>
                  <a:cubicBezTo>
                    <a:pt x="35283" y="26220"/>
                    <a:pt x="33398" y="18944"/>
                    <a:pt x="28436" y="13820"/>
                  </a:cubicBezTo>
                  <a:cubicBezTo>
                    <a:pt x="25147" y="10421"/>
                    <a:pt x="20796" y="8292"/>
                    <a:pt x="16539" y="6229"/>
                  </a:cubicBezTo>
                  <a:cubicBezTo>
                    <a:pt x="13777" y="4891"/>
                    <a:pt x="11016" y="3553"/>
                    <a:pt x="8254" y="2215"/>
                  </a:cubicBezTo>
                  <a:cubicBezTo>
                    <a:pt x="5994" y="1121"/>
                    <a:pt x="3584" y="0"/>
                    <a:pt x="11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2"/>
            <p:cNvSpPr/>
            <p:nvPr/>
          </p:nvSpPr>
          <p:spPr>
            <a:xfrm>
              <a:off x="4399900" y="2757150"/>
              <a:ext cx="463300" cy="1149225"/>
            </a:xfrm>
            <a:custGeom>
              <a:avLst/>
              <a:gdLst/>
              <a:ahLst/>
              <a:cxnLst/>
              <a:rect l="l" t="t" r="r" b="b"/>
              <a:pathLst>
                <a:path w="18532" h="45969" extrusionOk="0">
                  <a:moveTo>
                    <a:pt x="0" y="1"/>
                  </a:moveTo>
                  <a:lnTo>
                    <a:pt x="0" y="1"/>
                  </a:lnTo>
                  <a:cubicBezTo>
                    <a:pt x="62" y="224"/>
                    <a:pt x="129" y="445"/>
                    <a:pt x="200" y="663"/>
                  </a:cubicBezTo>
                  <a:lnTo>
                    <a:pt x="200" y="663"/>
                  </a:lnTo>
                  <a:lnTo>
                    <a:pt x="0" y="1"/>
                  </a:lnTo>
                  <a:close/>
                  <a:moveTo>
                    <a:pt x="200" y="663"/>
                  </a:moveTo>
                  <a:lnTo>
                    <a:pt x="5464" y="18130"/>
                  </a:lnTo>
                  <a:cubicBezTo>
                    <a:pt x="5940" y="19709"/>
                    <a:pt x="6428" y="21313"/>
                    <a:pt x="7338" y="22690"/>
                  </a:cubicBezTo>
                  <a:cubicBezTo>
                    <a:pt x="8205" y="24000"/>
                    <a:pt x="9413" y="25041"/>
                    <a:pt x="10500" y="26175"/>
                  </a:cubicBezTo>
                  <a:cubicBezTo>
                    <a:pt x="15359" y="31249"/>
                    <a:pt x="17816" y="38532"/>
                    <a:pt x="17023" y="45511"/>
                  </a:cubicBezTo>
                  <a:lnTo>
                    <a:pt x="17037" y="45968"/>
                  </a:lnTo>
                  <a:cubicBezTo>
                    <a:pt x="17803" y="40211"/>
                    <a:pt x="18532" y="34136"/>
                    <a:pt x="16304" y="28771"/>
                  </a:cubicBezTo>
                  <a:cubicBezTo>
                    <a:pt x="15347" y="26465"/>
                    <a:pt x="13882" y="24408"/>
                    <a:pt x="12738" y="22188"/>
                  </a:cubicBezTo>
                  <a:cubicBezTo>
                    <a:pt x="11698" y="20168"/>
                    <a:pt x="10924" y="18017"/>
                    <a:pt x="9854" y="16012"/>
                  </a:cubicBezTo>
                  <a:cubicBezTo>
                    <a:pt x="6998" y="10660"/>
                    <a:pt x="2064" y="6394"/>
                    <a:pt x="200" y="66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2"/>
            <p:cNvSpPr/>
            <p:nvPr/>
          </p:nvSpPr>
          <p:spPr>
            <a:xfrm>
              <a:off x="3708100" y="2471400"/>
              <a:ext cx="2111000" cy="2298500"/>
            </a:xfrm>
            <a:custGeom>
              <a:avLst/>
              <a:gdLst/>
              <a:ahLst/>
              <a:cxnLst/>
              <a:rect l="l" t="t" r="r" b="b"/>
              <a:pathLst>
                <a:path w="84440" h="91940" extrusionOk="0">
                  <a:moveTo>
                    <a:pt x="48409" y="0"/>
                  </a:moveTo>
                  <a:lnTo>
                    <a:pt x="48409" y="0"/>
                  </a:lnTo>
                  <a:cubicBezTo>
                    <a:pt x="42637" y="11493"/>
                    <a:pt x="40782" y="24910"/>
                    <a:pt x="43220" y="37538"/>
                  </a:cubicBezTo>
                  <a:cubicBezTo>
                    <a:pt x="43868" y="40886"/>
                    <a:pt x="44799" y="44300"/>
                    <a:pt x="44815" y="47667"/>
                  </a:cubicBezTo>
                  <a:cubicBezTo>
                    <a:pt x="44794" y="47732"/>
                    <a:pt x="44775" y="47801"/>
                    <a:pt x="44775" y="47864"/>
                  </a:cubicBezTo>
                  <a:cubicBezTo>
                    <a:pt x="44735" y="48558"/>
                    <a:pt x="44707" y="49251"/>
                    <a:pt x="44656" y="49958"/>
                  </a:cubicBezTo>
                  <a:cubicBezTo>
                    <a:pt x="44595" y="50391"/>
                    <a:pt x="44534" y="50824"/>
                    <a:pt x="44431" y="51254"/>
                  </a:cubicBezTo>
                  <a:lnTo>
                    <a:pt x="44531" y="52569"/>
                  </a:lnTo>
                  <a:cubicBezTo>
                    <a:pt x="44383" y="55348"/>
                    <a:pt x="44250" y="58130"/>
                    <a:pt x="44129" y="60917"/>
                  </a:cubicBezTo>
                  <a:cubicBezTo>
                    <a:pt x="44117" y="61139"/>
                    <a:pt x="44105" y="61385"/>
                    <a:pt x="44103" y="61621"/>
                  </a:cubicBezTo>
                  <a:cubicBezTo>
                    <a:pt x="44079" y="61655"/>
                    <a:pt x="44052" y="61687"/>
                    <a:pt x="44026" y="61721"/>
                  </a:cubicBezTo>
                  <a:lnTo>
                    <a:pt x="44102" y="61770"/>
                  </a:lnTo>
                  <a:cubicBezTo>
                    <a:pt x="44063" y="62479"/>
                    <a:pt x="44036" y="63175"/>
                    <a:pt x="43995" y="63885"/>
                  </a:cubicBezTo>
                  <a:cubicBezTo>
                    <a:pt x="43942" y="65295"/>
                    <a:pt x="43888" y="66718"/>
                    <a:pt x="43847" y="68128"/>
                  </a:cubicBezTo>
                  <a:cubicBezTo>
                    <a:pt x="43847" y="68137"/>
                    <a:pt x="43847" y="68145"/>
                    <a:pt x="43847" y="68153"/>
                  </a:cubicBezTo>
                  <a:cubicBezTo>
                    <a:pt x="37848" y="56039"/>
                    <a:pt x="25260" y="47369"/>
                    <a:pt x="11762" y="46280"/>
                  </a:cubicBezTo>
                  <a:lnTo>
                    <a:pt x="11762" y="46280"/>
                  </a:lnTo>
                  <a:cubicBezTo>
                    <a:pt x="13993" y="47792"/>
                    <a:pt x="14922" y="50557"/>
                    <a:pt x="16332" y="52853"/>
                  </a:cubicBezTo>
                  <a:cubicBezTo>
                    <a:pt x="18731" y="56764"/>
                    <a:pt x="22695" y="59465"/>
                    <a:pt x="26810" y="61494"/>
                  </a:cubicBezTo>
                  <a:cubicBezTo>
                    <a:pt x="30925" y="63525"/>
                    <a:pt x="35301" y="65004"/>
                    <a:pt x="39351" y="67162"/>
                  </a:cubicBezTo>
                  <a:cubicBezTo>
                    <a:pt x="40944" y="68011"/>
                    <a:pt x="42511" y="69007"/>
                    <a:pt x="43781" y="70273"/>
                  </a:cubicBezTo>
                  <a:lnTo>
                    <a:pt x="43781" y="70277"/>
                  </a:lnTo>
                  <a:cubicBezTo>
                    <a:pt x="43740" y="71378"/>
                    <a:pt x="43727" y="72453"/>
                    <a:pt x="43713" y="73554"/>
                  </a:cubicBezTo>
                  <a:lnTo>
                    <a:pt x="43713" y="73570"/>
                  </a:lnTo>
                  <a:cubicBezTo>
                    <a:pt x="39286" y="71260"/>
                    <a:pt x="34294" y="70053"/>
                    <a:pt x="29305" y="70053"/>
                  </a:cubicBezTo>
                  <a:cubicBezTo>
                    <a:pt x="27111" y="70053"/>
                    <a:pt x="24918" y="70286"/>
                    <a:pt x="22774" y="70761"/>
                  </a:cubicBezTo>
                  <a:cubicBezTo>
                    <a:pt x="21008" y="71153"/>
                    <a:pt x="19268" y="71701"/>
                    <a:pt x="17469" y="71892"/>
                  </a:cubicBezTo>
                  <a:cubicBezTo>
                    <a:pt x="16797" y="71963"/>
                    <a:pt x="16122" y="71984"/>
                    <a:pt x="15447" y="71984"/>
                  </a:cubicBezTo>
                  <a:cubicBezTo>
                    <a:pt x="14470" y="71984"/>
                    <a:pt x="13492" y="71940"/>
                    <a:pt x="12514" y="71940"/>
                  </a:cubicBezTo>
                  <a:cubicBezTo>
                    <a:pt x="12276" y="71940"/>
                    <a:pt x="12037" y="71943"/>
                    <a:pt x="11798" y="71949"/>
                  </a:cubicBezTo>
                  <a:cubicBezTo>
                    <a:pt x="7597" y="72068"/>
                    <a:pt x="3440" y="73444"/>
                    <a:pt x="1" y="75857"/>
                  </a:cubicBezTo>
                  <a:cubicBezTo>
                    <a:pt x="2500" y="74923"/>
                    <a:pt x="5041" y="73981"/>
                    <a:pt x="7701" y="73777"/>
                  </a:cubicBezTo>
                  <a:cubicBezTo>
                    <a:pt x="8126" y="73744"/>
                    <a:pt x="8550" y="73730"/>
                    <a:pt x="8975" y="73730"/>
                  </a:cubicBezTo>
                  <a:cubicBezTo>
                    <a:pt x="11055" y="73730"/>
                    <a:pt x="13137" y="74057"/>
                    <a:pt x="15223" y="74065"/>
                  </a:cubicBezTo>
                  <a:cubicBezTo>
                    <a:pt x="15255" y="74066"/>
                    <a:pt x="15286" y="74066"/>
                    <a:pt x="15318" y="74066"/>
                  </a:cubicBezTo>
                  <a:cubicBezTo>
                    <a:pt x="17995" y="74066"/>
                    <a:pt x="20643" y="73551"/>
                    <a:pt x="23300" y="73216"/>
                  </a:cubicBezTo>
                  <a:cubicBezTo>
                    <a:pt x="25759" y="72907"/>
                    <a:pt x="28233" y="72753"/>
                    <a:pt x="30705" y="72753"/>
                  </a:cubicBezTo>
                  <a:cubicBezTo>
                    <a:pt x="34023" y="72753"/>
                    <a:pt x="37339" y="73031"/>
                    <a:pt x="40619" y="73586"/>
                  </a:cubicBezTo>
                  <a:cubicBezTo>
                    <a:pt x="41667" y="73763"/>
                    <a:pt x="42736" y="74005"/>
                    <a:pt x="43688" y="74454"/>
                  </a:cubicBezTo>
                  <a:cubicBezTo>
                    <a:pt x="43607" y="78720"/>
                    <a:pt x="43621" y="83013"/>
                    <a:pt x="43755" y="87266"/>
                  </a:cubicBezTo>
                  <a:cubicBezTo>
                    <a:pt x="43809" y="88810"/>
                    <a:pt x="43876" y="90341"/>
                    <a:pt x="43970" y="91885"/>
                  </a:cubicBezTo>
                  <a:cubicBezTo>
                    <a:pt x="44614" y="91913"/>
                    <a:pt x="45259" y="91926"/>
                    <a:pt x="45890" y="91940"/>
                  </a:cubicBezTo>
                  <a:cubicBezTo>
                    <a:pt x="45890" y="90368"/>
                    <a:pt x="45863" y="88810"/>
                    <a:pt x="45836" y="87253"/>
                  </a:cubicBezTo>
                  <a:cubicBezTo>
                    <a:pt x="45770" y="82338"/>
                    <a:pt x="45688" y="77436"/>
                    <a:pt x="45676" y="72506"/>
                  </a:cubicBezTo>
                  <a:cubicBezTo>
                    <a:pt x="45649" y="71822"/>
                    <a:pt x="45649" y="71123"/>
                    <a:pt x="45649" y="70425"/>
                  </a:cubicBezTo>
                  <a:cubicBezTo>
                    <a:pt x="45649" y="66769"/>
                    <a:pt x="45693" y="63109"/>
                    <a:pt x="45782" y="59444"/>
                  </a:cubicBezTo>
                  <a:cubicBezTo>
                    <a:pt x="48934" y="55413"/>
                    <a:pt x="52428" y="51651"/>
                    <a:pt x="56254" y="48254"/>
                  </a:cubicBezTo>
                  <a:cubicBezTo>
                    <a:pt x="62514" y="42694"/>
                    <a:pt x="69558" y="38097"/>
                    <a:pt x="76572" y="33523"/>
                  </a:cubicBezTo>
                  <a:cubicBezTo>
                    <a:pt x="79064" y="31897"/>
                    <a:pt x="81598" y="30252"/>
                    <a:pt x="84439" y="29365"/>
                  </a:cubicBezTo>
                  <a:cubicBezTo>
                    <a:pt x="84028" y="29346"/>
                    <a:pt x="83617" y="29337"/>
                    <a:pt x="83206" y="29337"/>
                  </a:cubicBezTo>
                  <a:cubicBezTo>
                    <a:pt x="78138" y="29337"/>
                    <a:pt x="73077" y="30737"/>
                    <a:pt x="68739" y="33355"/>
                  </a:cubicBezTo>
                  <a:cubicBezTo>
                    <a:pt x="66371" y="34783"/>
                    <a:pt x="64231" y="36553"/>
                    <a:pt x="62102" y="38316"/>
                  </a:cubicBezTo>
                  <a:lnTo>
                    <a:pt x="53047" y="45809"/>
                  </a:lnTo>
                  <a:cubicBezTo>
                    <a:pt x="51663" y="46955"/>
                    <a:pt x="50257" y="48123"/>
                    <a:pt x="49269" y="49624"/>
                  </a:cubicBezTo>
                  <a:cubicBezTo>
                    <a:pt x="48343" y="51030"/>
                    <a:pt x="47827" y="52662"/>
                    <a:pt x="47324" y="54268"/>
                  </a:cubicBezTo>
                  <a:cubicBezTo>
                    <a:pt x="46810" y="55908"/>
                    <a:pt x="46295" y="57550"/>
                    <a:pt x="45781" y="59190"/>
                  </a:cubicBezTo>
                  <a:lnTo>
                    <a:pt x="45781" y="59158"/>
                  </a:lnTo>
                  <a:cubicBezTo>
                    <a:pt x="45847" y="57076"/>
                    <a:pt x="45942" y="54981"/>
                    <a:pt x="46036" y="52900"/>
                  </a:cubicBezTo>
                  <a:cubicBezTo>
                    <a:pt x="46063" y="52577"/>
                    <a:pt x="46076" y="52281"/>
                    <a:pt x="46090" y="51972"/>
                  </a:cubicBezTo>
                  <a:cubicBezTo>
                    <a:pt x="46090" y="51964"/>
                    <a:pt x="46090" y="51957"/>
                    <a:pt x="46091" y="51948"/>
                  </a:cubicBezTo>
                  <a:cubicBezTo>
                    <a:pt x="46915" y="49441"/>
                    <a:pt x="47932" y="46925"/>
                    <a:pt x="48400" y="44366"/>
                  </a:cubicBezTo>
                  <a:cubicBezTo>
                    <a:pt x="48847" y="41922"/>
                    <a:pt x="48785" y="39416"/>
                    <a:pt x="48631" y="36936"/>
                  </a:cubicBezTo>
                  <a:cubicBezTo>
                    <a:pt x="47867" y="24568"/>
                    <a:pt x="44905" y="11887"/>
                    <a:pt x="484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2"/>
            <p:cNvSpPr/>
            <p:nvPr/>
          </p:nvSpPr>
          <p:spPr>
            <a:xfrm>
              <a:off x="4841575" y="2547625"/>
              <a:ext cx="624725" cy="1316775"/>
            </a:xfrm>
            <a:custGeom>
              <a:avLst/>
              <a:gdLst/>
              <a:ahLst/>
              <a:cxnLst/>
              <a:rect l="l" t="t" r="r" b="b"/>
              <a:pathLst>
                <a:path w="24989" h="52671" extrusionOk="0">
                  <a:moveTo>
                    <a:pt x="24988" y="0"/>
                  </a:moveTo>
                  <a:lnTo>
                    <a:pt x="24988" y="0"/>
                  </a:lnTo>
                  <a:cubicBezTo>
                    <a:pt x="20983" y="4436"/>
                    <a:pt x="16943" y="8918"/>
                    <a:pt x="13985" y="14111"/>
                  </a:cubicBezTo>
                  <a:cubicBezTo>
                    <a:pt x="12612" y="16521"/>
                    <a:pt x="11487" y="19061"/>
                    <a:pt x="10363" y="21597"/>
                  </a:cubicBezTo>
                  <a:cubicBezTo>
                    <a:pt x="6326" y="30707"/>
                    <a:pt x="2261" y="39901"/>
                    <a:pt x="191" y="49649"/>
                  </a:cubicBezTo>
                  <a:lnTo>
                    <a:pt x="1" y="52671"/>
                  </a:lnTo>
                  <a:cubicBezTo>
                    <a:pt x="560" y="46681"/>
                    <a:pt x="6460" y="42876"/>
                    <a:pt x="9894" y="37936"/>
                  </a:cubicBezTo>
                  <a:cubicBezTo>
                    <a:pt x="12782" y="33781"/>
                    <a:pt x="13936" y="28710"/>
                    <a:pt x="15334" y="23847"/>
                  </a:cubicBezTo>
                  <a:cubicBezTo>
                    <a:pt x="17712" y="15583"/>
                    <a:pt x="20948" y="7591"/>
                    <a:pt x="24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5" name="Google Shape;335;p22"/>
          <p:cNvSpPr/>
          <p:nvPr/>
        </p:nvSpPr>
        <p:spPr>
          <a:xfrm>
            <a:off x="6289795" y="970182"/>
            <a:ext cx="20100" cy="20100"/>
          </a:xfrm>
          <a:prstGeom prst="ellips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2"/>
          <p:cNvSpPr/>
          <p:nvPr/>
        </p:nvSpPr>
        <p:spPr>
          <a:xfrm>
            <a:off x="350025" y="300550"/>
            <a:ext cx="162300" cy="45219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grpSp>
        <p:nvGrpSpPr>
          <p:cNvPr id="254" name="Google Shape;254;p21"/>
          <p:cNvGrpSpPr/>
          <p:nvPr/>
        </p:nvGrpSpPr>
        <p:grpSpPr>
          <a:xfrm>
            <a:off x="7605998" y="3886472"/>
            <a:ext cx="1302190" cy="896743"/>
            <a:chOff x="7605998" y="3886472"/>
            <a:chExt cx="1302190" cy="896743"/>
          </a:xfrm>
        </p:grpSpPr>
        <p:sp>
          <p:nvSpPr>
            <p:cNvPr id="255" name="Google Shape;255;p21"/>
            <p:cNvSpPr/>
            <p:nvPr/>
          </p:nvSpPr>
          <p:spPr>
            <a:xfrm>
              <a:off x="7751571" y="4471035"/>
              <a:ext cx="1156617" cy="312180"/>
            </a:xfrm>
            <a:custGeom>
              <a:avLst/>
              <a:gdLst/>
              <a:ahLst/>
              <a:cxnLst/>
              <a:rect l="l" t="t" r="r" b="b"/>
              <a:pathLst>
                <a:path w="23923" h="6457" extrusionOk="0">
                  <a:moveTo>
                    <a:pt x="1" y="0"/>
                  </a:moveTo>
                  <a:lnTo>
                    <a:pt x="620" y="6456"/>
                  </a:lnTo>
                  <a:lnTo>
                    <a:pt x="23923" y="5757"/>
                  </a:lnTo>
                  <a:lnTo>
                    <a:pt x="22803" y="42"/>
                  </a:lnTo>
                  <a:lnTo>
                    <a:pt x="1"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1"/>
            <p:cNvSpPr/>
            <p:nvPr/>
          </p:nvSpPr>
          <p:spPr>
            <a:xfrm>
              <a:off x="8003459" y="4592773"/>
              <a:ext cx="689822" cy="57969"/>
            </a:xfrm>
            <a:custGeom>
              <a:avLst/>
              <a:gdLst/>
              <a:ahLst/>
              <a:cxnLst/>
              <a:rect l="l" t="t" r="r" b="b"/>
              <a:pathLst>
                <a:path w="14268" h="1199" extrusionOk="0">
                  <a:moveTo>
                    <a:pt x="3" y="1"/>
                  </a:moveTo>
                  <a:lnTo>
                    <a:pt x="1" y="1170"/>
                  </a:lnTo>
                  <a:lnTo>
                    <a:pt x="14265" y="1198"/>
                  </a:lnTo>
                  <a:lnTo>
                    <a:pt x="14267" y="29"/>
                  </a:lnTo>
                  <a:lnTo>
                    <a:pt x="3" y="1"/>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p:nvPr/>
          </p:nvSpPr>
          <p:spPr>
            <a:xfrm>
              <a:off x="7606627" y="4182355"/>
              <a:ext cx="1153620" cy="312422"/>
            </a:xfrm>
            <a:custGeom>
              <a:avLst/>
              <a:gdLst/>
              <a:ahLst/>
              <a:cxnLst/>
              <a:rect l="l" t="t" r="r" b="b"/>
              <a:pathLst>
                <a:path w="23861" h="6462" extrusionOk="0">
                  <a:moveTo>
                    <a:pt x="1" y="1"/>
                  </a:moveTo>
                  <a:lnTo>
                    <a:pt x="553" y="6462"/>
                  </a:lnTo>
                  <a:lnTo>
                    <a:pt x="23861" y="6010"/>
                  </a:lnTo>
                  <a:lnTo>
                    <a:pt x="22800" y="284"/>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7605998" y="4219147"/>
              <a:ext cx="1147286" cy="254936"/>
            </a:xfrm>
            <a:custGeom>
              <a:avLst/>
              <a:gdLst/>
              <a:ahLst/>
              <a:cxnLst/>
              <a:rect l="l" t="t" r="r" b="b"/>
              <a:pathLst>
                <a:path w="23730" h="5273" extrusionOk="0">
                  <a:moveTo>
                    <a:pt x="22904" y="1"/>
                  </a:moveTo>
                  <a:lnTo>
                    <a:pt x="3" y="153"/>
                  </a:lnTo>
                  <a:lnTo>
                    <a:pt x="1" y="445"/>
                  </a:lnTo>
                  <a:cubicBezTo>
                    <a:pt x="1" y="378"/>
                    <a:pt x="5" y="347"/>
                    <a:pt x="11" y="347"/>
                  </a:cubicBezTo>
                  <a:cubicBezTo>
                    <a:pt x="84" y="347"/>
                    <a:pt x="530" y="5272"/>
                    <a:pt x="530" y="5272"/>
                  </a:cubicBezTo>
                  <a:lnTo>
                    <a:pt x="23729" y="4452"/>
                  </a:lnTo>
                  <a:lnTo>
                    <a:pt x="22904"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p:nvPr/>
          </p:nvSpPr>
          <p:spPr>
            <a:xfrm>
              <a:off x="7662371" y="4367959"/>
              <a:ext cx="1048222" cy="32876"/>
            </a:xfrm>
            <a:custGeom>
              <a:avLst/>
              <a:gdLst/>
              <a:ahLst/>
              <a:cxnLst/>
              <a:rect l="l" t="t" r="r" b="b"/>
              <a:pathLst>
                <a:path w="21681" h="680" extrusionOk="0">
                  <a:moveTo>
                    <a:pt x="333" y="0"/>
                  </a:moveTo>
                  <a:cubicBezTo>
                    <a:pt x="116" y="0"/>
                    <a:pt x="1" y="5"/>
                    <a:pt x="1" y="17"/>
                  </a:cubicBezTo>
                  <a:cubicBezTo>
                    <a:pt x="1" y="35"/>
                    <a:pt x="305" y="63"/>
                    <a:pt x="850" y="107"/>
                  </a:cubicBezTo>
                  <a:cubicBezTo>
                    <a:pt x="1397" y="148"/>
                    <a:pt x="2192" y="197"/>
                    <a:pt x="3170" y="251"/>
                  </a:cubicBezTo>
                  <a:cubicBezTo>
                    <a:pt x="5131" y="357"/>
                    <a:pt x="7840" y="476"/>
                    <a:pt x="10833" y="558"/>
                  </a:cubicBezTo>
                  <a:cubicBezTo>
                    <a:pt x="13829" y="641"/>
                    <a:pt x="16538" y="677"/>
                    <a:pt x="18502" y="680"/>
                  </a:cubicBezTo>
                  <a:cubicBezTo>
                    <a:pt x="19482" y="680"/>
                    <a:pt x="20277" y="675"/>
                    <a:pt x="20827" y="664"/>
                  </a:cubicBezTo>
                  <a:cubicBezTo>
                    <a:pt x="21376" y="654"/>
                    <a:pt x="21678" y="638"/>
                    <a:pt x="21678" y="620"/>
                  </a:cubicBezTo>
                  <a:cubicBezTo>
                    <a:pt x="21681" y="605"/>
                    <a:pt x="21374" y="582"/>
                    <a:pt x="20827" y="564"/>
                  </a:cubicBezTo>
                  <a:cubicBezTo>
                    <a:pt x="20277" y="546"/>
                    <a:pt x="19485" y="522"/>
                    <a:pt x="18504" y="499"/>
                  </a:cubicBezTo>
                  <a:lnTo>
                    <a:pt x="10841" y="306"/>
                  </a:lnTo>
                  <a:lnTo>
                    <a:pt x="3177" y="71"/>
                  </a:lnTo>
                  <a:cubicBezTo>
                    <a:pt x="2197" y="40"/>
                    <a:pt x="1405" y="17"/>
                    <a:pt x="855" y="6"/>
                  </a:cubicBezTo>
                  <a:cubicBezTo>
                    <a:pt x="643" y="2"/>
                    <a:pt x="468" y="0"/>
                    <a:pt x="333"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1"/>
            <p:cNvSpPr/>
            <p:nvPr/>
          </p:nvSpPr>
          <p:spPr>
            <a:xfrm>
              <a:off x="7658020" y="4303416"/>
              <a:ext cx="1018392" cy="29637"/>
            </a:xfrm>
            <a:custGeom>
              <a:avLst/>
              <a:gdLst/>
              <a:ahLst/>
              <a:cxnLst/>
              <a:rect l="l" t="t" r="r" b="b"/>
              <a:pathLst>
                <a:path w="21064" h="613" extrusionOk="0">
                  <a:moveTo>
                    <a:pt x="13177" y="1"/>
                  </a:moveTo>
                  <a:cubicBezTo>
                    <a:pt x="12331" y="1"/>
                    <a:pt x="11443" y="7"/>
                    <a:pt x="10528" y="23"/>
                  </a:cubicBezTo>
                  <a:cubicBezTo>
                    <a:pt x="7615" y="72"/>
                    <a:pt x="4981" y="196"/>
                    <a:pt x="3079" y="322"/>
                  </a:cubicBezTo>
                  <a:cubicBezTo>
                    <a:pt x="2127" y="387"/>
                    <a:pt x="1358" y="448"/>
                    <a:pt x="826" y="497"/>
                  </a:cubicBezTo>
                  <a:cubicBezTo>
                    <a:pt x="295" y="546"/>
                    <a:pt x="1" y="585"/>
                    <a:pt x="3" y="601"/>
                  </a:cubicBezTo>
                  <a:cubicBezTo>
                    <a:pt x="4" y="609"/>
                    <a:pt x="65" y="613"/>
                    <a:pt x="179" y="613"/>
                  </a:cubicBezTo>
                  <a:cubicBezTo>
                    <a:pt x="319" y="613"/>
                    <a:pt x="539" y="607"/>
                    <a:pt x="832" y="596"/>
                  </a:cubicBezTo>
                  <a:lnTo>
                    <a:pt x="3089" y="503"/>
                  </a:lnTo>
                  <a:cubicBezTo>
                    <a:pt x="4994" y="423"/>
                    <a:pt x="7626" y="325"/>
                    <a:pt x="10531" y="278"/>
                  </a:cubicBezTo>
                  <a:cubicBezTo>
                    <a:pt x="12100" y="252"/>
                    <a:pt x="13589" y="243"/>
                    <a:pt x="14927" y="243"/>
                  </a:cubicBezTo>
                  <a:cubicBezTo>
                    <a:pt x="16069" y="243"/>
                    <a:pt x="17100" y="249"/>
                    <a:pt x="17978" y="257"/>
                  </a:cubicBezTo>
                  <a:lnTo>
                    <a:pt x="20236" y="276"/>
                  </a:lnTo>
                  <a:cubicBezTo>
                    <a:pt x="20320" y="276"/>
                    <a:pt x="20398" y="276"/>
                    <a:pt x="20470" y="276"/>
                  </a:cubicBezTo>
                  <a:cubicBezTo>
                    <a:pt x="20854" y="276"/>
                    <a:pt x="21064" y="270"/>
                    <a:pt x="21064" y="255"/>
                  </a:cubicBezTo>
                  <a:cubicBezTo>
                    <a:pt x="21064" y="237"/>
                    <a:pt x="20772" y="211"/>
                    <a:pt x="20238" y="178"/>
                  </a:cubicBezTo>
                  <a:cubicBezTo>
                    <a:pt x="19704" y="144"/>
                    <a:pt x="18935" y="110"/>
                    <a:pt x="17980" y="77"/>
                  </a:cubicBezTo>
                  <a:cubicBezTo>
                    <a:pt x="16674" y="33"/>
                    <a:pt x="15024" y="1"/>
                    <a:pt x="13177"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7658551" y="4254296"/>
              <a:ext cx="1038214" cy="44093"/>
            </a:xfrm>
            <a:custGeom>
              <a:avLst/>
              <a:gdLst/>
              <a:ahLst/>
              <a:cxnLst/>
              <a:rect l="l" t="t" r="r" b="b"/>
              <a:pathLst>
                <a:path w="21474" h="912" extrusionOk="0">
                  <a:moveTo>
                    <a:pt x="8327" y="0"/>
                  </a:moveTo>
                  <a:cubicBezTo>
                    <a:pt x="7716" y="0"/>
                    <a:pt x="7125" y="5"/>
                    <a:pt x="6559" y="14"/>
                  </a:cubicBezTo>
                  <a:cubicBezTo>
                    <a:pt x="5917" y="30"/>
                    <a:pt x="5305" y="40"/>
                    <a:pt x="4732" y="66"/>
                  </a:cubicBezTo>
                  <a:cubicBezTo>
                    <a:pt x="4159" y="84"/>
                    <a:pt x="3628" y="112"/>
                    <a:pt x="3140" y="136"/>
                  </a:cubicBezTo>
                  <a:cubicBezTo>
                    <a:pt x="2655" y="159"/>
                    <a:pt x="2216" y="192"/>
                    <a:pt x="1829" y="218"/>
                  </a:cubicBezTo>
                  <a:cubicBezTo>
                    <a:pt x="1445" y="244"/>
                    <a:pt x="1112" y="272"/>
                    <a:pt x="841" y="298"/>
                  </a:cubicBezTo>
                  <a:cubicBezTo>
                    <a:pt x="299" y="347"/>
                    <a:pt x="0" y="383"/>
                    <a:pt x="3" y="401"/>
                  </a:cubicBezTo>
                  <a:cubicBezTo>
                    <a:pt x="3" y="408"/>
                    <a:pt x="62" y="412"/>
                    <a:pt x="175" y="412"/>
                  </a:cubicBezTo>
                  <a:cubicBezTo>
                    <a:pt x="317" y="412"/>
                    <a:pt x="545" y="406"/>
                    <a:pt x="849" y="396"/>
                  </a:cubicBezTo>
                  <a:lnTo>
                    <a:pt x="1840" y="360"/>
                  </a:lnTo>
                  <a:cubicBezTo>
                    <a:pt x="2224" y="350"/>
                    <a:pt x="2665" y="332"/>
                    <a:pt x="3151" y="316"/>
                  </a:cubicBezTo>
                  <a:cubicBezTo>
                    <a:pt x="3636" y="301"/>
                    <a:pt x="4167" y="285"/>
                    <a:pt x="4740" y="275"/>
                  </a:cubicBezTo>
                  <a:cubicBezTo>
                    <a:pt x="5310" y="262"/>
                    <a:pt x="5922" y="257"/>
                    <a:pt x="6564" y="249"/>
                  </a:cubicBezTo>
                  <a:cubicBezTo>
                    <a:pt x="6892" y="247"/>
                    <a:pt x="7227" y="246"/>
                    <a:pt x="7570" y="246"/>
                  </a:cubicBezTo>
                  <a:cubicBezTo>
                    <a:pt x="8574" y="246"/>
                    <a:pt x="9640" y="256"/>
                    <a:pt x="10744" y="283"/>
                  </a:cubicBezTo>
                  <a:cubicBezTo>
                    <a:pt x="12228" y="316"/>
                    <a:pt x="13640" y="378"/>
                    <a:pt x="14922" y="445"/>
                  </a:cubicBezTo>
                  <a:cubicBezTo>
                    <a:pt x="15564" y="484"/>
                    <a:pt x="16173" y="517"/>
                    <a:pt x="16744" y="559"/>
                  </a:cubicBezTo>
                  <a:cubicBezTo>
                    <a:pt x="17314" y="595"/>
                    <a:pt x="17843" y="639"/>
                    <a:pt x="18328" y="672"/>
                  </a:cubicBezTo>
                  <a:cubicBezTo>
                    <a:pt x="18813" y="708"/>
                    <a:pt x="19252" y="747"/>
                    <a:pt x="19636" y="778"/>
                  </a:cubicBezTo>
                  <a:lnTo>
                    <a:pt x="20624" y="861"/>
                  </a:lnTo>
                  <a:cubicBezTo>
                    <a:pt x="21026" y="893"/>
                    <a:pt x="21295" y="911"/>
                    <a:pt x="21409" y="911"/>
                  </a:cubicBezTo>
                  <a:cubicBezTo>
                    <a:pt x="21449" y="911"/>
                    <a:pt x="21470" y="909"/>
                    <a:pt x="21471" y="905"/>
                  </a:cubicBezTo>
                  <a:cubicBezTo>
                    <a:pt x="21473" y="889"/>
                    <a:pt x="21174" y="837"/>
                    <a:pt x="20635" y="763"/>
                  </a:cubicBezTo>
                  <a:cubicBezTo>
                    <a:pt x="20364" y="724"/>
                    <a:pt x="20034" y="680"/>
                    <a:pt x="19649" y="636"/>
                  </a:cubicBezTo>
                  <a:cubicBezTo>
                    <a:pt x="19265" y="592"/>
                    <a:pt x="18829" y="543"/>
                    <a:pt x="18343" y="494"/>
                  </a:cubicBezTo>
                  <a:cubicBezTo>
                    <a:pt x="17858" y="445"/>
                    <a:pt x="17329" y="394"/>
                    <a:pt x="16757" y="347"/>
                  </a:cubicBezTo>
                  <a:cubicBezTo>
                    <a:pt x="16186" y="298"/>
                    <a:pt x="15577" y="257"/>
                    <a:pt x="14935" y="210"/>
                  </a:cubicBezTo>
                  <a:cubicBezTo>
                    <a:pt x="13650" y="130"/>
                    <a:pt x="12236" y="61"/>
                    <a:pt x="10750" y="27"/>
                  </a:cubicBezTo>
                  <a:cubicBezTo>
                    <a:pt x="9917" y="8"/>
                    <a:pt x="9106" y="0"/>
                    <a:pt x="8327"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1"/>
            <p:cNvSpPr/>
            <p:nvPr/>
          </p:nvSpPr>
          <p:spPr>
            <a:xfrm>
              <a:off x="7625240" y="3886472"/>
              <a:ext cx="1147721" cy="312760"/>
            </a:xfrm>
            <a:custGeom>
              <a:avLst/>
              <a:gdLst/>
              <a:ahLst/>
              <a:cxnLst/>
              <a:rect l="l" t="t" r="r" b="b"/>
              <a:pathLst>
                <a:path w="23739" h="6469" extrusionOk="0">
                  <a:moveTo>
                    <a:pt x="0" y="0"/>
                  </a:moveTo>
                  <a:lnTo>
                    <a:pt x="426" y="6469"/>
                  </a:lnTo>
                  <a:lnTo>
                    <a:pt x="23739" y="6464"/>
                  </a:lnTo>
                  <a:lnTo>
                    <a:pt x="22789" y="720"/>
                  </a:lnTo>
                  <a:lnTo>
                    <a:pt x="0"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p:nvPr/>
          </p:nvSpPr>
          <p:spPr>
            <a:xfrm>
              <a:off x="7623355" y="3930467"/>
              <a:ext cx="1143273" cy="248071"/>
            </a:xfrm>
            <a:custGeom>
              <a:avLst/>
              <a:gdLst/>
              <a:ahLst/>
              <a:cxnLst/>
              <a:rect l="l" t="t" r="r" b="b"/>
              <a:pathLst>
                <a:path w="23647" h="5131" extrusionOk="0">
                  <a:moveTo>
                    <a:pt x="1" y="276"/>
                  </a:moveTo>
                  <a:cubicBezTo>
                    <a:pt x="1" y="281"/>
                    <a:pt x="1" y="287"/>
                    <a:pt x="0" y="292"/>
                  </a:cubicBezTo>
                  <a:lnTo>
                    <a:pt x="1" y="276"/>
                  </a:lnTo>
                  <a:close/>
                  <a:moveTo>
                    <a:pt x="11" y="1"/>
                  </a:moveTo>
                  <a:lnTo>
                    <a:pt x="1" y="276"/>
                  </a:lnTo>
                  <a:lnTo>
                    <a:pt x="1" y="276"/>
                  </a:lnTo>
                  <a:cubicBezTo>
                    <a:pt x="3" y="221"/>
                    <a:pt x="7" y="195"/>
                    <a:pt x="12" y="195"/>
                  </a:cubicBezTo>
                  <a:cubicBezTo>
                    <a:pt x="86" y="195"/>
                    <a:pt x="436" y="5131"/>
                    <a:pt x="436" y="5131"/>
                  </a:cubicBezTo>
                  <a:lnTo>
                    <a:pt x="23646" y="4754"/>
                  </a:lnTo>
                  <a:lnTo>
                    <a:pt x="22908" y="287"/>
                  </a:lnTo>
                  <a:lnTo>
                    <a:pt x="1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1"/>
            <p:cNvSpPr/>
            <p:nvPr/>
          </p:nvSpPr>
          <p:spPr>
            <a:xfrm>
              <a:off x="7677262" y="4073188"/>
              <a:ext cx="1047545" cy="51200"/>
            </a:xfrm>
            <a:custGeom>
              <a:avLst/>
              <a:gdLst/>
              <a:ahLst/>
              <a:cxnLst/>
              <a:rect l="l" t="t" r="r" b="b"/>
              <a:pathLst>
                <a:path w="21667" h="1059" extrusionOk="0">
                  <a:moveTo>
                    <a:pt x="158" y="0"/>
                  </a:moveTo>
                  <a:cubicBezTo>
                    <a:pt x="56" y="0"/>
                    <a:pt x="3" y="4"/>
                    <a:pt x="3" y="11"/>
                  </a:cubicBezTo>
                  <a:cubicBezTo>
                    <a:pt x="0" y="29"/>
                    <a:pt x="302" y="65"/>
                    <a:pt x="849" y="117"/>
                  </a:cubicBezTo>
                  <a:cubicBezTo>
                    <a:pt x="1396" y="171"/>
                    <a:pt x="2186" y="236"/>
                    <a:pt x="3166" y="308"/>
                  </a:cubicBezTo>
                  <a:cubicBezTo>
                    <a:pt x="5122" y="452"/>
                    <a:pt x="7831" y="623"/>
                    <a:pt x="10822" y="762"/>
                  </a:cubicBezTo>
                  <a:cubicBezTo>
                    <a:pt x="13812" y="904"/>
                    <a:pt x="16524" y="989"/>
                    <a:pt x="18485" y="1030"/>
                  </a:cubicBezTo>
                  <a:cubicBezTo>
                    <a:pt x="19469" y="1051"/>
                    <a:pt x="20261" y="1059"/>
                    <a:pt x="20810" y="1059"/>
                  </a:cubicBezTo>
                  <a:cubicBezTo>
                    <a:pt x="21360" y="1059"/>
                    <a:pt x="21664" y="1051"/>
                    <a:pt x="21664" y="1033"/>
                  </a:cubicBezTo>
                  <a:cubicBezTo>
                    <a:pt x="21667" y="1017"/>
                    <a:pt x="21365" y="992"/>
                    <a:pt x="20815" y="961"/>
                  </a:cubicBezTo>
                  <a:cubicBezTo>
                    <a:pt x="20268" y="930"/>
                    <a:pt x="19474" y="894"/>
                    <a:pt x="18493" y="850"/>
                  </a:cubicBezTo>
                  <a:lnTo>
                    <a:pt x="10835" y="509"/>
                  </a:lnTo>
                  <a:lnTo>
                    <a:pt x="3176" y="127"/>
                  </a:lnTo>
                  <a:cubicBezTo>
                    <a:pt x="2196" y="78"/>
                    <a:pt x="1404" y="39"/>
                    <a:pt x="854" y="19"/>
                  </a:cubicBezTo>
                  <a:cubicBezTo>
                    <a:pt x="536" y="7"/>
                    <a:pt x="300" y="0"/>
                    <a:pt x="158"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1"/>
            <p:cNvSpPr/>
            <p:nvPr/>
          </p:nvSpPr>
          <p:spPr>
            <a:xfrm>
              <a:off x="7673636" y="4019136"/>
              <a:ext cx="1018488" cy="21805"/>
            </a:xfrm>
            <a:custGeom>
              <a:avLst/>
              <a:gdLst/>
              <a:ahLst/>
              <a:cxnLst/>
              <a:rect l="l" t="t" r="r" b="b"/>
              <a:pathLst>
                <a:path w="21066" h="451" extrusionOk="0">
                  <a:moveTo>
                    <a:pt x="10107" y="1"/>
                  </a:moveTo>
                  <a:cubicBezTo>
                    <a:pt x="7364" y="1"/>
                    <a:pt x="4891" y="70"/>
                    <a:pt x="3081" y="156"/>
                  </a:cubicBezTo>
                  <a:cubicBezTo>
                    <a:pt x="2129" y="203"/>
                    <a:pt x="1357" y="249"/>
                    <a:pt x="826" y="288"/>
                  </a:cubicBezTo>
                  <a:cubicBezTo>
                    <a:pt x="294" y="329"/>
                    <a:pt x="0" y="360"/>
                    <a:pt x="3" y="378"/>
                  </a:cubicBezTo>
                  <a:cubicBezTo>
                    <a:pt x="3" y="388"/>
                    <a:pt x="125" y="394"/>
                    <a:pt x="356" y="394"/>
                  </a:cubicBezTo>
                  <a:cubicBezTo>
                    <a:pt x="483" y="394"/>
                    <a:pt x="642" y="392"/>
                    <a:pt x="831" y="389"/>
                  </a:cubicBezTo>
                  <a:lnTo>
                    <a:pt x="3089" y="337"/>
                  </a:lnTo>
                  <a:cubicBezTo>
                    <a:pt x="4852" y="296"/>
                    <a:pt x="7240" y="254"/>
                    <a:pt x="9892" y="254"/>
                  </a:cubicBezTo>
                  <a:cubicBezTo>
                    <a:pt x="10105" y="254"/>
                    <a:pt x="10320" y="254"/>
                    <a:pt x="10536" y="254"/>
                  </a:cubicBezTo>
                  <a:cubicBezTo>
                    <a:pt x="13441" y="265"/>
                    <a:pt x="16073" y="324"/>
                    <a:pt x="17980" y="378"/>
                  </a:cubicBezTo>
                  <a:lnTo>
                    <a:pt x="20238" y="443"/>
                  </a:lnTo>
                  <a:cubicBezTo>
                    <a:pt x="20467" y="448"/>
                    <a:pt x="20653" y="451"/>
                    <a:pt x="20790" y="451"/>
                  </a:cubicBezTo>
                  <a:cubicBezTo>
                    <a:pt x="20970" y="451"/>
                    <a:pt x="21066" y="446"/>
                    <a:pt x="21066" y="438"/>
                  </a:cubicBezTo>
                  <a:cubicBezTo>
                    <a:pt x="21066" y="420"/>
                    <a:pt x="20772" y="386"/>
                    <a:pt x="20240" y="342"/>
                  </a:cubicBezTo>
                  <a:cubicBezTo>
                    <a:pt x="19709" y="298"/>
                    <a:pt x="18937" y="249"/>
                    <a:pt x="17985" y="198"/>
                  </a:cubicBezTo>
                  <a:cubicBezTo>
                    <a:pt x="16081" y="97"/>
                    <a:pt x="13446" y="7"/>
                    <a:pt x="10536" y="2"/>
                  </a:cubicBezTo>
                  <a:cubicBezTo>
                    <a:pt x="10392" y="1"/>
                    <a:pt x="10249" y="1"/>
                    <a:pt x="10107"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1"/>
            <p:cNvSpPr/>
            <p:nvPr/>
          </p:nvSpPr>
          <p:spPr>
            <a:xfrm>
              <a:off x="7675376" y="3966148"/>
              <a:ext cx="1037344" cy="57098"/>
            </a:xfrm>
            <a:custGeom>
              <a:avLst/>
              <a:gdLst/>
              <a:ahLst/>
              <a:cxnLst/>
              <a:rect l="l" t="t" r="r" b="b"/>
              <a:pathLst>
                <a:path w="21456" h="1181" extrusionOk="0">
                  <a:moveTo>
                    <a:pt x="6565" y="1"/>
                  </a:moveTo>
                  <a:cubicBezTo>
                    <a:pt x="5922" y="1"/>
                    <a:pt x="5308" y="3"/>
                    <a:pt x="4738" y="16"/>
                  </a:cubicBezTo>
                  <a:cubicBezTo>
                    <a:pt x="4165" y="24"/>
                    <a:pt x="3631" y="42"/>
                    <a:pt x="3146" y="55"/>
                  </a:cubicBezTo>
                  <a:cubicBezTo>
                    <a:pt x="2658" y="71"/>
                    <a:pt x="2219" y="94"/>
                    <a:pt x="1832" y="112"/>
                  </a:cubicBezTo>
                  <a:cubicBezTo>
                    <a:pt x="1445" y="130"/>
                    <a:pt x="1112" y="153"/>
                    <a:pt x="842" y="174"/>
                  </a:cubicBezTo>
                  <a:cubicBezTo>
                    <a:pt x="300" y="212"/>
                    <a:pt x="0" y="241"/>
                    <a:pt x="0" y="259"/>
                  </a:cubicBezTo>
                  <a:cubicBezTo>
                    <a:pt x="0" y="271"/>
                    <a:pt x="130" y="276"/>
                    <a:pt x="372" y="276"/>
                  </a:cubicBezTo>
                  <a:cubicBezTo>
                    <a:pt x="500" y="276"/>
                    <a:pt x="659" y="274"/>
                    <a:pt x="847" y="272"/>
                  </a:cubicBezTo>
                  <a:lnTo>
                    <a:pt x="1838" y="254"/>
                  </a:lnTo>
                  <a:cubicBezTo>
                    <a:pt x="2225" y="249"/>
                    <a:pt x="2663" y="241"/>
                    <a:pt x="3148" y="236"/>
                  </a:cubicBezTo>
                  <a:cubicBezTo>
                    <a:pt x="3636" y="231"/>
                    <a:pt x="4168" y="225"/>
                    <a:pt x="4738" y="225"/>
                  </a:cubicBezTo>
                  <a:cubicBezTo>
                    <a:pt x="4816" y="225"/>
                    <a:pt x="4895" y="225"/>
                    <a:pt x="4975" y="225"/>
                  </a:cubicBezTo>
                  <a:cubicBezTo>
                    <a:pt x="5478" y="225"/>
                    <a:pt x="6010" y="231"/>
                    <a:pt x="6565" y="236"/>
                  </a:cubicBezTo>
                  <a:cubicBezTo>
                    <a:pt x="7850" y="251"/>
                    <a:pt x="9261" y="282"/>
                    <a:pt x="10742" y="347"/>
                  </a:cubicBezTo>
                  <a:cubicBezTo>
                    <a:pt x="12226" y="411"/>
                    <a:pt x="13635" y="499"/>
                    <a:pt x="14917" y="592"/>
                  </a:cubicBezTo>
                  <a:cubicBezTo>
                    <a:pt x="15557" y="643"/>
                    <a:pt x="16166" y="687"/>
                    <a:pt x="16734" y="739"/>
                  </a:cubicBezTo>
                  <a:cubicBezTo>
                    <a:pt x="17304" y="788"/>
                    <a:pt x="17833" y="842"/>
                    <a:pt x="18318" y="886"/>
                  </a:cubicBezTo>
                  <a:cubicBezTo>
                    <a:pt x="18803" y="927"/>
                    <a:pt x="19239" y="976"/>
                    <a:pt x="19624" y="1015"/>
                  </a:cubicBezTo>
                  <a:lnTo>
                    <a:pt x="20609" y="1116"/>
                  </a:lnTo>
                  <a:cubicBezTo>
                    <a:pt x="21029" y="1158"/>
                    <a:pt x="21303" y="1181"/>
                    <a:pt x="21407" y="1181"/>
                  </a:cubicBezTo>
                  <a:cubicBezTo>
                    <a:pt x="21437" y="1181"/>
                    <a:pt x="21452" y="1179"/>
                    <a:pt x="21453" y="1175"/>
                  </a:cubicBezTo>
                  <a:cubicBezTo>
                    <a:pt x="21456" y="1157"/>
                    <a:pt x="21159" y="1103"/>
                    <a:pt x="20622" y="1018"/>
                  </a:cubicBezTo>
                  <a:cubicBezTo>
                    <a:pt x="20354" y="974"/>
                    <a:pt x="20024" y="925"/>
                    <a:pt x="19639" y="873"/>
                  </a:cubicBezTo>
                  <a:cubicBezTo>
                    <a:pt x="19257" y="821"/>
                    <a:pt x="18821" y="765"/>
                    <a:pt x="18339" y="705"/>
                  </a:cubicBezTo>
                  <a:cubicBezTo>
                    <a:pt x="17854" y="649"/>
                    <a:pt x="17325" y="587"/>
                    <a:pt x="16754" y="530"/>
                  </a:cubicBezTo>
                  <a:cubicBezTo>
                    <a:pt x="16184" y="468"/>
                    <a:pt x="15575" y="414"/>
                    <a:pt x="14935" y="357"/>
                  </a:cubicBezTo>
                  <a:cubicBezTo>
                    <a:pt x="13653" y="251"/>
                    <a:pt x="12239" y="156"/>
                    <a:pt x="10755" y="94"/>
                  </a:cubicBezTo>
                  <a:cubicBezTo>
                    <a:pt x="9269" y="32"/>
                    <a:pt x="7852" y="3"/>
                    <a:pt x="6565"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1"/>
          <p:cNvSpPr txBox="1">
            <a:spLocks noGrp="1"/>
          </p:cNvSpPr>
          <p:nvPr>
            <p:ph type="ctrTitle"/>
          </p:nvPr>
        </p:nvSpPr>
        <p:spPr>
          <a:xfrm>
            <a:off x="1802100" y="713350"/>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Waves</a:t>
            </a:r>
            <a:endParaRPr dirty="0">
              <a:solidFill>
                <a:srgbClr val="1E2128"/>
              </a:solidFill>
            </a:endParaRPr>
          </a:p>
        </p:txBody>
      </p:sp>
      <p:sp>
        <p:nvSpPr>
          <p:cNvPr id="268" name="Google Shape;268;p21"/>
          <p:cNvSpPr txBox="1">
            <a:spLocks noGrp="1"/>
          </p:cNvSpPr>
          <p:nvPr>
            <p:ph type="subTitle" idx="1"/>
          </p:nvPr>
        </p:nvSpPr>
        <p:spPr>
          <a:xfrm>
            <a:off x="864750" y="2489550"/>
            <a:ext cx="1641000" cy="792600"/>
          </a:xfrm>
          <a:prstGeom prst="rect">
            <a:avLst/>
          </a:prstGeom>
        </p:spPr>
        <p:txBody>
          <a:bodyPr spcFirstLastPara="1" wrap="square" lIns="91425" tIns="91425" rIns="91425" bIns="91425" anchor="t" anchorCtr="0">
            <a:noAutofit/>
          </a:bodyPr>
          <a:lstStyle/>
          <a:p>
            <a:pPr marL="171450" lvl="0" indent="-171450" algn="ctr" rtl="0">
              <a:spcBef>
                <a:spcPts val="0"/>
              </a:spcBef>
              <a:spcAft>
                <a:spcPts val="0"/>
              </a:spcAft>
              <a:buFont typeface="Arial" panose="020B0604020202020204" pitchFamily="34" charset="0"/>
              <a:buChar char="•"/>
            </a:pPr>
            <a:r>
              <a:rPr lang="en-US" dirty="0">
                <a:solidFill>
                  <a:srgbClr val="1E2128"/>
                </a:solidFill>
              </a:rPr>
              <a:t>Launched survey looking at academic readiness and DASS-21; Interviews</a:t>
            </a:r>
          </a:p>
          <a:p>
            <a:pPr marL="171450" lvl="0" indent="-171450" algn="ctr" rtl="0">
              <a:spcBef>
                <a:spcPts val="0"/>
              </a:spcBef>
              <a:spcAft>
                <a:spcPts val="0"/>
              </a:spcAft>
              <a:buFont typeface="Arial" panose="020B0604020202020204" pitchFamily="34" charset="0"/>
              <a:buChar char="•"/>
            </a:pPr>
            <a:r>
              <a:rPr lang="en-US" dirty="0">
                <a:solidFill>
                  <a:srgbClr val="1E2128"/>
                </a:solidFill>
              </a:rPr>
              <a:t>Retrospective of Spring transition</a:t>
            </a:r>
            <a:endParaRPr dirty="0">
              <a:solidFill>
                <a:srgbClr val="1E2128"/>
              </a:solidFill>
            </a:endParaRPr>
          </a:p>
        </p:txBody>
      </p:sp>
      <p:grpSp>
        <p:nvGrpSpPr>
          <p:cNvPr id="269" name="Google Shape;269;p21"/>
          <p:cNvGrpSpPr/>
          <p:nvPr/>
        </p:nvGrpSpPr>
        <p:grpSpPr>
          <a:xfrm>
            <a:off x="4870981" y="3290938"/>
            <a:ext cx="1858383" cy="1469970"/>
            <a:chOff x="4690625" y="3070200"/>
            <a:chExt cx="2038740" cy="1690708"/>
          </a:xfrm>
        </p:grpSpPr>
        <p:sp>
          <p:nvSpPr>
            <p:cNvPr id="270" name="Google Shape;270;p21"/>
            <p:cNvSpPr/>
            <p:nvPr/>
          </p:nvSpPr>
          <p:spPr>
            <a:xfrm>
              <a:off x="4690625" y="3070200"/>
              <a:ext cx="2038740" cy="1485029"/>
            </a:xfrm>
            <a:custGeom>
              <a:avLst/>
              <a:gdLst/>
              <a:ahLst/>
              <a:cxnLst/>
              <a:rect l="l" t="t" r="r" b="b"/>
              <a:pathLst>
                <a:path w="47512" h="34608" extrusionOk="0">
                  <a:moveTo>
                    <a:pt x="2256" y="0"/>
                  </a:moveTo>
                  <a:cubicBezTo>
                    <a:pt x="1018" y="0"/>
                    <a:pt x="1" y="1006"/>
                    <a:pt x="1" y="2258"/>
                  </a:cubicBezTo>
                  <a:lnTo>
                    <a:pt x="1" y="32352"/>
                  </a:lnTo>
                  <a:cubicBezTo>
                    <a:pt x="1" y="33599"/>
                    <a:pt x="1010" y="34607"/>
                    <a:pt x="2256" y="34607"/>
                  </a:cubicBezTo>
                  <a:lnTo>
                    <a:pt x="42504" y="34607"/>
                  </a:lnTo>
                  <a:cubicBezTo>
                    <a:pt x="43665" y="34607"/>
                    <a:pt x="44638" y="33722"/>
                    <a:pt x="44748" y="32566"/>
                  </a:cubicBezTo>
                  <a:lnTo>
                    <a:pt x="47393" y="4508"/>
                  </a:lnTo>
                  <a:cubicBezTo>
                    <a:pt x="47512" y="3228"/>
                    <a:pt x="46539" y="2106"/>
                    <a:pt x="45254" y="2044"/>
                  </a:cubicBezTo>
                  <a:lnTo>
                    <a:pt x="2362" y="3"/>
                  </a:lnTo>
                  <a:cubicBezTo>
                    <a:pt x="2326" y="1"/>
                    <a:pt x="2291" y="0"/>
                    <a:pt x="2256" y="0"/>
                  </a:cubicBez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1"/>
            <p:cNvSpPr/>
            <p:nvPr/>
          </p:nvSpPr>
          <p:spPr>
            <a:xfrm>
              <a:off x="5443630" y="4252897"/>
              <a:ext cx="429186" cy="508011"/>
            </a:xfrm>
            <a:custGeom>
              <a:avLst/>
              <a:gdLst/>
              <a:ahLst/>
              <a:cxnLst/>
              <a:rect l="l" t="t" r="r" b="b"/>
              <a:pathLst>
                <a:path w="10002" h="11839" extrusionOk="0">
                  <a:moveTo>
                    <a:pt x="1902" y="0"/>
                  </a:moveTo>
                  <a:lnTo>
                    <a:pt x="1902" y="0"/>
                  </a:lnTo>
                  <a:cubicBezTo>
                    <a:pt x="3001" y="3432"/>
                    <a:pt x="0" y="11586"/>
                    <a:pt x="0" y="11586"/>
                  </a:cubicBezTo>
                  <a:lnTo>
                    <a:pt x="7919" y="11839"/>
                  </a:lnTo>
                  <a:cubicBezTo>
                    <a:pt x="10002" y="11305"/>
                    <a:pt x="8206" y="596"/>
                    <a:pt x="8206" y="596"/>
                  </a:cubicBezTo>
                  <a:lnTo>
                    <a:pt x="1902" y="0"/>
                  </a:lnTo>
                  <a:close/>
                </a:path>
              </a:pathLst>
            </a:custGeom>
            <a:solidFill>
              <a:srgbClr val="BABA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1"/>
            <p:cNvSpPr/>
            <p:nvPr/>
          </p:nvSpPr>
          <p:spPr>
            <a:xfrm>
              <a:off x="5581710" y="3796218"/>
              <a:ext cx="220557" cy="210388"/>
            </a:xfrm>
            <a:custGeom>
              <a:avLst/>
              <a:gdLst/>
              <a:ahLst/>
              <a:cxnLst/>
              <a:rect l="l" t="t" r="r" b="b"/>
              <a:pathLst>
                <a:path w="5140" h="4903" extrusionOk="0">
                  <a:moveTo>
                    <a:pt x="2688" y="1"/>
                  </a:moveTo>
                  <a:cubicBezTo>
                    <a:pt x="2050" y="1"/>
                    <a:pt x="1424" y="250"/>
                    <a:pt x="955" y="719"/>
                  </a:cubicBezTo>
                  <a:cubicBezTo>
                    <a:pt x="0" y="1677"/>
                    <a:pt x="0" y="3227"/>
                    <a:pt x="955" y="4185"/>
                  </a:cubicBezTo>
                  <a:cubicBezTo>
                    <a:pt x="1424" y="4654"/>
                    <a:pt x="2050" y="4903"/>
                    <a:pt x="2688" y="4903"/>
                  </a:cubicBezTo>
                  <a:cubicBezTo>
                    <a:pt x="3003" y="4903"/>
                    <a:pt x="3322" y="4842"/>
                    <a:pt x="3625" y="4716"/>
                  </a:cubicBezTo>
                  <a:cubicBezTo>
                    <a:pt x="4544" y="4337"/>
                    <a:pt x="5140" y="3444"/>
                    <a:pt x="5140" y="2453"/>
                  </a:cubicBezTo>
                  <a:cubicBezTo>
                    <a:pt x="5140" y="1460"/>
                    <a:pt x="4544" y="567"/>
                    <a:pt x="3625" y="188"/>
                  </a:cubicBezTo>
                  <a:cubicBezTo>
                    <a:pt x="3322" y="62"/>
                    <a:pt x="3003" y="1"/>
                    <a:pt x="2688"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3" name="Google Shape;273;p21"/>
          <p:cNvGrpSpPr/>
          <p:nvPr/>
        </p:nvGrpSpPr>
        <p:grpSpPr>
          <a:xfrm>
            <a:off x="6512921" y="3952980"/>
            <a:ext cx="419995" cy="803049"/>
            <a:chOff x="6512921" y="3952980"/>
            <a:chExt cx="419995" cy="803049"/>
          </a:xfrm>
        </p:grpSpPr>
        <p:sp>
          <p:nvSpPr>
            <p:cNvPr id="274" name="Google Shape;274;p21"/>
            <p:cNvSpPr/>
            <p:nvPr/>
          </p:nvSpPr>
          <p:spPr>
            <a:xfrm>
              <a:off x="6532018" y="3952980"/>
              <a:ext cx="81417" cy="314887"/>
            </a:xfrm>
            <a:custGeom>
              <a:avLst/>
              <a:gdLst/>
              <a:ahLst/>
              <a:cxnLst/>
              <a:rect l="l" t="t" r="r" b="b"/>
              <a:pathLst>
                <a:path w="1684" h="6513" extrusionOk="0">
                  <a:moveTo>
                    <a:pt x="646" y="0"/>
                  </a:moveTo>
                  <a:cubicBezTo>
                    <a:pt x="1" y="0"/>
                    <a:pt x="819" y="6513"/>
                    <a:pt x="819" y="6513"/>
                  </a:cubicBezTo>
                  <a:lnTo>
                    <a:pt x="1683" y="6513"/>
                  </a:lnTo>
                  <a:cubicBezTo>
                    <a:pt x="1683" y="6513"/>
                    <a:pt x="1294" y="0"/>
                    <a:pt x="646" y="0"/>
                  </a:cubicBez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1"/>
            <p:cNvSpPr/>
            <p:nvPr/>
          </p:nvSpPr>
          <p:spPr>
            <a:xfrm>
              <a:off x="6634949" y="3952980"/>
              <a:ext cx="81369" cy="314887"/>
            </a:xfrm>
            <a:custGeom>
              <a:avLst/>
              <a:gdLst/>
              <a:ahLst/>
              <a:cxnLst/>
              <a:rect l="l" t="t" r="r" b="b"/>
              <a:pathLst>
                <a:path w="1683" h="6513" extrusionOk="0">
                  <a:moveTo>
                    <a:pt x="646" y="0"/>
                  </a:moveTo>
                  <a:cubicBezTo>
                    <a:pt x="1" y="0"/>
                    <a:pt x="819" y="6513"/>
                    <a:pt x="819" y="6513"/>
                  </a:cubicBezTo>
                  <a:lnTo>
                    <a:pt x="1683" y="6513"/>
                  </a:lnTo>
                  <a:cubicBezTo>
                    <a:pt x="1683" y="6513"/>
                    <a:pt x="1293" y="0"/>
                    <a:pt x="646" y="0"/>
                  </a:cubicBezTo>
                  <a:close/>
                </a:path>
              </a:pathLst>
            </a:custGeom>
            <a:solidFill>
              <a:srgbClr val="D9B1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1"/>
            <p:cNvSpPr/>
            <p:nvPr/>
          </p:nvSpPr>
          <p:spPr>
            <a:xfrm>
              <a:off x="6792125" y="3952980"/>
              <a:ext cx="81272" cy="314887"/>
            </a:xfrm>
            <a:custGeom>
              <a:avLst/>
              <a:gdLst/>
              <a:ahLst/>
              <a:cxnLst/>
              <a:rect l="l" t="t" r="r" b="b"/>
              <a:pathLst>
                <a:path w="1681" h="6513" extrusionOk="0">
                  <a:moveTo>
                    <a:pt x="648" y="0"/>
                  </a:moveTo>
                  <a:cubicBezTo>
                    <a:pt x="1" y="0"/>
                    <a:pt x="819" y="6513"/>
                    <a:pt x="819" y="6513"/>
                  </a:cubicBezTo>
                  <a:lnTo>
                    <a:pt x="1681" y="6513"/>
                  </a:lnTo>
                  <a:cubicBezTo>
                    <a:pt x="1681" y="6513"/>
                    <a:pt x="1293" y="0"/>
                    <a:pt x="648"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1"/>
            <p:cNvSpPr/>
            <p:nvPr/>
          </p:nvSpPr>
          <p:spPr>
            <a:xfrm>
              <a:off x="6729370" y="3971159"/>
              <a:ext cx="72666" cy="318707"/>
            </a:xfrm>
            <a:custGeom>
              <a:avLst/>
              <a:gdLst/>
              <a:ahLst/>
              <a:cxnLst/>
              <a:rect l="l" t="t" r="r" b="b"/>
              <a:pathLst>
                <a:path w="1503" h="6592" extrusionOk="0">
                  <a:moveTo>
                    <a:pt x="1" y="6454"/>
                  </a:moveTo>
                  <a:lnTo>
                    <a:pt x="215" y="6483"/>
                  </a:lnTo>
                  <a:cubicBezTo>
                    <a:pt x="215" y="6483"/>
                    <a:pt x="215" y="6482"/>
                    <a:pt x="215" y="6482"/>
                  </a:cubicBezTo>
                  <a:lnTo>
                    <a:pt x="215" y="6482"/>
                  </a:lnTo>
                  <a:lnTo>
                    <a:pt x="1" y="6454"/>
                  </a:lnTo>
                  <a:close/>
                  <a:moveTo>
                    <a:pt x="848" y="0"/>
                  </a:moveTo>
                  <a:cubicBezTo>
                    <a:pt x="222" y="0"/>
                    <a:pt x="215" y="6388"/>
                    <a:pt x="215" y="6482"/>
                  </a:cubicBezTo>
                  <a:lnTo>
                    <a:pt x="215" y="6482"/>
                  </a:lnTo>
                  <a:lnTo>
                    <a:pt x="1072" y="6591"/>
                  </a:lnTo>
                  <a:cubicBezTo>
                    <a:pt x="1072" y="6591"/>
                    <a:pt x="1503" y="84"/>
                    <a:pt x="860" y="1"/>
                  </a:cubicBezTo>
                  <a:cubicBezTo>
                    <a:pt x="856" y="0"/>
                    <a:pt x="852" y="0"/>
                    <a:pt x="848" y="0"/>
                  </a:cubicBez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1"/>
            <p:cNvSpPr/>
            <p:nvPr/>
          </p:nvSpPr>
          <p:spPr>
            <a:xfrm>
              <a:off x="6604007" y="3952980"/>
              <a:ext cx="81127" cy="314887"/>
            </a:xfrm>
            <a:custGeom>
              <a:avLst/>
              <a:gdLst/>
              <a:ahLst/>
              <a:cxnLst/>
              <a:rect l="l" t="t" r="r" b="b"/>
              <a:pathLst>
                <a:path w="1678" h="6513" extrusionOk="0">
                  <a:moveTo>
                    <a:pt x="646" y="0"/>
                  </a:moveTo>
                  <a:cubicBezTo>
                    <a:pt x="1" y="0"/>
                    <a:pt x="816" y="6513"/>
                    <a:pt x="816" y="6513"/>
                  </a:cubicBezTo>
                  <a:lnTo>
                    <a:pt x="1678" y="6513"/>
                  </a:lnTo>
                  <a:cubicBezTo>
                    <a:pt x="1678" y="6513"/>
                    <a:pt x="1291" y="0"/>
                    <a:pt x="646" y="0"/>
                  </a:cubicBez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1"/>
            <p:cNvSpPr/>
            <p:nvPr/>
          </p:nvSpPr>
          <p:spPr>
            <a:xfrm>
              <a:off x="6512921" y="4267816"/>
              <a:ext cx="419995" cy="488213"/>
            </a:xfrm>
            <a:custGeom>
              <a:avLst/>
              <a:gdLst/>
              <a:ahLst/>
              <a:cxnLst/>
              <a:rect l="l" t="t" r="r" b="b"/>
              <a:pathLst>
                <a:path w="8687" h="10098" extrusionOk="0">
                  <a:moveTo>
                    <a:pt x="1" y="1"/>
                  </a:moveTo>
                  <a:lnTo>
                    <a:pt x="1064" y="10098"/>
                  </a:lnTo>
                  <a:lnTo>
                    <a:pt x="8686" y="9855"/>
                  </a:lnTo>
                  <a:lnTo>
                    <a:pt x="8686" y="1"/>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0" name="Google Shape;280;p21"/>
          <p:cNvGrpSpPr/>
          <p:nvPr/>
        </p:nvGrpSpPr>
        <p:grpSpPr>
          <a:xfrm>
            <a:off x="760146" y="3082802"/>
            <a:ext cx="856133" cy="1691013"/>
            <a:chOff x="5413625" y="1307575"/>
            <a:chExt cx="802600" cy="1585275"/>
          </a:xfrm>
        </p:grpSpPr>
        <p:sp>
          <p:nvSpPr>
            <p:cNvPr id="281" name="Google Shape;281;p21"/>
            <p:cNvSpPr/>
            <p:nvPr/>
          </p:nvSpPr>
          <p:spPr>
            <a:xfrm>
              <a:off x="5849150" y="1733200"/>
              <a:ext cx="367075" cy="305400"/>
            </a:xfrm>
            <a:custGeom>
              <a:avLst/>
              <a:gdLst/>
              <a:ahLst/>
              <a:cxnLst/>
              <a:rect l="l" t="t" r="r" b="b"/>
              <a:pathLst>
                <a:path w="14683" h="12216" extrusionOk="0">
                  <a:moveTo>
                    <a:pt x="10353" y="0"/>
                  </a:moveTo>
                  <a:cubicBezTo>
                    <a:pt x="8034" y="0"/>
                    <a:pt x="5709" y="793"/>
                    <a:pt x="3919" y="2271"/>
                  </a:cubicBezTo>
                  <a:cubicBezTo>
                    <a:pt x="1390" y="4359"/>
                    <a:pt x="0" y="7750"/>
                    <a:pt x="338" y="11012"/>
                  </a:cubicBezTo>
                  <a:lnTo>
                    <a:pt x="564" y="11296"/>
                  </a:lnTo>
                  <a:cubicBezTo>
                    <a:pt x="1654" y="11927"/>
                    <a:pt x="2886" y="12215"/>
                    <a:pt x="4136" y="12215"/>
                  </a:cubicBezTo>
                  <a:cubicBezTo>
                    <a:pt x="6043" y="12215"/>
                    <a:pt x="7990" y="11545"/>
                    <a:pt x="9533" y="10400"/>
                  </a:cubicBezTo>
                  <a:cubicBezTo>
                    <a:pt x="12089" y="8505"/>
                    <a:pt x="13660" y="5529"/>
                    <a:pt x="14527" y="2468"/>
                  </a:cubicBezTo>
                  <a:cubicBezTo>
                    <a:pt x="14608" y="2185"/>
                    <a:pt x="14682" y="1890"/>
                    <a:pt x="14628" y="1602"/>
                  </a:cubicBezTo>
                  <a:cubicBezTo>
                    <a:pt x="14507" y="955"/>
                    <a:pt x="13810" y="603"/>
                    <a:pt x="13180" y="412"/>
                  </a:cubicBezTo>
                  <a:cubicBezTo>
                    <a:pt x="12264" y="135"/>
                    <a:pt x="11309" y="0"/>
                    <a:pt x="10353"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1"/>
            <p:cNvSpPr/>
            <p:nvPr/>
          </p:nvSpPr>
          <p:spPr>
            <a:xfrm>
              <a:off x="5428800" y="1307575"/>
              <a:ext cx="447500" cy="661900"/>
            </a:xfrm>
            <a:custGeom>
              <a:avLst/>
              <a:gdLst/>
              <a:ahLst/>
              <a:cxnLst/>
              <a:rect l="l" t="t" r="r" b="b"/>
              <a:pathLst>
                <a:path w="17900" h="26476" extrusionOk="0">
                  <a:moveTo>
                    <a:pt x="6671" y="1"/>
                  </a:moveTo>
                  <a:cubicBezTo>
                    <a:pt x="5791" y="1"/>
                    <a:pt x="4991" y="709"/>
                    <a:pt x="4408" y="1417"/>
                  </a:cubicBezTo>
                  <a:cubicBezTo>
                    <a:pt x="1129" y="5399"/>
                    <a:pt x="0" y="11051"/>
                    <a:pt x="1498" y="15985"/>
                  </a:cubicBezTo>
                  <a:cubicBezTo>
                    <a:pt x="2995" y="20920"/>
                    <a:pt x="7077" y="24991"/>
                    <a:pt x="12016" y="26476"/>
                  </a:cubicBezTo>
                  <a:lnTo>
                    <a:pt x="12567" y="26319"/>
                  </a:lnTo>
                  <a:cubicBezTo>
                    <a:pt x="16549" y="23289"/>
                    <a:pt x="17899" y="17613"/>
                    <a:pt x="16696" y="12757"/>
                  </a:cubicBezTo>
                  <a:cubicBezTo>
                    <a:pt x="15491" y="7900"/>
                    <a:pt x="12125" y="3819"/>
                    <a:pt x="8205" y="707"/>
                  </a:cubicBezTo>
                  <a:cubicBezTo>
                    <a:pt x="7845" y="420"/>
                    <a:pt x="7462" y="133"/>
                    <a:pt x="7010" y="37"/>
                  </a:cubicBezTo>
                  <a:cubicBezTo>
                    <a:pt x="6896" y="12"/>
                    <a:pt x="6783" y="1"/>
                    <a:pt x="6671"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1"/>
            <p:cNvSpPr/>
            <p:nvPr/>
          </p:nvSpPr>
          <p:spPr>
            <a:xfrm>
              <a:off x="5648500" y="1603550"/>
              <a:ext cx="146450" cy="691300"/>
            </a:xfrm>
            <a:custGeom>
              <a:avLst/>
              <a:gdLst/>
              <a:ahLst/>
              <a:cxnLst/>
              <a:rect l="l" t="t" r="r" b="b"/>
              <a:pathLst>
                <a:path w="5858" h="27652" extrusionOk="0">
                  <a:moveTo>
                    <a:pt x="212" y="0"/>
                  </a:moveTo>
                  <a:cubicBezTo>
                    <a:pt x="110" y="0"/>
                    <a:pt x="0" y="86"/>
                    <a:pt x="28" y="218"/>
                  </a:cubicBezTo>
                  <a:cubicBezTo>
                    <a:pt x="1950" y="9246"/>
                    <a:pt x="3295" y="18396"/>
                    <a:pt x="5212" y="27430"/>
                  </a:cubicBezTo>
                  <a:cubicBezTo>
                    <a:pt x="5245" y="27585"/>
                    <a:pt x="5359" y="27652"/>
                    <a:pt x="5480" y="27652"/>
                  </a:cubicBezTo>
                  <a:cubicBezTo>
                    <a:pt x="5662" y="27652"/>
                    <a:pt x="5858" y="27499"/>
                    <a:pt x="5808" y="27265"/>
                  </a:cubicBezTo>
                  <a:cubicBezTo>
                    <a:pt x="3881" y="18242"/>
                    <a:pt x="2284" y="9151"/>
                    <a:pt x="362" y="125"/>
                  </a:cubicBezTo>
                  <a:cubicBezTo>
                    <a:pt x="344" y="38"/>
                    <a:pt x="279" y="0"/>
                    <a:pt x="2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1"/>
            <p:cNvSpPr/>
            <p:nvPr/>
          </p:nvSpPr>
          <p:spPr>
            <a:xfrm>
              <a:off x="5413625" y="2238250"/>
              <a:ext cx="685125" cy="654600"/>
            </a:xfrm>
            <a:custGeom>
              <a:avLst/>
              <a:gdLst/>
              <a:ahLst/>
              <a:cxnLst/>
              <a:rect l="l" t="t" r="r" b="b"/>
              <a:pathLst>
                <a:path w="27405" h="26184" extrusionOk="0">
                  <a:moveTo>
                    <a:pt x="1" y="0"/>
                  </a:moveTo>
                  <a:lnTo>
                    <a:pt x="1" y="26043"/>
                  </a:lnTo>
                  <a:cubicBezTo>
                    <a:pt x="1" y="26120"/>
                    <a:pt x="64" y="26183"/>
                    <a:pt x="141" y="26183"/>
                  </a:cubicBezTo>
                  <a:lnTo>
                    <a:pt x="27263" y="26183"/>
                  </a:lnTo>
                  <a:cubicBezTo>
                    <a:pt x="27341" y="26183"/>
                    <a:pt x="27404" y="26120"/>
                    <a:pt x="27404" y="26043"/>
                  </a:cubicBezTo>
                  <a:lnTo>
                    <a:pt x="27404" y="0"/>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1"/>
            <p:cNvSpPr/>
            <p:nvPr/>
          </p:nvSpPr>
          <p:spPr>
            <a:xfrm>
              <a:off x="5754025" y="1856100"/>
              <a:ext cx="269675" cy="278025"/>
            </a:xfrm>
            <a:custGeom>
              <a:avLst/>
              <a:gdLst/>
              <a:ahLst/>
              <a:cxnLst/>
              <a:rect l="l" t="t" r="r" b="b"/>
              <a:pathLst>
                <a:path w="10787" h="11121" extrusionOk="0">
                  <a:moveTo>
                    <a:pt x="10379" y="1"/>
                  </a:moveTo>
                  <a:cubicBezTo>
                    <a:pt x="10312" y="1"/>
                    <a:pt x="10243" y="29"/>
                    <a:pt x="10183" y="97"/>
                  </a:cubicBezTo>
                  <a:cubicBezTo>
                    <a:pt x="6970" y="3745"/>
                    <a:pt x="2770" y="6898"/>
                    <a:pt x="61" y="10943"/>
                  </a:cubicBezTo>
                  <a:cubicBezTo>
                    <a:pt x="1" y="11032"/>
                    <a:pt x="84" y="11121"/>
                    <a:pt x="170" y="11121"/>
                  </a:cubicBezTo>
                  <a:cubicBezTo>
                    <a:pt x="198" y="11121"/>
                    <a:pt x="226" y="11111"/>
                    <a:pt x="250" y="11090"/>
                  </a:cubicBezTo>
                  <a:lnTo>
                    <a:pt x="250" y="11089"/>
                  </a:lnTo>
                  <a:cubicBezTo>
                    <a:pt x="3840" y="7820"/>
                    <a:pt x="7472" y="4229"/>
                    <a:pt x="10602" y="516"/>
                  </a:cubicBezTo>
                  <a:cubicBezTo>
                    <a:pt x="10787" y="296"/>
                    <a:pt x="10594" y="1"/>
                    <a:pt x="10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6" name="Google Shape;286;p21"/>
          <p:cNvGrpSpPr/>
          <p:nvPr/>
        </p:nvGrpSpPr>
        <p:grpSpPr>
          <a:xfrm>
            <a:off x="2459633" y="4193634"/>
            <a:ext cx="1302335" cy="600860"/>
            <a:chOff x="2459633" y="4193634"/>
            <a:chExt cx="1302335" cy="600860"/>
          </a:xfrm>
        </p:grpSpPr>
        <p:sp>
          <p:nvSpPr>
            <p:cNvPr id="287" name="Google Shape;287;p21"/>
            <p:cNvSpPr/>
            <p:nvPr/>
          </p:nvSpPr>
          <p:spPr>
            <a:xfrm>
              <a:off x="2605351" y="4482313"/>
              <a:ext cx="1156617" cy="312180"/>
            </a:xfrm>
            <a:custGeom>
              <a:avLst/>
              <a:gdLst/>
              <a:ahLst/>
              <a:cxnLst/>
              <a:rect l="l" t="t" r="r" b="b"/>
              <a:pathLst>
                <a:path w="23923" h="6457" extrusionOk="0">
                  <a:moveTo>
                    <a:pt x="0" y="0"/>
                  </a:moveTo>
                  <a:lnTo>
                    <a:pt x="619" y="6456"/>
                  </a:lnTo>
                  <a:lnTo>
                    <a:pt x="23922" y="5757"/>
                  </a:lnTo>
                  <a:lnTo>
                    <a:pt x="22800" y="42"/>
                  </a:lnTo>
                  <a:lnTo>
                    <a:pt x="0" y="0"/>
                  </a:lnTo>
                  <a:close/>
                </a:path>
              </a:pathLst>
            </a:cu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1"/>
            <p:cNvSpPr/>
            <p:nvPr/>
          </p:nvSpPr>
          <p:spPr>
            <a:xfrm>
              <a:off x="2856562" y="4603568"/>
              <a:ext cx="689677" cy="57920"/>
            </a:xfrm>
            <a:custGeom>
              <a:avLst/>
              <a:gdLst/>
              <a:ahLst/>
              <a:cxnLst/>
              <a:rect l="l" t="t" r="r" b="b"/>
              <a:pathLst>
                <a:path w="14265" h="1198" extrusionOk="0">
                  <a:moveTo>
                    <a:pt x="3" y="0"/>
                  </a:moveTo>
                  <a:lnTo>
                    <a:pt x="1" y="1169"/>
                  </a:lnTo>
                  <a:lnTo>
                    <a:pt x="14262" y="1198"/>
                  </a:lnTo>
                  <a:lnTo>
                    <a:pt x="14265" y="29"/>
                  </a:lnTo>
                  <a:lnTo>
                    <a:pt x="3"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1"/>
            <p:cNvSpPr/>
            <p:nvPr/>
          </p:nvSpPr>
          <p:spPr>
            <a:xfrm>
              <a:off x="2460358" y="4193634"/>
              <a:ext cx="1153620" cy="312422"/>
            </a:xfrm>
            <a:custGeom>
              <a:avLst/>
              <a:gdLst/>
              <a:ahLst/>
              <a:cxnLst/>
              <a:rect l="l" t="t" r="r" b="b"/>
              <a:pathLst>
                <a:path w="23861" h="6462" extrusionOk="0">
                  <a:moveTo>
                    <a:pt x="1" y="0"/>
                  </a:moveTo>
                  <a:lnTo>
                    <a:pt x="550" y="6462"/>
                  </a:lnTo>
                  <a:lnTo>
                    <a:pt x="23861" y="6010"/>
                  </a:lnTo>
                  <a:lnTo>
                    <a:pt x="22800" y="284"/>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1"/>
            <p:cNvSpPr/>
            <p:nvPr/>
          </p:nvSpPr>
          <p:spPr>
            <a:xfrm>
              <a:off x="2459633" y="4230426"/>
              <a:ext cx="1147238" cy="254936"/>
            </a:xfrm>
            <a:custGeom>
              <a:avLst/>
              <a:gdLst/>
              <a:ahLst/>
              <a:cxnLst/>
              <a:rect l="l" t="t" r="r" b="b"/>
              <a:pathLst>
                <a:path w="23729" h="5273" extrusionOk="0">
                  <a:moveTo>
                    <a:pt x="22903" y="1"/>
                  </a:moveTo>
                  <a:lnTo>
                    <a:pt x="3" y="150"/>
                  </a:lnTo>
                  <a:lnTo>
                    <a:pt x="0" y="444"/>
                  </a:lnTo>
                  <a:cubicBezTo>
                    <a:pt x="1" y="377"/>
                    <a:pt x="4" y="346"/>
                    <a:pt x="10" y="346"/>
                  </a:cubicBezTo>
                  <a:cubicBezTo>
                    <a:pt x="84" y="346"/>
                    <a:pt x="529" y="5272"/>
                    <a:pt x="529" y="5272"/>
                  </a:cubicBezTo>
                  <a:lnTo>
                    <a:pt x="23729" y="4452"/>
                  </a:lnTo>
                  <a:lnTo>
                    <a:pt x="22903"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1"/>
            <p:cNvSpPr/>
            <p:nvPr/>
          </p:nvSpPr>
          <p:spPr>
            <a:xfrm>
              <a:off x="2516005" y="4379238"/>
              <a:ext cx="1048222" cy="32876"/>
            </a:xfrm>
            <a:custGeom>
              <a:avLst/>
              <a:gdLst/>
              <a:ahLst/>
              <a:cxnLst/>
              <a:rect l="l" t="t" r="r" b="b"/>
              <a:pathLst>
                <a:path w="21681" h="680" extrusionOk="0">
                  <a:moveTo>
                    <a:pt x="334" y="0"/>
                  </a:moveTo>
                  <a:cubicBezTo>
                    <a:pt x="118" y="0"/>
                    <a:pt x="3" y="5"/>
                    <a:pt x="3" y="16"/>
                  </a:cubicBezTo>
                  <a:cubicBezTo>
                    <a:pt x="1" y="35"/>
                    <a:pt x="305" y="63"/>
                    <a:pt x="852" y="107"/>
                  </a:cubicBezTo>
                  <a:cubicBezTo>
                    <a:pt x="1396" y="148"/>
                    <a:pt x="2191" y="197"/>
                    <a:pt x="3172" y="251"/>
                  </a:cubicBezTo>
                  <a:cubicBezTo>
                    <a:pt x="5130" y="357"/>
                    <a:pt x="7842" y="476"/>
                    <a:pt x="10835" y="558"/>
                  </a:cubicBezTo>
                  <a:cubicBezTo>
                    <a:pt x="13828" y="641"/>
                    <a:pt x="16540" y="677"/>
                    <a:pt x="18501" y="680"/>
                  </a:cubicBezTo>
                  <a:cubicBezTo>
                    <a:pt x="19484" y="680"/>
                    <a:pt x="20279" y="674"/>
                    <a:pt x="20826" y="664"/>
                  </a:cubicBezTo>
                  <a:cubicBezTo>
                    <a:pt x="21376" y="654"/>
                    <a:pt x="21680" y="638"/>
                    <a:pt x="21680" y="620"/>
                  </a:cubicBezTo>
                  <a:cubicBezTo>
                    <a:pt x="21680" y="605"/>
                    <a:pt x="21376" y="582"/>
                    <a:pt x="20826" y="563"/>
                  </a:cubicBezTo>
                  <a:cubicBezTo>
                    <a:pt x="20279" y="545"/>
                    <a:pt x="19484" y="522"/>
                    <a:pt x="18504" y="499"/>
                  </a:cubicBezTo>
                  <a:lnTo>
                    <a:pt x="10840" y="305"/>
                  </a:lnTo>
                  <a:lnTo>
                    <a:pt x="3177" y="71"/>
                  </a:lnTo>
                  <a:cubicBezTo>
                    <a:pt x="2199" y="40"/>
                    <a:pt x="1404" y="16"/>
                    <a:pt x="855" y="6"/>
                  </a:cubicBezTo>
                  <a:cubicBezTo>
                    <a:pt x="644" y="2"/>
                    <a:pt x="469" y="0"/>
                    <a:pt x="334"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1"/>
            <p:cNvSpPr/>
            <p:nvPr/>
          </p:nvSpPr>
          <p:spPr>
            <a:xfrm>
              <a:off x="2511751" y="4314694"/>
              <a:ext cx="1018392" cy="29637"/>
            </a:xfrm>
            <a:custGeom>
              <a:avLst/>
              <a:gdLst/>
              <a:ahLst/>
              <a:cxnLst/>
              <a:rect l="l" t="t" r="r" b="b"/>
              <a:pathLst>
                <a:path w="21064" h="613" extrusionOk="0">
                  <a:moveTo>
                    <a:pt x="13175" y="0"/>
                  </a:moveTo>
                  <a:cubicBezTo>
                    <a:pt x="12328" y="0"/>
                    <a:pt x="11441" y="7"/>
                    <a:pt x="10526" y="23"/>
                  </a:cubicBezTo>
                  <a:cubicBezTo>
                    <a:pt x="7613" y="72"/>
                    <a:pt x="4981" y="195"/>
                    <a:pt x="3077" y="322"/>
                  </a:cubicBezTo>
                  <a:cubicBezTo>
                    <a:pt x="2124" y="386"/>
                    <a:pt x="1358" y="448"/>
                    <a:pt x="824" y="497"/>
                  </a:cubicBezTo>
                  <a:cubicBezTo>
                    <a:pt x="292" y="549"/>
                    <a:pt x="1" y="583"/>
                    <a:pt x="1" y="601"/>
                  </a:cubicBezTo>
                  <a:cubicBezTo>
                    <a:pt x="2" y="609"/>
                    <a:pt x="62" y="613"/>
                    <a:pt x="177" y="613"/>
                  </a:cubicBezTo>
                  <a:cubicBezTo>
                    <a:pt x="317" y="613"/>
                    <a:pt x="538" y="607"/>
                    <a:pt x="832" y="595"/>
                  </a:cubicBezTo>
                  <a:lnTo>
                    <a:pt x="3087" y="503"/>
                  </a:lnTo>
                  <a:cubicBezTo>
                    <a:pt x="4991" y="423"/>
                    <a:pt x="7623" y="324"/>
                    <a:pt x="10531" y="278"/>
                  </a:cubicBezTo>
                  <a:cubicBezTo>
                    <a:pt x="12099" y="252"/>
                    <a:pt x="13587" y="242"/>
                    <a:pt x="14925" y="242"/>
                  </a:cubicBezTo>
                  <a:cubicBezTo>
                    <a:pt x="16066" y="242"/>
                    <a:pt x="17097" y="249"/>
                    <a:pt x="17975" y="257"/>
                  </a:cubicBezTo>
                  <a:lnTo>
                    <a:pt x="20233" y="275"/>
                  </a:lnTo>
                  <a:cubicBezTo>
                    <a:pt x="20318" y="276"/>
                    <a:pt x="20396" y="276"/>
                    <a:pt x="20468" y="276"/>
                  </a:cubicBezTo>
                  <a:cubicBezTo>
                    <a:pt x="20853" y="276"/>
                    <a:pt x="21061" y="270"/>
                    <a:pt x="21061" y="255"/>
                  </a:cubicBezTo>
                  <a:cubicBezTo>
                    <a:pt x="21064" y="237"/>
                    <a:pt x="20770" y="211"/>
                    <a:pt x="20236" y="177"/>
                  </a:cubicBezTo>
                  <a:cubicBezTo>
                    <a:pt x="19704" y="144"/>
                    <a:pt x="18933" y="110"/>
                    <a:pt x="17978" y="77"/>
                  </a:cubicBezTo>
                  <a:cubicBezTo>
                    <a:pt x="16672" y="33"/>
                    <a:pt x="15022" y="0"/>
                    <a:pt x="13175"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1"/>
            <p:cNvSpPr/>
            <p:nvPr/>
          </p:nvSpPr>
          <p:spPr>
            <a:xfrm>
              <a:off x="2512283" y="4265574"/>
              <a:ext cx="1038069" cy="44093"/>
            </a:xfrm>
            <a:custGeom>
              <a:avLst/>
              <a:gdLst/>
              <a:ahLst/>
              <a:cxnLst/>
              <a:rect l="l" t="t" r="r" b="b"/>
              <a:pathLst>
                <a:path w="21471" h="912" extrusionOk="0">
                  <a:moveTo>
                    <a:pt x="8327" y="0"/>
                  </a:moveTo>
                  <a:cubicBezTo>
                    <a:pt x="7716" y="0"/>
                    <a:pt x="7125" y="5"/>
                    <a:pt x="6559" y="14"/>
                  </a:cubicBezTo>
                  <a:cubicBezTo>
                    <a:pt x="5914" y="30"/>
                    <a:pt x="5303" y="40"/>
                    <a:pt x="4730" y="66"/>
                  </a:cubicBezTo>
                  <a:cubicBezTo>
                    <a:pt x="4160" y="84"/>
                    <a:pt x="3625" y="112"/>
                    <a:pt x="3140" y="135"/>
                  </a:cubicBezTo>
                  <a:cubicBezTo>
                    <a:pt x="2653" y="159"/>
                    <a:pt x="2214" y="192"/>
                    <a:pt x="1830" y="218"/>
                  </a:cubicBezTo>
                  <a:cubicBezTo>
                    <a:pt x="1442" y="244"/>
                    <a:pt x="1110" y="272"/>
                    <a:pt x="839" y="298"/>
                  </a:cubicBezTo>
                  <a:cubicBezTo>
                    <a:pt x="299" y="347"/>
                    <a:pt x="0" y="383"/>
                    <a:pt x="0" y="399"/>
                  </a:cubicBezTo>
                  <a:cubicBezTo>
                    <a:pt x="1" y="407"/>
                    <a:pt x="67" y="411"/>
                    <a:pt x="191" y="411"/>
                  </a:cubicBezTo>
                  <a:cubicBezTo>
                    <a:pt x="335" y="411"/>
                    <a:pt x="556" y="406"/>
                    <a:pt x="846" y="396"/>
                  </a:cubicBezTo>
                  <a:lnTo>
                    <a:pt x="1837" y="360"/>
                  </a:lnTo>
                  <a:cubicBezTo>
                    <a:pt x="2224" y="350"/>
                    <a:pt x="2663" y="332"/>
                    <a:pt x="3148" y="316"/>
                  </a:cubicBezTo>
                  <a:cubicBezTo>
                    <a:pt x="3636" y="301"/>
                    <a:pt x="4167" y="285"/>
                    <a:pt x="4738" y="275"/>
                  </a:cubicBezTo>
                  <a:cubicBezTo>
                    <a:pt x="5310" y="262"/>
                    <a:pt x="5919" y="257"/>
                    <a:pt x="6562" y="249"/>
                  </a:cubicBezTo>
                  <a:cubicBezTo>
                    <a:pt x="6895" y="247"/>
                    <a:pt x="7238" y="246"/>
                    <a:pt x="7588" y="246"/>
                  </a:cubicBezTo>
                  <a:cubicBezTo>
                    <a:pt x="8586" y="246"/>
                    <a:pt x="9646" y="255"/>
                    <a:pt x="10745" y="280"/>
                  </a:cubicBezTo>
                  <a:cubicBezTo>
                    <a:pt x="12226" y="316"/>
                    <a:pt x="13637" y="378"/>
                    <a:pt x="14919" y="445"/>
                  </a:cubicBezTo>
                  <a:cubicBezTo>
                    <a:pt x="15562" y="484"/>
                    <a:pt x="16171" y="517"/>
                    <a:pt x="16741" y="559"/>
                  </a:cubicBezTo>
                  <a:cubicBezTo>
                    <a:pt x="17311" y="595"/>
                    <a:pt x="17843" y="639"/>
                    <a:pt x="18328" y="672"/>
                  </a:cubicBezTo>
                  <a:cubicBezTo>
                    <a:pt x="18813" y="708"/>
                    <a:pt x="19249" y="747"/>
                    <a:pt x="19636" y="778"/>
                  </a:cubicBezTo>
                  <a:lnTo>
                    <a:pt x="20622" y="861"/>
                  </a:lnTo>
                  <a:cubicBezTo>
                    <a:pt x="21023" y="893"/>
                    <a:pt x="21293" y="911"/>
                    <a:pt x="21407" y="911"/>
                  </a:cubicBezTo>
                  <a:cubicBezTo>
                    <a:pt x="21447" y="911"/>
                    <a:pt x="21468" y="909"/>
                    <a:pt x="21468" y="904"/>
                  </a:cubicBezTo>
                  <a:cubicBezTo>
                    <a:pt x="21471" y="886"/>
                    <a:pt x="21174" y="837"/>
                    <a:pt x="20632" y="762"/>
                  </a:cubicBezTo>
                  <a:cubicBezTo>
                    <a:pt x="20361" y="724"/>
                    <a:pt x="20031" y="680"/>
                    <a:pt x="19649" y="636"/>
                  </a:cubicBezTo>
                  <a:cubicBezTo>
                    <a:pt x="19265" y="592"/>
                    <a:pt x="18826" y="543"/>
                    <a:pt x="18341" y="494"/>
                  </a:cubicBezTo>
                  <a:cubicBezTo>
                    <a:pt x="17858" y="445"/>
                    <a:pt x="17327" y="394"/>
                    <a:pt x="16757" y="347"/>
                  </a:cubicBezTo>
                  <a:cubicBezTo>
                    <a:pt x="16186" y="295"/>
                    <a:pt x="15575" y="257"/>
                    <a:pt x="14932" y="210"/>
                  </a:cubicBezTo>
                  <a:cubicBezTo>
                    <a:pt x="13647" y="130"/>
                    <a:pt x="12233" y="61"/>
                    <a:pt x="10747" y="27"/>
                  </a:cubicBezTo>
                  <a:cubicBezTo>
                    <a:pt x="9916" y="8"/>
                    <a:pt x="9105" y="0"/>
                    <a:pt x="8327"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4" name="Google Shape;294;p21"/>
          <p:cNvSpPr/>
          <p:nvPr/>
        </p:nvSpPr>
        <p:spPr>
          <a:xfrm>
            <a:off x="0" y="4736617"/>
            <a:ext cx="9256709" cy="406893"/>
          </a:xfrm>
          <a:custGeom>
            <a:avLst/>
            <a:gdLst/>
            <a:ahLst/>
            <a:cxnLst/>
            <a:rect l="l" t="t" r="r" b="b"/>
            <a:pathLst>
              <a:path w="191462" h="8416" extrusionOk="0">
                <a:moveTo>
                  <a:pt x="191462" y="1"/>
                </a:moveTo>
                <a:lnTo>
                  <a:pt x="0" y="218"/>
                </a:lnTo>
                <a:lnTo>
                  <a:pt x="0" y="5936"/>
                </a:lnTo>
                <a:lnTo>
                  <a:pt x="189692" y="8415"/>
                </a:lnTo>
                <a:lnTo>
                  <a:pt x="191462" y="1"/>
                </a:lnTo>
                <a:close/>
              </a:path>
            </a:pathLst>
          </a:custGeom>
          <a:solidFill>
            <a:srgbClr val="6D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1"/>
          <p:cNvSpPr txBox="1">
            <a:spLocks noGrp="1"/>
          </p:cNvSpPr>
          <p:nvPr>
            <p:ph type="title" idx="2"/>
          </p:nvPr>
        </p:nvSpPr>
        <p:spPr>
          <a:xfrm>
            <a:off x="924450" y="1629175"/>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01.</a:t>
            </a:r>
            <a:endParaRPr dirty="0">
              <a:solidFill>
                <a:srgbClr val="1E2128"/>
              </a:solidFill>
            </a:endParaRPr>
          </a:p>
        </p:txBody>
      </p:sp>
      <p:sp>
        <p:nvSpPr>
          <p:cNvPr id="296" name="Google Shape;296;p21"/>
          <p:cNvSpPr txBox="1">
            <a:spLocks noGrp="1"/>
          </p:cNvSpPr>
          <p:nvPr>
            <p:ph type="ctrTitle" idx="3"/>
          </p:nvPr>
        </p:nvSpPr>
        <p:spPr>
          <a:xfrm>
            <a:off x="723000" y="2157775"/>
            <a:ext cx="1924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May 2020</a:t>
            </a:r>
            <a:endParaRPr dirty="0">
              <a:solidFill>
                <a:srgbClr val="1E2128"/>
              </a:solidFill>
            </a:endParaRPr>
          </a:p>
        </p:txBody>
      </p:sp>
      <p:sp>
        <p:nvSpPr>
          <p:cNvPr id="297" name="Google Shape;297;p21"/>
          <p:cNvSpPr txBox="1">
            <a:spLocks noGrp="1"/>
          </p:cNvSpPr>
          <p:nvPr>
            <p:ph type="subTitle" idx="4"/>
          </p:nvPr>
        </p:nvSpPr>
        <p:spPr>
          <a:xfrm>
            <a:off x="2789250" y="2498338"/>
            <a:ext cx="1641000" cy="792600"/>
          </a:xfrm>
          <a:prstGeom prst="rect">
            <a:avLst/>
          </a:prstGeom>
        </p:spPr>
        <p:txBody>
          <a:bodyPr spcFirstLastPara="1" wrap="square" lIns="91425" tIns="91425" rIns="91425" bIns="91425" anchor="t" anchorCtr="0">
            <a:noAutofit/>
          </a:bodyPr>
          <a:lstStyle/>
          <a:p>
            <a:pPr marL="171450" lvl="0" indent="-171450" algn="ctr" rtl="0">
              <a:spcBef>
                <a:spcPts val="0"/>
              </a:spcBef>
              <a:spcAft>
                <a:spcPts val="0"/>
              </a:spcAft>
              <a:buClr>
                <a:schemeClr val="dk1"/>
              </a:buClr>
              <a:buSzPts val="1100"/>
              <a:buFont typeface="Arial" panose="020B0604020202020204" pitchFamily="34" charset="0"/>
              <a:buChar char="•"/>
            </a:pPr>
            <a:r>
              <a:rPr lang="en-US" dirty="0">
                <a:solidFill>
                  <a:srgbClr val="1E2128"/>
                </a:solidFill>
              </a:rPr>
              <a:t>Second wave of survey; Interviews continued</a:t>
            </a:r>
          </a:p>
          <a:p>
            <a:pPr marL="171450" lvl="0" indent="-171450" algn="ctr" rtl="0">
              <a:spcBef>
                <a:spcPts val="0"/>
              </a:spcBef>
              <a:spcAft>
                <a:spcPts val="0"/>
              </a:spcAft>
              <a:buClr>
                <a:schemeClr val="dk1"/>
              </a:buClr>
              <a:buSzPts val="1100"/>
              <a:buFont typeface="Arial" panose="020B0604020202020204" pitchFamily="34" charset="0"/>
              <a:buChar char="•"/>
            </a:pPr>
            <a:r>
              <a:rPr lang="en-US" dirty="0">
                <a:solidFill>
                  <a:srgbClr val="1E2128"/>
                </a:solidFill>
              </a:rPr>
              <a:t>Measuring summer experience</a:t>
            </a:r>
            <a:endParaRPr dirty="0">
              <a:solidFill>
                <a:srgbClr val="1E2128"/>
              </a:solidFill>
            </a:endParaRPr>
          </a:p>
        </p:txBody>
      </p:sp>
      <p:sp>
        <p:nvSpPr>
          <p:cNvPr id="298" name="Google Shape;298;p21"/>
          <p:cNvSpPr txBox="1">
            <a:spLocks noGrp="1"/>
          </p:cNvSpPr>
          <p:nvPr>
            <p:ph type="title" idx="5"/>
          </p:nvPr>
        </p:nvSpPr>
        <p:spPr>
          <a:xfrm>
            <a:off x="2848950" y="1637963"/>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02.</a:t>
            </a:r>
            <a:endParaRPr dirty="0">
              <a:solidFill>
                <a:srgbClr val="1E2128"/>
              </a:solidFill>
            </a:endParaRPr>
          </a:p>
        </p:txBody>
      </p:sp>
      <p:sp>
        <p:nvSpPr>
          <p:cNvPr id="299" name="Google Shape;299;p21"/>
          <p:cNvSpPr txBox="1">
            <a:spLocks noGrp="1"/>
          </p:cNvSpPr>
          <p:nvPr>
            <p:ph type="ctrTitle" idx="6"/>
          </p:nvPr>
        </p:nvSpPr>
        <p:spPr>
          <a:xfrm>
            <a:off x="2647500" y="2166563"/>
            <a:ext cx="1924500" cy="44107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June/July 2020</a:t>
            </a:r>
            <a:endParaRPr dirty="0">
              <a:solidFill>
                <a:srgbClr val="1E2128"/>
              </a:solidFill>
            </a:endParaRPr>
          </a:p>
        </p:txBody>
      </p:sp>
      <p:sp>
        <p:nvSpPr>
          <p:cNvPr id="300" name="Google Shape;300;p21"/>
          <p:cNvSpPr txBox="1">
            <a:spLocks noGrp="1"/>
          </p:cNvSpPr>
          <p:nvPr>
            <p:ph type="subTitle" idx="7"/>
          </p:nvPr>
        </p:nvSpPr>
        <p:spPr>
          <a:xfrm>
            <a:off x="4713750" y="2515888"/>
            <a:ext cx="1641000" cy="792600"/>
          </a:xfrm>
          <a:prstGeom prst="rect">
            <a:avLst/>
          </a:prstGeom>
        </p:spPr>
        <p:txBody>
          <a:bodyPr spcFirstLastPara="1" wrap="square" lIns="91425" tIns="91425" rIns="91425" bIns="91425" anchor="t" anchorCtr="0">
            <a:noAutofit/>
          </a:bodyPr>
          <a:lstStyle/>
          <a:p>
            <a:pPr marL="171450" lvl="0" indent="-171450">
              <a:buClr>
                <a:schemeClr val="dk1"/>
              </a:buClr>
              <a:buSzPts val="1100"/>
              <a:buFont typeface="Arial" panose="020B0604020202020204" pitchFamily="34" charset="0"/>
              <a:buChar char="•"/>
            </a:pPr>
            <a:r>
              <a:rPr lang="en-US" dirty="0">
                <a:solidFill>
                  <a:srgbClr val="1E2128"/>
                </a:solidFill>
              </a:rPr>
              <a:t>Third wave of survey; Interviews continued</a:t>
            </a:r>
          </a:p>
          <a:p>
            <a:pPr marL="171450" lvl="0" indent="-171450">
              <a:buClr>
                <a:schemeClr val="dk1"/>
              </a:buClr>
              <a:buSzPts val="1100"/>
              <a:buFont typeface="Arial" panose="020B0604020202020204" pitchFamily="34" charset="0"/>
              <a:buChar char="•"/>
            </a:pPr>
            <a:r>
              <a:rPr lang="en-US" dirty="0">
                <a:solidFill>
                  <a:srgbClr val="1E2128"/>
                </a:solidFill>
              </a:rPr>
              <a:t>Measuring fall experience</a:t>
            </a:r>
          </a:p>
        </p:txBody>
      </p:sp>
      <p:sp>
        <p:nvSpPr>
          <p:cNvPr id="301" name="Google Shape;301;p21"/>
          <p:cNvSpPr txBox="1">
            <a:spLocks noGrp="1"/>
          </p:cNvSpPr>
          <p:nvPr>
            <p:ph type="title" idx="8"/>
          </p:nvPr>
        </p:nvSpPr>
        <p:spPr>
          <a:xfrm>
            <a:off x="4773450" y="1655513"/>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03.</a:t>
            </a:r>
            <a:endParaRPr dirty="0">
              <a:solidFill>
                <a:srgbClr val="1E2128"/>
              </a:solidFill>
            </a:endParaRPr>
          </a:p>
        </p:txBody>
      </p:sp>
      <p:sp>
        <p:nvSpPr>
          <p:cNvPr id="302" name="Google Shape;302;p21"/>
          <p:cNvSpPr txBox="1">
            <a:spLocks noGrp="1"/>
          </p:cNvSpPr>
          <p:nvPr>
            <p:ph type="ctrTitle" idx="9"/>
          </p:nvPr>
        </p:nvSpPr>
        <p:spPr>
          <a:xfrm>
            <a:off x="4572000" y="2184113"/>
            <a:ext cx="1924500" cy="41493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September/October 2020</a:t>
            </a:r>
            <a:endParaRPr dirty="0">
              <a:solidFill>
                <a:srgbClr val="1E2128"/>
              </a:solidFill>
            </a:endParaRPr>
          </a:p>
        </p:txBody>
      </p:sp>
      <p:sp>
        <p:nvSpPr>
          <p:cNvPr id="303" name="Google Shape;303;p21"/>
          <p:cNvSpPr txBox="1">
            <a:spLocks noGrp="1"/>
          </p:cNvSpPr>
          <p:nvPr>
            <p:ph type="subTitle" idx="13"/>
          </p:nvPr>
        </p:nvSpPr>
        <p:spPr>
          <a:xfrm>
            <a:off x="6638250" y="2515888"/>
            <a:ext cx="1641000" cy="792600"/>
          </a:xfrm>
          <a:prstGeom prst="rect">
            <a:avLst/>
          </a:prstGeom>
        </p:spPr>
        <p:txBody>
          <a:bodyPr spcFirstLastPara="1" wrap="square" lIns="91425" tIns="91425" rIns="91425" bIns="91425" anchor="t" anchorCtr="0">
            <a:noAutofit/>
          </a:bodyPr>
          <a:lstStyle/>
          <a:p>
            <a:pPr marL="171450" lvl="0" indent="-171450" algn="ctr" rtl="0">
              <a:spcBef>
                <a:spcPts val="0"/>
              </a:spcBef>
              <a:spcAft>
                <a:spcPts val="0"/>
              </a:spcAft>
              <a:buClr>
                <a:schemeClr val="dk1"/>
              </a:buClr>
              <a:buSzPts val="1100"/>
              <a:buFont typeface="Arial" panose="020B0604020202020204" pitchFamily="34" charset="0"/>
              <a:buChar char="•"/>
            </a:pPr>
            <a:r>
              <a:rPr lang="en-US" dirty="0">
                <a:solidFill>
                  <a:srgbClr val="1E2128"/>
                </a:solidFill>
              </a:rPr>
              <a:t>Closed the surveys in the fall</a:t>
            </a:r>
          </a:p>
          <a:p>
            <a:pPr marL="171450" lvl="0" indent="-171450" algn="ctr" rtl="0">
              <a:spcBef>
                <a:spcPts val="0"/>
              </a:spcBef>
              <a:spcAft>
                <a:spcPts val="0"/>
              </a:spcAft>
              <a:buClr>
                <a:schemeClr val="dk1"/>
              </a:buClr>
              <a:buSzPts val="1100"/>
              <a:buFont typeface="Arial" panose="020B0604020202020204" pitchFamily="34" charset="0"/>
              <a:buChar char="•"/>
            </a:pPr>
            <a:r>
              <a:rPr lang="en-US" dirty="0">
                <a:solidFill>
                  <a:srgbClr val="1E2128"/>
                </a:solidFill>
              </a:rPr>
              <a:t>Finish interviews in January</a:t>
            </a:r>
            <a:endParaRPr dirty="0">
              <a:solidFill>
                <a:srgbClr val="1E2128"/>
              </a:solidFill>
            </a:endParaRPr>
          </a:p>
        </p:txBody>
      </p:sp>
      <p:sp>
        <p:nvSpPr>
          <p:cNvPr id="304" name="Google Shape;304;p21"/>
          <p:cNvSpPr txBox="1">
            <a:spLocks noGrp="1"/>
          </p:cNvSpPr>
          <p:nvPr>
            <p:ph type="title" idx="14"/>
          </p:nvPr>
        </p:nvSpPr>
        <p:spPr>
          <a:xfrm>
            <a:off x="6697950" y="1655513"/>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04.</a:t>
            </a:r>
            <a:endParaRPr dirty="0">
              <a:solidFill>
                <a:srgbClr val="1E2128"/>
              </a:solidFill>
            </a:endParaRPr>
          </a:p>
        </p:txBody>
      </p:sp>
      <p:sp>
        <p:nvSpPr>
          <p:cNvPr id="305" name="Google Shape;305;p21"/>
          <p:cNvSpPr txBox="1">
            <a:spLocks noGrp="1"/>
          </p:cNvSpPr>
          <p:nvPr>
            <p:ph type="ctrTitle" idx="15"/>
          </p:nvPr>
        </p:nvSpPr>
        <p:spPr>
          <a:xfrm>
            <a:off x="6496500" y="2184113"/>
            <a:ext cx="1924500" cy="4036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January 2020</a:t>
            </a:r>
            <a:endParaRPr dirty="0">
              <a:solidFill>
                <a:srgbClr val="1E212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grpSp>
        <p:nvGrpSpPr>
          <p:cNvPr id="643" name="Google Shape;643;p29"/>
          <p:cNvGrpSpPr/>
          <p:nvPr/>
        </p:nvGrpSpPr>
        <p:grpSpPr>
          <a:xfrm>
            <a:off x="4847239" y="1076541"/>
            <a:ext cx="3753942" cy="4066958"/>
            <a:chOff x="4923439" y="1076541"/>
            <a:chExt cx="3753942" cy="4066958"/>
          </a:xfrm>
        </p:grpSpPr>
        <p:grpSp>
          <p:nvGrpSpPr>
            <p:cNvPr id="644" name="Google Shape;644;p29"/>
            <p:cNvGrpSpPr/>
            <p:nvPr/>
          </p:nvGrpSpPr>
          <p:grpSpPr>
            <a:xfrm>
              <a:off x="4923439" y="1076541"/>
              <a:ext cx="3753942" cy="4066958"/>
              <a:chOff x="1408750" y="238125"/>
              <a:chExt cx="5152975" cy="5238225"/>
            </a:xfrm>
          </p:grpSpPr>
          <p:sp>
            <p:nvSpPr>
              <p:cNvPr id="645" name="Google Shape;645;p29"/>
              <p:cNvSpPr/>
              <p:nvPr/>
            </p:nvSpPr>
            <p:spPr>
              <a:xfrm>
                <a:off x="1408750" y="2955775"/>
                <a:ext cx="2264475" cy="1414525"/>
              </a:xfrm>
              <a:custGeom>
                <a:avLst/>
                <a:gdLst/>
                <a:ahLst/>
                <a:cxnLst/>
                <a:rect l="l" t="t" r="r" b="b"/>
                <a:pathLst>
                  <a:path w="90579" h="56581" extrusionOk="0">
                    <a:moveTo>
                      <a:pt x="45411" y="1"/>
                    </a:moveTo>
                    <a:cubicBezTo>
                      <a:pt x="45399" y="1"/>
                      <a:pt x="45388" y="1"/>
                      <a:pt x="45377" y="2"/>
                    </a:cubicBezTo>
                    <a:lnTo>
                      <a:pt x="908" y="2041"/>
                    </a:lnTo>
                    <a:cubicBezTo>
                      <a:pt x="301" y="2069"/>
                      <a:pt x="0" y="2792"/>
                      <a:pt x="409" y="3243"/>
                    </a:cubicBezTo>
                    <a:lnTo>
                      <a:pt x="48545" y="56345"/>
                    </a:lnTo>
                    <a:cubicBezTo>
                      <a:pt x="48683" y="56496"/>
                      <a:pt x="48876" y="56581"/>
                      <a:pt x="49077" y="56581"/>
                    </a:cubicBezTo>
                    <a:cubicBezTo>
                      <a:pt x="49126" y="56581"/>
                      <a:pt x="49176" y="56576"/>
                      <a:pt x="49225" y="56565"/>
                    </a:cubicBezTo>
                    <a:lnTo>
                      <a:pt x="89816" y="48083"/>
                    </a:lnTo>
                    <a:cubicBezTo>
                      <a:pt x="90368" y="47969"/>
                      <a:pt x="90579" y="47292"/>
                      <a:pt x="90191" y="46884"/>
                    </a:cubicBezTo>
                    <a:lnTo>
                      <a:pt x="45931" y="226"/>
                    </a:lnTo>
                    <a:cubicBezTo>
                      <a:pt x="45795" y="82"/>
                      <a:pt x="45607" y="1"/>
                      <a:pt x="45411"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9"/>
              <p:cNvSpPr/>
              <p:nvPr/>
            </p:nvSpPr>
            <p:spPr>
              <a:xfrm>
                <a:off x="1532050" y="2972425"/>
                <a:ext cx="2048325" cy="1297475"/>
              </a:xfrm>
              <a:custGeom>
                <a:avLst/>
                <a:gdLst/>
                <a:ahLst/>
                <a:cxnLst/>
                <a:rect l="l" t="t" r="r" b="b"/>
                <a:pathLst>
                  <a:path w="81933" h="51899" extrusionOk="0">
                    <a:moveTo>
                      <a:pt x="40166" y="0"/>
                    </a:moveTo>
                    <a:cubicBezTo>
                      <a:pt x="40157" y="0"/>
                      <a:pt x="40148" y="1"/>
                      <a:pt x="40139" y="1"/>
                    </a:cubicBezTo>
                    <a:lnTo>
                      <a:pt x="768" y="1820"/>
                    </a:lnTo>
                    <a:cubicBezTo>
                      <a:pt x="254" y="1844"/>
                      <a:pt x="0" y="2456"/>
                      <a:pt x="345" y="2837"/>
                    </a:cubicBezTo>
                    <a:lnTo>
                      <a:pt x="45629" y="51699"/>
                    </a:lnTo>
                    <a:cubicBezTo>
                      <a:pt x="45746" y="51828"/>
                      <a:pt x="45910" y="51898"/>
                      <a:pt x="46080" y="51898"/>
                    </a:cubicBezTo>
                    <a:cubicBezTo>
                      <a:pt x="46121" y="51898"/>
                      <a:pt x="46163" y="51894"/>
                      <a:pt x="46205" y="51886"/>
                    </a:cubicBezTo>
                    <a:lnTo>
                      <a:pt x="81288" y="45077"/>
                    </a:lnTo>
                    <a:cubicBezTo>
                      <a:pt x="81755" y="44979"/>
                      <a:pt x="81933" y="44408"/>
                      <a:pt x="81606" y="44063"/>
                    </a:cubicBezTo>
                    <a:lnTo>
                      <a:pt x="40607" y="190"/>
                    </a:lnTo>
                    <a:cubicBezTo>
                      <a:pt x="40493" y="68"/>
                      <a:pt x="40333" y="0"/>
                      <a:pt x="401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9"/>
              <p:cNvSpPr/>
              <p:nvPr/>
            </p:nvSpPr>
            <p:spPr>
              <a:xfrm>
                <a:off x="1813150" y="3130000"/>
                <a:ext cx="764900" cy="69675"/>
              </a:xfrm>
              <a:custGeom>
                <a:avLst/>
                <a:gdLst/>
                <a:ahLst/>
                <a:cxnLst/>
                <a:rect l="l" t="t" r="r" b="b"/>
                <a:pathLst>
                  <a:path w="30596" h="2787" extrusionOk="0">
                    <a:moveTo>
                      <a:pt x="29004" y="0"/>
                    </a:moveTo>
                    <a:cubicBezTo>
                      <a:pt x="26965" y="0"/>
                      <a:pt x="24931" y="74"/>
                      <a:pt x="22900" y="177"/>
                    </a:cubicBezTo>
                    <a:cubicBezTo>
                      <a:pt x="20341" y="300"/>
                      <a:pt x="17789" y="501"/>
                      <a:pt x="15238" y="719"/>
                    </a:cubicBezTo>
                    <a:cubicBezTo>
                      <a:pt x="12689" y="963"/>
                      <a:pt x="10142" y="1221"/>
                      <a:pt x="7602" y="1558"/>
                    </a:cubicBezTo>
                    <a:cubicBezTo>
                      <a:pt x="5062" y="1887"/>
                      <a:pt x="2525" y="2263"/>
                      <a:pt x="0" y="2772"/>
                    </a:cubicBezTo>
                    <a:cubicBezTo>
                      <a:pt x="513" y="2782"/>
                      <a:pt x="1024" y="2787"/>
                      <a:pt x="1535" y="2787"/>
                    </a:cubicBezTo>
                    <a:cubicBezTo>
                      <a:pt x="3595" y="2787"/>
                      <a:pt x="5647" y="2713"/>
                      <a:pt x="7696" y="2609"/>
                    </a:cubicBezTo>
                    <a:cubicBezTo>
                      <a:pt x="10256" y="2487"/>
                      <a:pt x="12808" y="2286"/>
                      <a:pt x="15359" y="2069"/>
                    </a:cubicBezTo>
                    <a:cubicBezTo>
                      <a:pt x="17907" y="1828"/>
                      <a:pt x="20455" y="1569"/>
                      <a:pt x="22995" y="1232"/>
                    </a:cubicBezTo>
                    <a:cubicBezTo>
                      <a:pt x="25535" y="903"/>
                      <a:pt x="28072" y="527"/>
                      <a:pt x="30596" y="16"/>
                    </a:cubicBezTo>
                    <a:cubicBezTo>
                      <a:pt x="30065" y="5"/>
                      <a:pt x="29534" y="0"/>
                      <a:pt x="29004"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9"/>
              <p:cNvSpPr/>
              <p:nvPr/>
            </p:nvSpPr>
            <p:spPr>
              <a:xfrm>
                <a:off x="1918875" y="3234850"/>
                <a:ext cx="744650" cy="68075"/>
              </a:xfrm>
              <a:custGeom>
                <a:avLst/>
                <a:gdLst/>
                <a:ahLst/>
                <a:cxnLst/>
                <a:rect l="l" t="t" r="r" b="b"/>
                <a:pathLst>
                  <a:path w="29786" h="2723" extrusionOk="0">
                    <a:moveTo>
                      <a:pt x="28036" y="0"/>
                    </a:moveTo>
                    <a:cubicBezTo>
                      <a:pt x="26116" y="0"/>
                      <a:pt x="24203" y="68"/>
                      <a:pt x="22291" y="164"/>
                    </a:cubicBezTo>
                    <a:cubicBezTo>
                      <a:pt x="19800" y="281"/>
                      <a:pt x="17315" y="475"/>
                      <a:pt x="14832" y="687"/>
                    </a:cubicBezTo>
                    <a:cubicBezTo>
                      <a:pt x="12352" y="924"/>
                      <a:pt x="9872" y="1177"/>
                      <a:pt x="7400" y="1507"/>
                    </a:cubicBezTo>
                    <a:cubicBezTo>
                      <a:pt x="4926" y="1831"/>
                      <a:pt x="2458" y="2200"/>
                      <a:pt x="0" y="2704"/>
                    </a:cubicBezTo>
                    <a:cubicBezTo>
                      <a:pt x="563" y="2717"/>
                      <a:pt x="1126" y="2722"/>
                      <a:pt x="1687" y="2722"/>
                    </a:cubicBezTo>
                    <a:cubicBezTo>
                      <a:pt x="3628" y="2722"/>
                      <a:pt x="5562" y="2654"/>
                      <a:pt x="7494" y="2558"/>
                    </a:cubicBezTo>
                    <a:cubicBezTo>
                      <a:pt x="9986" y="2442"/>
                      <a:pt x="12470" y="2247"/>
                      <a:pt x="14953" y="2036"/>
                    </a:cubicBezTo>
                    <a:cubicBezTo>
                      <a:pt x="17435" y="1801"/>
                      <a:pt x="19914" y="1549"/>
                      <a:pt x="22387" y="1218"/>
                    </a:cubicBezTo>
                    <a:cubicBezTo>
                      <a:pt x="24860" y="895"/>
                      <a:pt x="27329" y="525"/>
                      <a:pt x="29785" y="20"/>
                    </a:cubicBezTo>
                    <a:cubicBezTo>
                      <a:pt x="29201" y="7"/>
                      <a:pt x="28618" y="0"/>
                      <a:pt x="28036"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9"/>
              <p:cNvSpPr/>
              <p:nvPr/>
            </p:nvSpPr>
            <p:spPr>
              <a:xfrm>
                <a:off x="2024600" y="3338350"/>
                <a:ext cx="740475" cy="67725"/>
              </a:xfrm>
              <a:custGeom>
                <a:avLst/>
                <a:gdLst/>
                <a:ahLst/>
                <a:cxnLst/>
                <a:rect l="l" t="t" r="r" b="b"/>
                <a:pathLst>
                  <a:path w="29619" h="2709" extrusionOk="0">
                    <a:moveTo>
                      <a:pt x="27851" y="0"/>
                    </a:moveTo>
                    <a:cubicBezTo>
                      <a:pt x="25951" y="0"/>
                      <a:pt x="24058" y="66"/>
                      <a:pt x="22167" y="161"/>
                    </a:cubicBezTo>
                    <a:cubicBezTo>
                      <a:pt x="19689" y="275"/>
                      <a:pt x="17218" y="468"/>
                      <a:pt x="14749" y="679"/>
                    </a:cubicBezTo>
                    <a:cubicBezTo>
                      <a:pt x="12283" y="915"/>
                      <a:pt x="9816" y="1167"/>
                      <a:pt x="7358" y="1496"/>
                    </a:cubicBezTo>
                    <a:cubicBezTo>
                      <a:pt x="4898" y="1818"/>
                      <a:pt x="2444" y="2187"/>
                      <a:pt x="1" y="2689"/>
                    </a:cubicBezTo>
                    <a:cubicBezTo>
                      <a:pt x="580" y="2702"/>
                      <a:pt x="1158" y="2708"/>
                      <a:pt x="1736" y="2708"/>
                    </a:cubicBezTo>
                    <a:cubicBezTo>
                      <a:pt x="3646" y="2708"/>
                      <a:pt x="5551" y="2642"/>
                      <a:pt x="7453" y="2547"/>
                    </a:cubicBezTo>
                    <a:cubicBezTo>
                      <a:pt x="9930" y="2432"/>
                      <a:pt x="12401" y="2239"/>
                      <a:pt x="14871" y="2030"/>
                    </a:cubicBezTo>
                    <a:cubicBezTo>
                      <a:pt x="17337" y="1796"/>
                      <a:pt x="19803" y="1544"/>
                      <a:pt x="22262" y="1214"/>
                    </a:cubicBezTo>
                    <a:cubicBezTo>
                      <a:pt x="24722" y="893"/>
                      <a:pt x="27175" y="524"/>
                      <a:pt x="29618" y="20"/>
                    </a:cubicBezTo>
                    <a:cubicBezTo>
                      <a:pt x="29029" y="7"/>
                      <a:pt x="28439" y="0"/>
                      <a:pt x="27851"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9"/>
              <p:cNvSpPr/>
              <p:nvPr/>
            </p:nvSpPr>
            <p:spPr>
              <a:xfrm>
                <a:off x="2113350" y="3440900"/>
                <a:ext cx="747050" cy="68275"/>
              </a:xfrm>
              <a:custGeom>
                <a:avLst/>
                <a:gdLst/>
                <a:ahLst/>
                <a:cxnLst/>
                <a:rect l="l" t="t" r="r" b="b"/>
                <a:pathLst>
                  <a:path w="29882" h="2731" extrusionOk="0">
                    <a:moveTo>
                      <a:pt x="28169" y="0"/>
                    </a:moveTo>
                    <a:cubicBezTo>
                      <a:pt x="26229" y="0"/>
                      <a:pt x="24295" y="68"/>
                      <a:pt x="22364" y="165"/>
                    </a:cubicBezTo>
                    <a:cubicBezTo>
                      <a:pt x="19864" y="283"/>
                      <a:pt x="17372" y="478"/>
                      <a:pt x="14880" y="690"/>
                    </a:cubicBezTo>
                    <a:cubicBezTo>
                      <a:pt x="12392" y="929"/>
                      <a:pt x="9904" y="1182"/>
                      <a:pt x="7424" y="1514"/>
                    </a:cubicBezTo>
                    <a:cubicBezTo>
                      <a:pt x="4943" y="1838"/>
                      <a:pt x="2465" y="2209"/>
                      <a:pt x="1" y="2713"/>
                    </a:cubicBezTo>
                    <a:cubicBezTo>
                      <a:pt x="560" y="2725"/>
                      <a:pt x="1119" y="2731"/>
                      <a:pt x="1677" y="2731"/>
                    </a:cubicBezTo>
                    <a:cubicBezTo>
                      <a:pt x="3629" y="2731"/>
                      <a:pt x="5575" y="2662"/>
                      <a:pt x="7518" y="2563"/>
                    </a:cubicBezTo>
                    <a:cubicBezTo>
                      <a:pt x="10019" y="2447"/>
                      <a:pt x="12510" y="2252"/>
                      <a:pt x="15002" y="2041"/>
                    </a:cubicBezTo>
                    <a:cubicBezTo>
                      <a:pt x="17491" y="1805"/>
                      <a:pt x="19979" y="1551"/>
                      <a:pt x="22459" y="1219"/>
                    </a:cubicBezTo>
                    <a:cubicBezTo>
                      <a:pt x="24939" y="896"/>
                      <a:pt x="27417" y="525"/>
                      <a:pt x="29881" y="19"/>
                    </a:cubicBezTo>
                    <a:cubicBezTo>
                      <a:pt x="29310" y="6"/>
                      <a:pt x="28739" y="0"/>
                      <a:pt x="28169"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9"/>
              <p:cNvSpPr/>
              <p:nvPr/>
            </p:nvSpPr>
            <p:spPr>
              <a:xfrm>
                <a:off x="2219100" y="3543225"/>
                <a:ext cx="756675" cy="69025"/>
              </a:xfrm>
              <a:custGeom>
                <a:avLst/>
                <a:gdLst/>
                <a:ahLst/>
                <a:cxnLst/>
                <a:rect l="l" t="t" r="r" b="b"/>
                <a:pathLst>
                  <a:path w="30267" h="2761" extrusionOk="0">
                    <a:moveTo>
                      <a:pt x="28620" y="1"/>
                    </a:moveTo>
                    <a:cubicBezTo>
                      <a:pt x="26625" y="1"/>
                      <a:pt x="24637" y="72"/>
                      <a:pt x="22652" y="173"/>
                    </a:cubicBezTo>
                    <a:cubicBezTo>
                      <a:pt x="20121" y="292"/>
                      <a:pt x="17596" y="491"/>
                      <a:pt x="15073" y="706"/>
                    </a:cubicBezTo>
                    <a:cubicBezTo>
                      <a:pt x="12551" y="947"/>
                      <a:pt x="10032" y="1203"/>
                      <a:pt x="7519" y="1538"/>
                    </a:cubicBezTo>
                    <a:cubicBezTo>
                      <a:pt x="5006" y="1865"/>
                      <a:pt x="2497" y="2238"/>
                      <a:pt x="0" y="2745"/>
                    </a:cubicBezTo>
                    <a:cubicBezTo>
                      <a:pt x="539" y="2756"/>
                      <a:pt x="1076" y="2761"/>
                      <a:pt x="1614" y="2761"/>
                    </a:cubicBezTo>
                    <a:cubicBezTo>
                      <a:pt x="3619" y="2761"/>
                      <a:pt x="5617" y="2689"/>
                      <a:pt x="7614" y="2589"/>
                    </a:cubicBezTo>
                    <a:cubicBezTo>
                      <a:pt x="10146" y="2468"/>
                      <a:pt x="12671" y="2270"/>
                      <a:pt x="15194" y="2056"/>
                    </a:cubicBezTo>
                    <a:cubicBezTo>
                      <a:pt x="17715" y="1817"/>
                      <a:pt x="20235" y="1561"/>
                      <a:pt x="22748" y="1227"/>
                    </a:cubicBezTo>
                    <a:cubicBezTo>
                      <a:pt x="25260" y="901"/>
                      <a:pt x="27770" y="526"/>
                      <a:pt x="30267" y="18"/>
                    </a:cubicBezTo>
                    <a:cubicBezTo>
                      <a:pt x="29717" y="6"/>
                      <a:pt x="29168" y="1"/>
                      <a:pt x="2862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9"/>
              <p:cNvSpPr/>
              <p:nvPr/>
            </p:nvSpPr>
            <p:spPr>
              <a:xfrm>
                <a:off x="2324825" y="3647450"/>
                <a:ext cx="743875" cy="68000"/>
              </a:xfrm>
              <a:custGeom>
                <a:avLst/>
                <a:gdLst/>
                <a:ahLst/>
                <a:cxnLst/>
                <a:rect l="l" t="t" r="r" b="b"/>
                <a:pathLst>
                  <a:path w="29755" h="2720" extrusionOk="0">
                    <a:moveTo>
                      <a:pt x="28004" y="1"/>
                    </a:moveTo>
                    <a:cubicBezTo>
                      <a:pt x="26087" y="1"/>
                      <a:pt x="24176" y="68"/>
                      <a:pt x="22268" y="164"/>
                    </a:cubicBezTo>
                    <a:cubicBezTo>
                      <a:pt x="19779" y="280"/>
                      <a:pt x="17296" y="474"/>
                      <a:pt x="14816" y="685"/>
                    </a:cubicBezTo>
                    <a:cubicBezTo>
                      <a:pt x="12338" y="922"/>
                      <a:pt x="9861" y="1175"/>
                      <a:pt x="7391" y="1505"/>
                    </a:cubicBezTo>
                    <a:cubicBezTo>
                      <a:pt x="4921" y="1828"/>
                      <a:pt x="2455" y="2198"/>
                      <a:pt x="0" y="2701"/>
                    </a:cubicBezTo>
                    <a:cubicBezTo>
                      <a:pt x="570" y="2714"/>
                      <a:pt x="1139" y="2720"/>
                      <a:pt x="1707" y="2720"/>
                    </a:cubicBezTo>
                    <a:cubicBezTo>
                      <a:pt x="3638" y="2720"/>
                      <a:pt x="5563" y="2652"/>
                      <a:pt x="7485" y="2556"/>
                    </a:cubicBezTo>
                    <a:cubicBezTo>
                      <a:pt x="9975" y="2441"/>
                      <a:pt x="12457" y="2247"/>
                      <a:pt x="14938" y="2036"/>
                    </a:cubicBezTo>
                    <a:cubicBezTo>
                      <a:pt x="17416" y="1801"/>
                      <a:pt x="19894" y="1549"/>
                      <a:pt x="22363" y="1218"/>
                    </a:cubicBezTo>
                    <a:cubicBezTo>
                      <a:pt x="24833" y="896"/>
                      <a:pt x="27300" y="526"/>
                      <a:pt x="29754" y="21"/>
                    </a:cubicBezTo>
                    <a:cubicBezTo>
                      <a:pt x="29170" y="7"/>
                      <a:pt x="28587" y="1"/>
                      <a:pt x="28004"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9"/>
              <p:cNvSpPr/>
              <p:nvPr/>
            </p:nvSpPr>
            <p:spPr>
              <a:xfrm>
                <a:off x="2430550" y="3750375"/>
                <a:ext cx="746350" cy="68200"/>
              </a:xfrm>
              <a:custGeom>
                <a:avLst/>
                <a:gdLst/>
                <a:ahLst/>
                <a:cxnLst/>
                <a:rect l="l" t="t" r="r" b="b"/>
                <a:pathLst>
                  <a:path w="29854" h="2728" extrusionOk="0">
                    <a:moveTo>
                      <a:pt x="28120" y="1"/>
                    </a:moveTo>
                    <a:cubicBezTo>
                      <a:pt x="26189" y="1"/>
                      <a:pt x="24264" y="68"/>
                      <a:pt x="22341" y="165"/>
                    </a:cubicBezTo>
                    <a:cubicBezTo>
                      <a:pt x="19844" y="282"/>
                      <a:pt x="17355" y="478"/>
                      <a:pt x="14865" y="690"/>
                    </a:cubicBezTo>
                    <a:cubicBezTo>
                      <a:pt x="12379" y="927"/>
                      <a:pt x="9894" y="1181"/>
                      <a:pt x="7416" y="1512"/>
                    </a:cubicBezTo>
                    <a:cubicBezTo>
                      <a:pt x="4936" y="1835"/>
                      <a:pt x="2462" y="2206"/>
                      <a:pt x="0" y="2709"/>
                    </a:cubicBezTo>
                    <a:cubicBezTo>
                      <a:pt x="567" y="2722"/>
                      <a:pt x="1133" y="2728"/>
                      <a:pt x="1698" y="2728"/>
                    </a:cubicBezTo>
                    <a:cubicBezTo>
                      <a:pt x="3640" y="2728"/>
                      <a:pt x="5576" y="2659"/>
                      <a:pt x="7511" y="2562"/>
                    </a:cubicBezTo>
                    <a:cubicBezTo>
                      <a:pt x="10008" y="2446"/>
                      <a:pt x="12499" y="2250"/>
                      <a:pt x="14987" y="2040"/>
                    </a:cubicBezTo>
                    <a:cubicBezTo>
                      <a:pt x="17473" y="1804"/>
                      <a:pt x="19958" y="1551"/>
                      <a:pt x="22437" y="1219"/>
                    </a:cubicBezTo>
                    <a:cubicBezTo>
                      <a:pt x="24916" y="896"/>
                      <a:pt x="27390" y="525"/>
                      <a:pt x="29853" y="20"/>
                    </a:cubicBezTo>
                    <a:cubicBezTo>
                      <a:pt x="29275" y="7"/>
                      <a:pt x="28697" y="1"/>
                      <a:pt x="2812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9"/>
              <p:cNvSpPr/>
              <p:nvPr/>
            </p:nvSpPr>
            <p:spPr>
              <a:xfrm>
                <a:off x="2536250" y="3857800"/>
                <a:ext cx="712450" cy="64200"/>
              </a:xfrm>
              <a:custGeom>
                <a:avLst/>
                <a:gdLst/>
                <a:ahLst/>
                <a:cxnLst/>
                <a:rect l="l" t="t" r="r" b="b"/>
                <a:pathLst>
                  <a:path w="28498" h="2568" extrusionOk="0">
                    <a:moveTo>
                      <a:pt x="26345" y="0"/>
                    </a:moveTo>
                    <a:cubicBezTo>
                      <a:pt x="24668" y="0"/>
                      <a:pt x="22996" y="54"/>
                      <a:pt x="21327" y="131"/>
                    </a:cubicBezTo>
                    <a:cubicBezTo>
                      <a:pt x="18943" y="232"/>
                      <a:pt x="16565" y="412"/>
                      <a:pt x="14190" y="610"/>
                    </a:cubicBezTo>
                    <a:cubicBezTo>
                      <a:pt x="11817" y="831"/>
                      <a:pt x="9444" y="1070"/>
                      <a:pt x="7079" y="1386"/>
                    </a:cubicBezTo>
                    <a:cubicBezTo>
                      <a:pt x="4712" y="1695"/>
                      <a:pt x="2351" y="2049"/>
                      <a:pt x="0" y="2538"/>
                    </a:cubicBezTo>
                    <a:cubicBezTo>
                      <a:pt x="701" y="2559"/>
                      <a:pt x="1400" y="2568"/>
                      <a:pt x="2099" y="2568"/>
                    </a:cubicBezTo>
                    <a:cubicBezTo>
                      <a:pt x="3794" y="2568"/>
                      <a:pt x="5484" y="2514"/>
                      <a:pt x="7171" y="2436"/>
                    </a:cubicBezTo>
                    <a:cubicBezTo>
                      <a:pt x="9555" y="2336"/>
                      <a:pt x="11932" y="2155"/>
                      <a:pt x="14308" y="1960"/>
                    </a:cubicBezTo>
                    <a:cubicBezTo>
                      <a:pt x="16681" y="1740"/>
                      <a:pt x="19055" y="1501"/>
                      <a:pt x="21420" y="1185"/>
                    </a:cubicBezTo>
                    <a:cubicBezTo>
                      <a:pt x="23786" y="878"/>
                      <a:pt x="26148" y="522"/>
                      <a:pt x="28498" y="32"/>
                    </a:cubicBezTo>
                    <a:cubicBezTo>
                      <a:pt x="27779" y="10"/>
                      <a:pt x="27062" y="0"/>
                      <a:pt x="26345"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9"/>
              <p:cNvSpPr/>
              <p:nvPr/>
            </p:nvSpPr>
            <p:spPr>
              <a:xfrm>
                <a:off x="1729750" y="2934175"/>
                <a:ext cx="623325" cy="148775"/>
              </a:xfrm>
              <a:custGeom>
                <a:avLst/>
                <a:gdLst/>
                <a:ahLst/>
                <a:cxnLst/>
                <a:rect l="l" t="t" r="r" b="b"/>
                <a:pathLst>
                  <a:path w="24933" h="5951" extrusionOk="0">
                    <a:moveTo>
                      <a:pt x="22240" y="0"/>
                    </a:moveTo>
                    <a:lnTo>
                      <a:pt x="0" y="1134"/>
                    </a:lnTo>
                    <a:lnTo>
                      <a:pt x="2975" y="5950"/>
                    </a:lnTo>
                    <a:lnTo>
                      <a:pt x="24932" y="4180"/>
                    </a:lnTo>
                    <a:lnTo>
                      <a:pt x="22240" y="0"/>
                    </a:ln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9"/>
              <p:cNvSpPr/>
              <p:nvPr/>
            </p:nvSpPr>
            <p:spPr>
              <a:xfrm>
                <a:off x="2896675" y="3590800"/>
                <a:ext cx="713625" cy="455425"/>
              </a:xfrm>
              <a:custGeom>
                <a:avLst/>
                <a:gdLst/>
                <a:ahLst/>
                <a:cxnLst/>
                <a:rect l="l" t="t" r="r" b="b"/>
                <a:pathLst>
                  <a:path w="28545" h="18217" extrusionOk="0">
                    <a:moveTo>
                      <a:pt x="12701" y="0"/>
                    </a:moveTo>
                    <a:cubicBezTo>
                      <a:pt x="11495" y="0"/>
                      <a:pt x="10466" y="60"/>
                      <a:pt x="9845" y="85"/>
                    </a:cubicBezTo>
                    <a:cubicBezTo>
                      <a:pt x="9763" y="88"/>
                      <a:pt x="9670" y="90"/>
                      <a:pt x="9568" y="90"/>
                    </a:cubicBezTo>
                    <a:cubicBezTo>
                      <a:pt x="8851" y="90"/>
                      <a:pt x="7677" y="19"/>
                      <a:pt x="6414" y="19"/>
                    </a:cubicBezTo>
                    <a:cubicBezTo>
                      <a:pt x="4002" y="19"/>
                      <a:pt x="1267" y="278"/>
                      <a:pt x="780" y="1785"/>
                    </a:cubicBezTo>
                    <a:cubicBezTo>
                      <a:pt x="0" y="4192"/>
                      <a:pt x="13742" y="5397"/>
                      <a:pt x="14095" y="5467"/>
                    </a:cubicBezTo>
                    <a:cubicBezTo>
                      <a:pt x="14450" y="5538"/>
                      <a:pt x="25995" y="18217"/>
                      <a:pt x="25995" y="18217"/>
                    </a:cubicBezTo>
                    <a:cubicBezTo>
                      <a:pt x="25995" y="18217"/>
                      <a:pt x="28545" y="15242"/>
                      <a:pt x="28545" y="12267"/>
                    </a:cubicBezTo>
                    <a:cubicBezTo>
                      <a:pt x="28545" y="9292"/>
                      <a:pt x="22808" y="2775"/>
                      <a:pt x="19762" y="1217"/>
                    </a:cubicBezTo>
                    <a:cubicBezTo>
                      <a:pt x="17783" y="205"/>
                      <a:pt x="14937" y="0"/>
                      <a:pt x="12701" y="0"/>
                    </a:cubicBezTo>
                    <a:close/>
                  </a:path>
                </a:pathLst>
              </a:custGeom>
              <a:solidFill>
                <a:srgbClr val="EAC1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9"/>
              <p:cNvSpPr/>
              <p:nvPr/>
            </p:nvSpPr>
            <p:spPr>
              <a:xfrm>
                <a:off x="3447350" y="3897475"/>
                <a:ext cx="757425" cy="851125"/>
              </a:xfrm>
              <a:custGeom>
                <a:avLst/>
                <a:gdLst/>
                <a:ahLst/>
                <a:cxnLst/>
                <a:rect l="l" t="t" r="r" b="b"/>
                <a:pathLst>
                  <a:path w="30297" h="34045" extrusionOk="0">
                    <a:moveTo>
                      <a:pt x="6518" y="0"/>
                    </a:moveTo>
                    <a:lnTo>
                      <a:pt x="0" y="17023"/>
                    </a:lnTo>
                    <a:lnTo>
                      <a:pt x="26227" y="34045"/>
                    </a:lnTo>
                    <a:lnTo>
                      <a:pt x="30297" y="14897"/>
                    </a:lnTo>
                    <a:lnTo>
                      <a:pt x="6518" y="0"/>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9"/>
              <p:cNvSpPr/>
              <p:nvPr/>
            </p:nvSpPr>
            <p:spPr>
              <a:xfrm>
                <a:off x="4329100" y="2024975"/>
                <a:ext cx="1273950" cy="1580475"/>
              </a:xfrm>
              <a:custGeom>
                <a:avLst/>
                <a:gdLst/>
                <a:ahLst/>
                <a:cxnLst/>
                <a:rect l="l" t="t" r="r" b="b"/>
                <a:pathLst>
                  <a:path w="50958" h="63219" extrusionOk="0">
                    <a:moveTo>
                      <a:pt x="29578" y="1"/>
                    </a:moveTo>
                    <a:lnTo>
                      <a:pt x="0" y="17028"/>
                    </a:lnTo>
                    <a:cubicBezTo>
                      <a:pt x="0" y="17028"/>
                      <a:pt x="6331" y="51970"/>
                      <a:pt x="7914" y="60110"/>
                    </a:cubicBezTo>
                    <a:cubicBezTo>
                      <a:pt x="8324" y="62217"/>
                      <a:pt x="9893" y="63218"/>
                      <a:pt x="12387" y="63218"/>
                    </a:cubicBezTo>
                    <a:cubicBezTo>
                      <a:pt x="19522" y="63218"/>
                      <a:pt x="34221" y="55024"/>
                      <a:pt x="50958" y="41118"/>
                    </a:cubicBezTo>
                    <a:cubicBezTo>
                      <a:pt x="41550" y="32527"/>
                      <a:pt x="29578" y="1"/>
                      <a:pt x="29578" y="1"/>
                    </a:cubicBezTo>
                    <a:close/>
                  </a:path>
                </a:pathLst>
              </a:custGeom>
              <a:solidFill>
                <a:srgbClr val="EAC1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9"/>
              <p:cNvSpPr/>
              <p:nvPr/>
            </p:nvSpPr>
            <p:spPr>
              <a:xfrm>
                <a:off x="3799275" y="2669750"/>
                <a:ext cx="2762450" cy="2805525"/>
              </a:xfrm>
              <a:custGeom>
                <a:avLst/>
                <a:gdLst/>
                <a:ahLst/>
                <a:cxnLst/>
                <a:rect l="l" t="t" r="r" b="b"/>
                <a:pathLst>
                  <a:path w="110498" h="112221" extrusionOk="0">
                    <a:moveTo>
                      <a:pt x="71459" y="1"/>
                    </a:moveTo>
                    <a:cubicBezTo>
                      <a:pt x="71458" y="1"/>
                      <a:pt x="71458" y="1"/>
                      <a:pt x="71457" y="1"/>
                    </a:cubicBezTo>
                    <a:cubicBezTo>
                      <a:pt x="71457" y="1"/>
                      <a:pt x="6444" y="14394"/>
                      <a:pt x="3223" y="33669"/>
                    </a:cubicBezTo>
                    <a:cubicBezTo>
                      <a:pt x="1" y="52942"/>
                      <a:pt x="11020" y="112187"/>
                      <a:pt x="11020" y="112187"/>
                    </a:cubicBezTo>
                    <a:lnTo>
                      <a:pt x="91736" y="112220"/>
                    </a:lnTo>
                    <a:cubicBezTo>
                      <a:pt x="91736" y="112220"/>
                      <a:pt x="110497" y="1"/>
                      <a:pt x="71459" y="1"/>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9"/>
              <p:cNvSpPr/>
              <p:nvPr/>
            </p:nvSpPr>
            <p:spPr>
              <a:xfrm>
                <a:off x="4204750" y="2498975"/>
                <a:ext cx="1263525" cy="662900"/>
              </a:xfrm>
              <a:custGeom>
                <a:avLst/>
                <a:gdLst/>
                <a:ahLst/>
                <a:cxnLst/>
                <a:rect l="l" t="t" r="r" b="b"/>
                <a:pathLst>
                  <a:path w="50541" h="26516" extrusionOk="0">
                    <a:moveTo>
                      <a:pt x="46574" y="1"/>
                    </a:moveTo>
                    <a:lnTo>
                      <a:pt x="4240" y="19191"/>
                    </a:lnTo>
                    <a:lnTo>
                      <a:pt x="1" y="26515"/>
                    </a:lnTo>
                    <a:lnTo>
                      <a:pt x="50541" y="7955"/>
                    </a:lnTo>
                    <a:lnTo>
                      <a:pt x="465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9"/>
              <p:cNvSpPr/>
              <p:nvPr/>
            </p:nvSpPr>
            <p:spPr>
              <a:xfrm>
                <a:off x="2746150" y="3001200"/>
                <a:ext cx="150725" cy="510275"/>
              </a:xfrm>
              <a:custGeom>
                <a:avLst/>
                <a:gdLst/>
                <a:ahLst/>
                <a:cxnLst/>
                <a:rect l="l" t="t" r="r" b="b"/>
                <a:pathLst>
                  <a:path w="6029" h="20411" extrusionOk="0">
                    <a:moveTo>
                      <a:pt x="3585" y="1"/>
                    </a:moveTo>
                    <a:lnTo>
                      <a:pt x="1" y="18144"/>
                    </a:lnTo>
                    <a:lnTo>
                      <a:pt x="1666" y="20411"/>
                    </a:lnTo>
                    <a:lnTo>
                      <a:pt x="6029" y="587"/>
                    </a:lnTo>
                    <a:lnTo>
                      <a:pt x="358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9"/>
              <p:cNvSpPr/>
              <p:nvPr/>
            </p:nvSpPr>
            <p:spPr>
              <a:xfrm>
                <a:off x="2383175" y="3333575"/>
                <a:ext cx="703000" cy="817725"/>
              </a:xfrm>
              <a:custGeom>
                <a:avLst/>
                <a:gdLst/>
                <a:ahLst/>
                <a:cxnLst/>
                <a:rect l="l" t="t" r="r" b="b"/>
                <a:pathLst>
                  <a:path w="28120" h="32709" extrusionOk="0">
                    <a:moveTo>
                      <a:pt x="10317" y="1"/>
                    </a:moveTo>
                    <a:cubicBezTo>
                      <a:pt x="10204" y="1"/>
                      <a:pt x="10094" y="11"/>
                      <a:pt x="9987" y="32"/>
                    </a:cubicBezTo>
                    <a:cubicBezTo>
                      <a:pt x="7508" y="528"/>
                      <a:pt x="8783" y="4141"/>
                      <a:pt x="9987" y="6124"/>
                    </a:cubicBezTo>
                    <a:cubicBezTo>
                      <a:pt x="9704" y="6047"/>
                      <a:pt x="9437" y="6011"/>
                      <a:pt x="9187" y="6011"/>
                    </a:cubicBezTo>
                    <a:cubicBezTo>
                      <a:pt x="6684" y="6011"/>
                      <a:pt x="5841" y="9588"/>
                      <a:pt x="6871" y="10941"/>
                    </a:cubicBezTo>
                    <a:cubicBezTo>
                      <a:pt x="4604" y="14764"/>
                      <a:pt x="1" y="24327"/>
                      <a:pt x="13528" y="30914"/>
                    </a:cubicBezTo>
                    <a:cubicBezTo>
                      <a:pt x="16155" y="32193"/>
                      <a:pt x="18311" y="32708"/>
                      <a:pt x="20082" y="32708"/>
                    </a:cubicBezTo>
                    <a:cubicBezTo>
                      <a:pt x="27429" y="32708"/>
                      <a:pt x="28120" y="23831"/>
                      <a:pt x="28120" y="23831"/>
                    </a:cubicBezTo>
                    <a:cubicBezTo>
                      <a:pt x="28120" y="23831"/>
                      <a:pt x="27695" y="12357"/>
                      <a:pt x="27128" y="10941"/>
                    </a:cubicBezTo>
                    <a:cubicBezTo>
                      <a:pt x="26560" y="9524"/>
                      <a:pt x="25073" y="5769"/>
                      <a:pt x="24011" y="5557"/>
                    </a:cubicBezTo>
                    <a:cubicBezTo>
                      <a:pt x="22949" y="5344"/>
                      <a:pt x="16575" y="5024"/>
                      <a:pt x="16575" y="5024"/>
                    </a:cubicBezTo>
                    <a:cubicBezTo>
                      <a:pt x="16575" y="5024"/>
                      <a:pt x="12814" y="1"/>
                      <a:pt x="10317"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9"/>
              <p:cNvSpPr/>
              <p:nvPr/>
            </p:nvSpPr>
            <p:spPr>
              <a:xfrm>
                <a:off x="2797500" y="3459150"/>
                <a:ext cx="137650" cy="94000"/>
              </a:xfrm>
              <a:custGeom>
                <a:avLst/>
                <a:gdLst/>
                <a:ahLst/>
                <a:cxnLst/>
                <a:rect l="l" t="t" r="r" b="b"/>
                <a:pathLst>
                  <a:path w="5506" h="3760" extrusionOk="0">
                    <a:moveTo>
                      <a:pt x="0" y="1"/>
                    </a:moveTo>
                    <a:lnTo>
                      <a:pt x="0" y="1"/>
                    </a:lnTo>
                    <a:cubicBezTo>
                      <a:pt x="231" y="583"/>
                      <a:pt x="591" y="1048"/>
                      <a:pt x="976" y="1475"/>
                    </a:cubicBezTo>
                    <a:cubicBezTo>
                      <a:pt x="1365" y="1893"/>
                      <a:pt x="1801" y="2265"/>
                      <a:pt x="2274" y="2585"/>
                    </a:cubicBezTo>
                    <a:cubicBezTo>
                      <a:pt x="2745" y="2902"/>
                      <a:pt x="3247" y="3174"/>
                      <a:pt x="3783" y="3381"/>
                    </a:cubicBezTo>
                    <a:cubicBezTo>
                      <a:pt x="4320" y="3584"/>
                      <a:pt x="4882" y="3740"/>
                      <a:pt x="5506" y="3760"/>
                    </a:cubicBezTo>
                    <a:cubicBezTo>
                      <a:pt x="5155" y="3241"/>
                      <a:pt x="4749" y="2848"/>
                      <a:pt x="4337" y="2469"/>
                    </a:cubicBezTo>
                    <a:cubicBezTo>
                      <a:pt x="3919" y="2102"/>
                      <a:pt x="3488" y="1764"/>
                      <a:pt x="3035" y="1462"/>
                    </a:cubicBezTo>
                    <a:cubicBezTo>
                      <a:pt x="2581" y="1155"/>
                      <a:pt x="2108" y="876"/>
                      <a:pt x="1618" y="629"/>
                    </a:cubicBezTo>
                    <a:cubicBezTo>
                      <a:pt x="1116" y="383"/>
                      <a:pt x="602" y="157"/>
                      <a:pt x="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9"/>
              <p:cNvSpPr/>
              <p:nvPr/>
            </p:nvSpPr>
            <p:spPr>
              <a:xfrm>
                <a:off x="2787775" y="3324050"/>
                <a:ext cx="1919475" cy="2152300"/>
              </a:xfrm>
              <a:custGeom>
                <a:avLst/>
                <a:gdLst/>
                <a:ahLst/>
                <a:cxnLst/>
                <a:rect l="l" t="t" r="r" b="b"/>
                <a:pathLst>
                  <a:path w="76779" h="86092" extrusionOk="0">
                    <a:moveTo>
                      <a:pt x="54758" y="1"/>
                    </a:moveTo>
                    <a:cubicBezTo>
                      <a:pt x="51635" y="1"/>
                      <a:pt x="48439" y="1465"/>
                      <a:pt x="45730" y="3153"/>
                    </a:cubicBezTo>
                    <a:cubicBezTo>
                      <a:pt x="38841" y="7445"/>
                      <a:pt x="33295" y="37834"/>
                      <a:pt x="33295" y="37834"/>
                    </a:cubicBezTo>
                    <a:cubicBezTo>
                      <a:pt x="33295" y="37834"/>
                      <a:pt x="28362" y="30530"/>
                      <a:pt x="12932" y="18999"/>
                    </a:cubicBezTo>
                    <a:cubicBezTo>
                      <a:pt x="4030" y="21033"/>
                      <a:pt x="1" y="33090"/>
                      <a:pt x="1" y="33090"/>
                    </a:cubicBezTo>
                    <a:cubicBezTo>
                      <a:pt x="1" y="33090"/>
                      <a:pt x="21183" y="79816"/>
                      <a:pt x="51480" y="86015"/>
                    </a:cubicBezTo>
                    <a:cubicBezTo>
                      <a:pt x="51727" y="86066"/>
                      <a:pt x="51985" y="86091"/>
                      <a:pt x="52253" y="86091"/>
                    </a:cubicBezTo>
                    <a:cubicBezTo>
                      <a:pt x="60213" y="86091"/>
                      <a:pt x="76778" y="63708"/>
                      <a:pt x="66627" y="15031"/>
                    </a:cubicBezTo>
                    <a:cubicBezTo>
                      <a:pt x="64221" y="3489"/>
                      <a:pt x="59577" y="1"/>
                      <a:pt x="54758" y="1"/>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9"/>
              <p:cNvSpPr/>
              <p:nvPr/>
            </p:nvSpPr>
            <p:spPr>
              <a:xfrm>
                <a:off x="4074750" y="3985775"/>
                <a:ext cx="457275" cy="1488675"/>
              </a:xfrm>
              <a:custGeom>
                <a:avLst/>
                <a:gdLst/>
                <a:ahLst/>
                <a:cxnLst/>
                <a:rect l="l" t="t" r="r" b="b"/>
                <a:pathLst>
                  <a:path w="18291" h="59547" extrusionOk="0">
                    <a:moveTo>
                      <a:pt x="15689" y="1"/>
                    </a:moveTo>
                    <a:lnTo>
                      <a:pt x="15689" y="1"/>
                    </a:lnTo>
                    <a:cubicBezTo>
                      <a:pt x="16009" y="2770"/>
                      <a:pt x="16291" y="5539"/>
                      <a:pt x="16468" y="8316"/>
                    </a:cubicBezTo>
                    <a:cubicBezTo>
                      <a:pt x="16669" y="11090"/>
                      <a:pt x="16808" y="13864"/>
                      <a:pt x="16886" y="16638"/>
                    </a:cubicBezTo>
                    <a:cubicBezTo>
                      <a:pt x="17019" y="22184"/>
                      <a:pt x="16918" y="27739"/>
                      <a:pt x="16259" y="33223"/>
                    </a:cubicBezTo>
                    <a:cubicBezTo>
                      <a:pt x="15942" y="35965"/>
                      <a:pt x="15484" y="38691"/>
                      <a:pt x="14804" y="41354"/>
                    </a:cubicBezTo>
                    <a:cubicBezTo>
                      <a:pt x="14150" y="44024"/>
                      <a:pt x="13243" y="46626"/>
                      <a:pt x="12035" y="49080"/>
                    </a:cubicBezTo>
                    <a:cubicBezTo>
                      <a:pt x="10819" y="51524"/>
                      <a:pt x="9244" y="53808"/>
                      <a:pt x="7205" y="55637"/>
                    </a:cubicBezTo>
                    <a:cubicBezTo>
                      <a:pt x="5195" y="57500"/>
                      <a:pt x="2687" y="58800"/>
                      <a:pt x="1" y="59546"/>
                    </a:cubicBezTo>
                    <a:cubicBezTo>
                      <a:pt x="2757" y="59100"/>
                      <a:pt x="5406" y="57902"/>
                      <a:pt x="7635" y="56144"/>
                    </a:cubicBezTo>
                    <a:cubicBezTo>
                      <a:pt x="9859" y="54369"/>
                      <a:pt x="11629" y="52063"/>
                      <a:pt x="12973" y="49570"/>
                    </a:cubicBezTo>
                    <a:cubicBezTo>
                      <a:pt x="15686" y="44556"/>
                      <a:pt x="16913" y="38939"/>
                      <a:pt x="17606" y="33382"/>
                    </a:cubicBezTo>
                    <a:cubicBezTo>
                      <a:pt x="18249" y="27797"/>
                      <a:pt x="18291" y="22172"/>
                      <a:pt x="17941" y="16591"/>
                    </a:cubicBezTo>
                    <a:cubicBezTo>
                      <a:pt x="17593" y="11010"/>
                      <a:pt x="16867" y="5454"/>
                      <a:pt x="15689"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9"/>
              <p:cNvSpPr/>
              <p:nvPr/>
            </p:nvSpPr>
            <p:spPr>
              <a:xfrm>
                <a:off x="3615325" y="4263725"/>
                <a:ext cx="89825" cy="501950"/>
              </a:xfrm>
              <a:custGeom>
                <a:avLst/>
                <a:gdLst/>
                <a:ahLst/>
                <a:cxnLst/>
                <a:rect l="l" t="t" r="r" b="b"/>
                <a:pathLst>
                  <a:path w="3593" h="20078" extrusionOk="0">
                    <a:moveTo>
                      <a:pt x="201" y="1"/>
                    </a:moveTo>
                    <a:cubicBezTo>
                      <a:pt x="16" y="1719"/>
                      <a:pt x="1" y="3438"/>
                      <a:pt x="59" y="5150"/>
                    </a:cubicBezTo>
                    <a:cubicBezTo>
                      <a:pt x="111" y="6864"/>
                      <a:pt x="273" y="8572"/>
                      <a:pt x="486" y="10276"/>
                    </a:cubicBezTo>
                    <a:cubicBezTo>
                      <a:pt x="728" y="11975"/>
                      <a:pt x="1038" y="13673"/>
                      <a:pt x="1498" y="15339"/>
                    </a:cubicBezTo>
                    <a:cubicBezTo>
                      <a:pt x="1959" y="16991"/>
                      <a:pt x="2542" y="18685"/>
                      <a:pt x="3592" y="20078"/>
                    </a:cubicBezTo>
                    <a:cubicBezTo>
                      <a:pt x="3056" y="18440"/>
                      <a:pt x="2799" y="16786"/>
                      <a:pt x="2532" y="15116"/>
                    </a:cubicBezTo>
                    <a:cubicBezTo>
                      <a:pt x="2292" y="13445"/>
                      <a:pt x="2046" y="11774"/>
                      <a:pt x="1829" y="10094"/>
                    </a:cubicBezTo>
                    <a:cubicBezTo>
                      <a:pt x="1592" y="8416"/>
                      <a:pt x="1375" y="6735"/>
                      <a:pt x="1109" y="5054"/>
                    </a:cubicBezTo>
                    <a:cubicBezTo>
                      <a:pt x="854" y="3370"/>
                      <a:pt x="576" y="1687"/>
                      <a:pt x="201"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9"/>
              <p:cNvSpPr/>
              <p:nvPr/>
            </p:nvSpPr>
            <p:spPr>
              <a:xfrm>
                <a:off x="3809075" y="950275"/>
                <a:ext cx="1435700" cy="1791800"/>
              </a:xfrm>
              <a:custGeom>
                <a:avLst/>
                <a:gdLst/>
                <a:ahLst/>
                <a:cxnLst/>
                <a:rect l="l" t="t" r="r" b="b"/>
                <a:pathLst>
                  <a:path w="57428" h="71672" extrusionOk="0">
                    <a:moveTo>
                      <a:pt x="28715" y="1"/>
                    </a:moveTo>
                    <a:cubicBezTo>
                      <a:pt x="12856" y="1"/>
                      <a:pt x="1" y="15488"/>
                      <a:pt x="1" y="34592"/>
                    </a:cubicBezTo>
                    <a:cubicBezTo>
                      <a:pt x="1" y="53697"/>
                      <a:pt x="2230" y="71671"/>
                      <a:pt x="18088" y="71671"/>
                    </a:cubicBezTo>
                    <a:cubicBezTo>
                      <a:pt x="28715" y="71671"/>
                      <a:pt x="57428" y="53697"/>
                      <a:pt x="57428" y="34592"/>
                    </a:cubicBezTo>
                    <a:cubicBezTo>
                      <a:pt x="57428" y="15488"/>
                      <a:pt x="44572" y="1"/>
                      <a:pt x="28715"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9"/>
              <p:cNvSpPr/>
              <p:nvPr/>
            </p:nvSpPr>
            <p:spPr>
              <a:xfrm>
                <a:off x="4631425" y="238125"/>
                <a:ext cx="813950" cy="712175"/>
              </a:xfrm>
              <a:custGeom>
                <a:avLst/>
                <a:gdLst/>
                <a:ahLst/>
                <a:cxnLst/>
                <a:rect l="l" t="t" r="r" b="b"/>
                <a:pathLst>
                  <a:path w="32558" h="28487" extrusionOk="0">
                    <a:moveTo>
                      <a:pt x="16279" y="0"/>
                    </a:moveTo>
                    <a:cubicBezTo>
                      <a:pt x="11962" y="0"/>
                      <a:pt x="7821" y="1500"/>
                      <a:pt x="4768" y="4172"/>
                    </a:cubicBezTo>
                    <a:cubicBezTo>
                      <a:pt x="1716" y="6843"/>
                      <a:pt x="0" y="10466"/>
                      <a:pt x="0" y="14243"/>
                    </a:cubicBezTo>
                    <a:cubicBezTo>
                      <a:pt x="0" y="18021"/>
                      <a:pt x="1716" y="21644"/>
                      <a:pt x="4768" y="24315"/>
                    </a:cubicBezTo>
                    <a:cubicBezTo>
                      <a:pt x="7821" y="26987"/>
                      <a:pt x="11962" y="28487"/>
                      <a:pt x="16279" y="28487"/>
                    </a:cubicBezTo>
                    <a:cubicBezTo>
                      <a:pt x="20596" y="28487"/>
                      <a:pt x="24736" y="26987"/>
                      <a:pt x="27789" y="24315"/>
                    </a:cubicBezTo>
                    <a:cubicBezTo>
                      <a:pt x="30842" y="21644"/>
                      <a:pt x="32557" y="18021"/>
                      <a:pt x="32557" y="14243"/>
                    </a:cubicBezTo>
                    <a:cubicBezTo>
                      <a:pt x="32557" y="10466"/>
                      <a:pt x="30842" y="6843"/>
                      <a:pt x="27789" y="4172"/>
                    </a:cubicBezTo>
                    <a:cubicBezTo>
                      <a:pt x="24736" y="1500"/>
                      <a:pt x="20596" y="0"/>
                      <a:pt x="16279"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9"/>
              <p:cNvSpPr/>
              <p:nvPr/>
            </p:nvSpPr>
            <p:spPr>
              <a:xfrm>
                <a:off x="3578025" y="630325"/>
                <a:ext cx="2054475" cy="1799975"/>
              </a:xfrm>
              <a:custGeom>
                <a:avLst/>
                <a:gdLst/>
                <a:ahLst/>
                <a:cxnLst/>
                <a:rect l="l" t="t" r="r" b="b"/>
                <a:pathLst>
                  <a:path w="82179" h="71999" extrusionOk="0">
                    <a:moveTo>
                      <a:pt x="54684" y="0"/>
                    </a:moveTo>
                    <a:cubicBezTo>
                      <a:pt x="52231" y="0"/>
                      <a:pt x="49634" y="535"/>
                      <a:pt x="46908" y="1720"/>
                    </a:cubicBezTo>
                    <a:cubicBezTo>
                      <a:pt x="45858" y="1682"/>
                      <a:pt x="44832" y="1663"/>
                      <a:pt x="43829" y="1663"/>
                    </a:cubicBezTo>
                    <a:cubicBezTo>
                      <a:pt x="1" y="1663"/>
                      <a:pt x="1543" y="37629"/>
                      <a:pt x="9833" y="40392"/>
                    </a:cubicBezTo>
                    <a:cubicBezTo>
                      <a:pt x="23711" y="38543"/>
                      <a:pt x="23892" y="28609"/>
                      <a:pt x="23480" y="24980"/>
                    </a:cubicBezTo>
                    <a:lnTo>
                      <a:pt x="23480" y="24980"/>
                    </a:lnTo>
                    <a:cubicBezTo>
                      <a:pt x="25994" y="39701"/>
                      <a:pt x="29679" y="43770"/>
                      <a:pt x="33237" y="43770"/>
                    </a:cubicBezTo>
                    <a:cubicBezTo>
                      <a:pt x="37407" y="43770"/>
                      <a:pt x="41402" y="38182"/>
                      <a:pt x="43135" y="37603"/>
                    </a:cubicBezTo>
                    <a:lnTo>
                      <a:pt x="43135" y="37603"/>
                    </a:lnTo>
                    <a:cubicBezTo>
                      <a:pt x="45487" y="45714"/>
                      <a:pt x="40188" y="71998"/>
                      <a:pt x="55659" y="71998"/>
                    </a:cubicBezTo>
                    <a:cubicBezTo>
                      <a:pt x="58231" y="71998"/>
                      <a:pt x="61377" y="71272"/>
                      <a:pt x="65227" y="69615"/>
                    </a:cubicBezTo>
                    <a:cubicBezTo>
                      <a:pt x="76123" y="63389"/>
                      <a:pt x="82178" y="50183"/>
                      <a:pt x="80883" y="34446"/>
                    </a:cubicBezTo>
                    <a:cubicBezTo>
                      <a:pt x="79766" y="20881"/>
                      <a:pt x="70013" y="0"/>
                      <a:pt x="54684"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9"/>
              <p:cNvSpPr/>
              <p:nvPr/>
            </p:nvSpPr>
            <p:spPr>
              <a:xfrm>
                <a:off x="4750725" y="630175"/>
                <a:ext cx="584275" cy="207750"/>
              </a:xfrm>
              <a:custGeom>
                <a:avLst/>
                <a:gdLst/>
                <a:ahLst/>
                <a:cxnLst/>
                <a:rect l="l" t="t" r="r" b="b"/>
                <a:pathLst>
                  <a:path w="23371" h="8310" extrusionOk="0">
                    <a:moveTo>
                      <a:pt x="6743" y="0"/>
                    </a:moveTo>
                    <a:cubicBezTo>
                      <a:pt x="6576" y="0"/>
                      <a:pt x="6409" y="3"/>
                      <a:pt x="6242" y="9"/>
                    </a:cubicBezTo>
                    <a:cubicBezTo>
                      <a:pt x="4058" y="86"/>
                      <a:pt x="1827" y="556"/>
                      <a:pt x="0" y="1726"/>
                    </a:cubicBezTo>
                    <a:cubicBezTo>
                      <a:pt x="1619" y="1214"/>
                      <a:pt x="3279" y="1026"/>
                      <a:pt x="4923" y="1026"/>
                    </a:cubicBezTo>
                    <a:cubicBezTo>
                      <a:pt x="5358" y="1026"/>
                      <a:pt x="5793" y="1039"/>
                      <a:pt x="6226" y="1063"/>
                    </a:cubicBezTo>
                    <a:cubicBezTo>
                      <a:pt x="8295" y="1202"/>
                      <a:pt x="10325" y="1658"/>
                      <a:pt x="12282" y="2334"/>
                    </a:cubicBezTo>
                    <a:lnTo>
                      <a:pt x="13749" y="2855"/>
                    </a:lnTo>
                    <a:lnTo>
                      <a:pt x="15172" y="3501"/>
                    </a:lnTo>
                    <a:lnTo>
                      <a:pt x="15891" y="3813"/>
                    </a:lnTo>
                    <a:lnTo>
                      <a:pt x="16580" y="4186"/>
                    </a:lnTo>
                    <a:cubicBezTo>
                      <a:pt x="17039" y="4438"/>
                      <a:pt x="17505" y="4680"/>
                      <a:pt x="17974" y="4919"/>
                    </a:cubicBezTo>
                    <a:lnTo>
                      <a:pt x="20692" y="6548"/>
                    </a:lnTo>
                    <a:cubicBezTo>
                      <a:pt x="21567" y="7145"/>
                      <a:pt x="22446" y="7747"/>
                      <a:pt x="23370" y="8310"/>
                    </a:cubicBezTo>
                    <a:cubicBezTo>
                      <a:pt x="22644" y="7520"/>
                      <a:pt x="21869" y="6772"/>
                      <a:pt x="21093" y="6017"/>
                    </a:cubicBezTo>
                    <a:cubicBezTo>
                      <a:pt x="20255" y="5344"/>
                      <a:pt x="19422" y="4644"/>
                      <a:pt x="18535" y="4022"/>
                    </a:cubicBezTo>
                    <a:cubicBezTo>
                      <a:pt x="16726" y="2830"/>
                      <a:pt x="14817" y="1730"/>
                      <a:pt x="12721" y="1051"/>
                    </a:cubicBezTo>
                    <a:cubicBezTo>
                      <a:pt x="10800" y="414"/>
                      <a:pt x="8779" y="0"/>
                      <a:pt x="6743"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9"/>
              <p:cNvSpPr/>
              <p:nvPr/>
            </p:nvSpPr>
            <p:spPr>
              <a:xfrm>
                <a:off x="3670900" y="1815075"/>
                <a:ext cx="176725" cy="503100"/>
              </a:xfrm>
              <a:custGeom>
                <a:avLst/>
                <a:gdLst/>
                <a:ahLst/>
                <a:cxnLst/>
                <a:rect l="l" t="t" r="r" b="b"/>
                <a:pathLst>
                  <a:path w="7069" h="20124" extrusionOk="0">
                    <a:moveTo>
                      <a:pt x="5528" y="0"/>
                    </a:moveTo>
                    <a:lnTo>
                      <a:pt x="1354" y="12107"/>
                    </a:lnTo>
                    <a:cubicBezTo>
                      <a:pt x="1" y="16033"/>
                      <a:pt x="2916" y="20123"/>
                      <a:pt x="7069" y="20123"/>
                    </a:cubicBezTo>
                    <a:lnTo>
                      <a:pt x="5528" y="0"/>
                    </a:ln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9"/>
              <p:cNvSpPr/>
              <p:nvPr/>
            </p:nvSpPr>
            <p:spPr>
              <a:xfrm>
                <a:off x="3652425" y="1501850"/>
                <a:ext cx="168825" cy="455425"/>
              </a:xfrm>
              <a:custGeom>
                <a:avLst/>
                <a:gdLst/>
                <a:ahLst/>
                <a:cxnLst/>
                <a:rect l="l" t="t" r="r" b="b"/>
                <a:pathLst>
                  <a:path w="6753" h="18217" extrusionOk="0">
                    <a:moveTo>
                      <a:pt x="2568" y="1459"/>
                    </a:moveTo>
                    <a:lnTo>
                      <a:pt x="2568" y="1459"/>
                    </a:lnTo>
                    <a:cubicBezTo>
                      <a:pt x="3107" y="2038"/>
                      <a:pt x="4200" y="4533"/>
                      <a:pt x="4897" y="8932"/>
                    </a:cubicBezTo>
                    <a:cubicBezTo>
                      <a:pt x="5594" y="13330"/>
                      <a:pt x="5327" y="16040"/>
                      <a:pt x="4993" y="16758"/>
                    </a:cubicBezTo>
                    <a:cubicBezTo>
                      <a:pt x="4454" y="16179"/>
                      <a:pt x="3361" y="13683"/>
                      <a:pt x="2664" y="9285"/>
                    </a:cubicBezTo>
                    <a:cubicBezTo>
                      <a:pt x="1966" y="4888"/>
                      <a:pt x="2234" y="2177"/>
                      <a:pt x="2568" y="1459"/>
                    </a:cubicBezTo>
                    <a:close/>
                    <a:moveTo>
                      <a:pt x="2503" y="0"/>
                    </a:moveTo>
                    <a:cubicBezTo>
                      <a:pt x="2449" y="0"/>
                      <a:pt x="2393" y="4"/>
                      <a:pt x="2338" y="13"/>
                    </a:cubicBezTo>
                    <a:cubicBezTo>
                      <a:pt x="1" y="385"/>
                      <a:pt x="1083" y="7980"/>
                      <a:pt x="1325" y="9498"/>
                    </a:cubicBezTo>
                    <a:cubicBezTo>
                      <a:pt x="1560" y="10981"/>
                      <a:pt x="2822" y="18217"/>
                      <a:pt x="5057" y="18217"/>
                    </a:cubicBezTo>
                    <a:cubicBezTo>
                      <a:pt x="5112" y="18217"/>
                      <a:pt x="5166" y="18212"/>
                      <a:pt x="5221" y="18202"/>
                    </a:cubicBezTo>
                    <a:cubicBezTo>
                      <a:pt x="6098" y="18064"/>
                      <a:pt x="6556" y="17015"/>
                      <a:pt x="6665" y="14900"/>
                    </a:cubicBezTo>
                    <a:cubicBezTo>
                      <a:pt x="6752" y="13210"/>
                      <a:pt x="6601" y="11015"/>
                      <a:pt x="6236" y="8719"/>
                    </a:cubicBezTo>
                    <a:cubicBezTo>
                      <a:pt x="6001" y="7237"/>
                      <a:pt x="4738" y="0"/>
                      <a:pt x="2503"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9"/>
              <p:cNvSpPr/>
              <p:nvPr/>
            </p:nvSpPr>
            <p:spPr>
              <a:xfrm>
                <a:off x="3788950" y="1581350"/>
                <a:ext cx="789675" cy="157575"/>
              </a:xfrm>
              <a:custGeom>
                <a:avLst/>
                <a:gdLst/>
                <a:ahLst/>
                <a:cxnLst/>
                <a:rect l="l" t="t" r="r" b="b"/>
                <a:pathLst>
                  <a:path w="31587" h="6303" extrusionOk="0">
                    <a:moveTo>
                      <a:pt x="31375" y="0"/>
                    </a:moveTo>
                    <a:lnTo>
                      <a:pt x="1" y="4963"/>
                    </a:lnTo>
                    <a:lnTo>
                      <a:pt x="213" y="6303"/>
                    </a:lnTo>
                    <a:lnTo>
                      <a:pt x="31587" y="1340"/>
                    </a:lnTo>
                    <a:lnTo>
                      <a:pt x="31375" y="0"/>
                    </a:ln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9"/>
              <p:cNvSpPr/>
              <p:nvPr/>
            </p:nvSpPr>
            <p:spPr>
              <a:xfrm>
                <a:off x="4377200" y="1334575"/>
                <a:ext cx="404200" cy="623725"/>
              </a:xfrm>
              <a:custGeom>
                <a:avLst/>
                <a:gdLst/>
                <a:ahLst/>
                <a:cxnLst/>
                <a:rect l="l" t="t" r="r" b="b"/>
                <a:pathLst>
                  <a:path w="16168" h="24949" extrusionOk="0">
                    <a:moveTo>
                      <a:pt x="6248" y="1"/>
                    </a:moveTo>
                    <a:cubicBezTo>
                      <a:pt x="5968" y="1"/>
                      <a:pt x="5689" y="31"/>
                      <a:pt x="5413" y="92"/>
                    </a:cubicBezTo>
                    <a:cubicBezTo>
                      <a:pt x="1763" y="906"/>
                      <a:pt x="0" y="6929"/>
                      <a:pt x="1475" y="13547"/>
                    </a:cubicBezTo>
                    <a:cubicBezTo>
                      <a:pt x="2853" y="19727"/>
                      <a:pt x="3383" y="24948"/>
                      <a:pt x="6421" y="24948"/>
                    </a:cubicBezTo>
                    <a:cubicBezTo>
                      <a:pt x="6636" y="24948"/>
                      <a:pt x="6863" y="24922"/>
                      <a:pt x="7104" y="24868"/>
                    </a:cubicBezTo>
                    <a:cubicBezTo>
                      <a:pt x="10755" y="24056"/>
                      <a:pt x="16168" y="17217"/>
                      <a:pt x="14693" y="10601"/>
                    </a:cubicBezTo>
                    <a:cubicBezTo>
                      <a:pt x="13330" y="4484"/>
                      <a:pt x="9676" y="1"/>
                      <a:pt x="6248"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5" name="Google Shape;675;p29"/>
            <p:cNvSpPr/>
            <p:nvPr/>
          </p:nvSpPr>
          <p:spPr>
            <a:xfrm>
              <a:off x="7839350" y="32488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9"/>
            <p:cNvSpPr/>
            <p:nvPr/>
          </p:nvSpPr>
          <p:spPr>
            <a:xfrm>
              <a:off x="7086875" y="33631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9"/>
            <p:cNvSpPr/>
            <p:nvPr/>
          </p:nvSpPr>
          <p:spPr>
            <a:xfrm>
              <a:off x="7429775" y="3715550"/>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9"/>
            <p:cNvSpPr/>
            <p:nvPr/>
          </p:nvSpPr>
          <p:spPr>
            <a:xfrm>
              <a:off x="7839350" y="3715550"/>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9"/>
            <p:cNvSpPr/>
            <p:nvPr/>
          </p:nvSpPr>
          <p:spPr>
            <a:xfrm>
              <a:off x="6777663" y="39346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9"/>
            <p:cNvSpPr/>
            <p:nvPr/>
          </p:nvSpPr>
          <p:spPr>
            <a:xfrm>
              <a:off x="7429775" y="4401350"/>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9"/>
            <p:cNvSpPr/>
            <p:nvPr/>
          </p:nvSpPr>
          <p:spPr>
            <a:xfrm>
              <a:off x="7953650" y="46585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9"/>
            <p:cNvSpPr/>
            <p:nvPr/>
          </p:nvSpPr>
          <p:spPr>
            <a:xfrm>
              <a:off x="7363100" y="47728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9"/>
            <p:cNvSpPr/>
            <p:nvPr/>
          </p:nvSpPr>
          <p:spPr>
            <a:xfrm>
              <a:off x="6891963" y="4515650"/>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9"/>
            <p:cNvSpPr/>
            <p:nvPr/>
          </p:nvSpPr>
          <p:spPr>
            <a:xfrm>
              <a:off x="6196638" y="41632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5" name="Google Shape;685;p29"/>
          <p:cNvSpPr txBox="1">
            <a:spLocks noGrp="1"/>
          </p:cNvSpPr>
          <p:nvPr>
            <p:ph type="ctrTitle" idx="4"/>
          </p:nvPr>
        </p:nvSpPr>
        <p:spPr>
          <a:xfrm>
            <a:off x="1027547" y="720000"/>
            <a:ext cx="3964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Purpose of each Wave</a:t>
            </a:r>
            <a:endParaRPr dirty="0">
              <a:solidFill>
                <a:srgbClr val="1E2128"/>
              </a:solidFill>
            </a:endParaRPr>
          </a:p>
        </p:txBody>
      </p:sp>
      <p:sp>
        <p:nvSpPr>
          <p:cNvPr id="686" name="Google Shape;686;p29"/>
          <p:cNvSpPr/>
          <p:nvPr/>
        </p:nvSpPr>
        <p:spPr>
          <a:xfrm>
            <a:off x="8677375" y="310800"/>
            <a:ext cx="162300" cy="45219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9"/>
          <p:cNvSpPr/>
          <p:nvPr/>
        </p:nvSpPr>
        <p:spPr>
          <a:xfrm>
            <a:off x="8153675" y="4048925"/>
            <a:ext cx="114300" cy="114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9"/>
          <p:cNvSpPr txBox="1">
            <a:spLocks noGrp="1"/>
          </p:cNvSpPr>
          <p:nvPr>
            <p:ph type="subTitle" idx="1"/>
          </p:nvPr>
        </p:nvSpPr>
        <p:spPr>
          <a:xfrm>
            <a:off x="1027539" y="3965500"/>
            <a:ext cx="1783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Measuring efficacy of fall online courses (students return to campus)</a:t>
            </a:r>
            <a:endParaRPr dirty="0">
              <a:solidFill>
                <a:srgbClr val="1E2128"/>
              </a:solidFill>
            </a:endParaRPr>
          </a:p>
        </p:txBody>
      </p:sp>
      <p:sp>
        <p:nvSpPr>
          <p:cNvPr id="689" name="Google Shape;689;p29"/>
          <p:cNvSpPr txBox="1">
            <a:spLocks noGrp="1"/>
          </p:cNvSpPr>
          <p:nvPr>
            <p:ph type="ctrTitle"/>
          </p:nvPr>
        </p:nvSpPr>
        <p:spPr>
          <a:xfrm>
            <a:off x="1027539" y="3633741"/>
            <a:ext cx="1783500" cy="39940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Wave 3</a:t>
            </a:r>
            <a:endParaRPr dirty="0">
              <a:solidFill>
                <a:srgbClr val="1E2128"/>
              </a:solidFill>
            </a:endParaRPr>
          </a:p>
        </p:txBody>
      </p:sp>
      <p:sp>
        <p:nvSpPr>
          <p:cNvPr id="690" name="Google Shape;690;p29"/>
          <p:cNvSpPr txBox="1">
            <a:spLocks noGrp="1"/>
          </p:cNvSpPr>
          <p:nvPr>
            <p:ph type="subTitle" idx="2"/>
          </p:nvPr>
        </p:nvSpPr>
        <p:spPr>
          <a:xfrm>
            <a:off x="783771" y="2403400"/>
            <a:ext cx="2262174"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Specifically looking for effects from rapid transition to online learning (students told to go home)</a:t>
            </a:r>
            <a:endParaRPr dirty="0">
              <a:solidFill>
                <a:srgbClr val="1E2128"/>
              </a:solidFill>
            </a:endParaRPr>
          </a:p>
        </p:txBody>
      </p:sp>
      <p:sp>
        <p:nvSpPr>
          <p:cNvPr id="691" name="Google Shape;691;p29"/>
          <p:cNvSpPr txBox="1">
            <a:spLocks noGrp="1"/>
          </p:cNvSpPr>
          <p:nvPr>
            <p:ph type="ctrTitle" idx="3"/>
          </p:nvPr>
        </p:nvSpPr>
        <p:spPr>
          <a:xfrm>
            <a:off x="1027539" y="2071641"/>
            <a:ext cx="1783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Wave 1</a:t>
            </a:r>
            <a:endParaRPr dirty="0">
              <a:solidFill>
                <a:srgbClr val="1E2128"/>
              </a:solidFill>
            </a:endParaRPr>
          </a:p>
        </p:txBody>
      </p:sp>
      <p:sp>
        <p:nvSpPr>
          <p:cNvPr id="692" name="Google Shape;692;p29"/>
          <p:cNvSpPr txBox="1">
            <a:spLocks noGrp="1"/>
          </p:cNvSpPr>
          <p:nvPr>
            <p:ph type="subTitle" idx="5"/>
          </p:nvPr>
        </p:nvSpPr>
        <p:spPr>
          <a:xfrm>
            <a:off x="3208762" y="3965500"/>
            <a:ext cx="1783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solidFill>
                  <a:srgbClr val="1E2128"/>
                </a:solidFill>
              </a:rPr>
              <a:t>Measuring qualitatively the switch to face-to-face and </a:t>
            </a:r>
            <a:r>
              <a:rPr lang="en-US" dirty="0" err="1">
                <a:solidFill>
                  <a:srgbClr val="1E2128"/>
                </a:solidFill>
              </a:rPr>
              <a:t>hyflex</a:t>
            </a:r>
            <a:r>
              <a:rPr lang="en-US" dirty="0">
                <a:solidFill>
                  <a:srgbClr val="1E2128"/>
                </a:solidFill>
              </a:rPr>
              <a:t> (most students will return)</a:t>
            </a:r>
            <a:endParaRPr dirty="0">
              <a:solidFill>
                <a:srgbClr val="1E2128"/>
              </a:solidFill>
            </a:endParaRPr>
          </a:p>
        </p:txBody>
      </p:sp>
      <p:sp>
        <p:nvSpPr>
          <p:cNvPr id="693" name="Google Shape;693;p29"/>
          <p:cNvSpPr txBox="1">
            <a:spLocks noGrp="1"/>
          </p:cNvSpPr>
          <p:nvPr>
            <p:ph type="ctrTitle" idx="6"/>
          </p:nvPr>
        </p:nvSpPr>
        <p:spPr>
          <a:xfrm>
            <a:off x="3208762" y="3633741"/>
            <a:ext cx="1783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Wave 4</a:t>
            </a:r>
            <a:endParaRPr dirty="0">
              <a:solidFill>
                <a:srgbClr val="1E2128"/>
              </a:solidFill>
            </a:endParaRPr>
          </a:p>
        </p:txBody>
      </p:sp>
      <p:sp>
        <p:nvSpPr>
          <p:cNvPr id="694" name="Google Shape;694;p29"/>
          <p:cNvSpPr txBox="1">
            <a:spLocks noGrp="1"/>
          </p:cNvSpPr>
          <p:nvPr>
            <p:ph type="subTitle" idx="7"/>
          </p:nvPr>
        </p:nvSpPr>
        <p:spPr>
          <a:xfrm>
            <a:off x="3208765" y="2403400"/>
            <a:ext cx="2010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solidFill>
                  <a:srgbClr val="1E2128"/>
                </a:solidFill>
              </a:rPr>
              <a:t>Measuring the efficacy of online learning during the summer semester (students told to remain home)</a:t>
            </a:r>
            <a:endParaRPr dirty="0">
              <a:solidFill>
                <a:srgbClr val="1E2128"/>
              </a:solidFill>
            </a:endParaRPr>
          </a:p>
        </p:txBody>
      </p:sp>
      <p:sp>
        <p:nvSpPr>
          <p:cNvPr id="695" name="Google Shape;695;p29"/>
          <p:cNvSpPr txBox="1">
            <a:spLocks noGrp="1"/>
          </p:cNvSpPr>
          <p:nvPr>
            <p:ph type="ctrTitle" idx="8"/>
          </p:nvPr>
        </p:nvSpPr>
        <p:spPr>
          <a:xfrm>
            <a:off x="3208765" y="2071641"/>
            <a:ext cx="1783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Wave 2</a:t>
            </a:r>
            <a:endParaRPr dirty="0">
              <a:solidFill>
                <a:srgbClr val="1E2128"/>
              </a:solidFill>
            </a:endParaRPr>
          </a:p>
        </p:txBody>
      </p:sp>
      <p:pic>
        <p:nvPicPr>
          <p:cNvPr id="696" name="Google Shape;696;p29"/>
          <p:cNvPicPr preferRelativeResize="0"/>
          <p:nvPr/>
        </p:nvPicPr>
        <p:blipFill>
          <a:blip r:embed="rId3">
            <a:alphaModFix/>
          </a:blip>
          <a:stretch>
            <a:fillRect/>
          </a:stretch>
        </p:blipFill>
        <p:spPr>
          <a:xfrm>
            <a:off x="3939596" y="3253952"/>
            <a:ext cx="321850" cy="321850"/>
          </a:xfrm>
          <a:prstGeom prst="rect">
            <a:avLst/>
          </a:prstGeom>
          <a:noFill/>
          <a:ln>
            <a:noFill/>
          </a:ln>
        </p:spPr>
      </p:pic>
      <p:pic>
        <p:nvPicPr>
          <p:cNvPr id="697" name="Google Shape;697;p29"/>
          <p:cNvPicPr preferRelativeResize="0"/>
          <p:nvPr/>
        </p:nvPicPr>
        <p:blipFill>
          <a:blip r:embed="rId4">
            <a:alphaModFix/>
          </a:blip>
          <a:stretch>
            <a:fillRect/>
          </a:stretch>
        </p:blipFill>
        <p:spPr>
          <a:xfrm>
            <a:off x="1758364" y="3253952"/>
            <a:ext cx="321850" cy="321850"/>
          </a:xfrm>
          <a:prstGeom prst="rect">
            <a:avLst/>
          </a:prstGeom>
          <a:noFill/>
          <a:ln>
            <a:noFill/>
          </a:ln>
        </p:spPr>
      </p:pic>
      <p:pic>
        <p:nvPicPr>
          <p:cNvPr id="698" name="Google Shape;698;p29"/>
          <p:cNvPicPr preferRelativeResize="0"/>
          <p:nvPr/>
        </p:nvPicPr>
        <p:blipFill>
          <a:blip r:embed="rId5">
            <a:alphaModFix/>
          </a:blip>
          <a:stretch>
            <a:fillRect/>
          </a:stretch>
        </p:blipFill>
        <p:spPr>
          <a:xfrm>
            <a:off x="1758358" y="1716225"/>
            <a:ext cx="321862" cy="321862"/>
          </a:xfrm>
          <a:prstGeom prst="rect">
            <a:avLst/>
          </a:prstGeom>
          <a:noFill/>
          <a:ln>
            <a:noFill/>
          </a:ln>
        </p:spPr>
      </p:pic>
      <p:pic>
        <p:nvPicPr>
          <p:cNvPr id="699" name="Google Shape;699;p29"/>
          <p:cNvPicPr preferRelativeResize="0"/>
          <p:nvPr/>
        </p:nvPicPr>
        <p:blipFill>
          <a:blip r:embed="rId6">
            <a:alphaModFix/>
          </a:blip>
          <a:stretch>
            <a:fillRect/>
          </a:stretch>
        </p:blipFill>
        <p:spPr>
          <a:xfrm>
            <a:off x="3939600" y="1716231"/>
            <a:ext cx="321850" cy="321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p:nvPr/>
        </p:nvSpPr>
        <p:spPr>
          <a:xfrm>
            <a:off x="4376400" y="4549825"/>
            <a:ext cx="4716300" cy="2622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3"/>
          <p:cNvSpPr txBox="1">
            <a:spLocks noGrp="1"/>
          </p:cNvSpPr>
          <p:nvPr>
            <p:ph type="subTitle" idx="1"/>
          </p:nvPr>
        </p:nvSpPr>
        <p:spPr>
          <a:xfrm>
            <a:off x="760828" y="2337277"/>
            <a:ext cx="44700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have only just recently closed the survey for the </a:t>
            </a:r>
          </a:p>
          <a:p>
            <a:pPr marL="0" lvl="0" indent="0" algn="l" rtl="0">
              <a:spcBef>
                <a:spcPts val="0"/>
              </a:spcBef>
              <a:spcAft>
                <a:spcPts val="0"/>
              </a:spcAft>
              <a:buNone/>
            </a:pPr>
            <a:r>
              <a:rPr lang="en-US" dirty="0"/>
              <a:t>Fall wave.</a:t>
            </a:r>
          </a:p>
          <a:p>
            <a:pPr marL="0" lvl="0" indent="0" algn="l" rtl="0">
              <a:spcBef>
                <a:spcPts val="0"/>
              </a:spcBef>
              <a:spcAft>
                <a:spcPts val="0"/>
              </a:spcAft>
              <a:buNone/>
            </a:pPr>
            <a:r>
              <a:rPr lang="en-US" dirty="0"/>
              <a:t>Analysis is now beginning. </a:t>
            </a:r>
            <a:endParaRPr dirty="0"/>
          </a:p>
          <a:p>
            <a:pPr marL="0" lvl="0" indent="0" algn="l" rtl="0">
              <a:spcBef>
                <a:spcPts val="0"/>
              </a:spcBef>
              <a:spcAft>
                <a:spcPts val="0"/>
              </a:spcAft>
              <a:buNone/>
            </a:pPr>
            <a:endParaRPr dirty="0"/>
          </a:p>
        </p:txBody>
      </p:sp>
      <p:sp>
        <p:nvSpPr>
          <p:cNvPr id="343" name="Google Shape;343;p23"/>
          <p:cNvSpPr txBox="1">
            <a:spLocks noGrp="1"/>
          </p:cNvSpPr>
          <p:nvPr>
            <p:ph type="ctrTitle"/>
          </p:nvPr>
        </p:nvSpPr>
        <p:spPr>
          <a:xfrm>
            <a:off x="763233" y="1581675"/>
            <a:ext cx="5539800" cy="63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Quantitative data </a:t>
            </a:r>
            <a:endParaRPr dirty="0"/>
          </a:p>
        </p:txBody>
      </p:sp>
      <p:grpSp>
        <p:nvGrpSpPr>
          <p:cNvPr id="345" name="Google Shape;345;p23"/>
          <p:cNvGrpSpPr/>
          <p:nvPr/>
        </p:nvGrpSpPr>
        <p:grpSpPr>
          <a:xfrm>
            <a:off x="4376399" y="443609"/>
            <a:ext cx="4366770" cy="4256277"/>
            <a:chOff x="1122675" y="238100"/>
            <a:chExt cx="5373825" cy="5237850"/>
          </a:xfrm>
        </p:grpSpPr>
        <p:sp>
          <p:nvSpPr>
            <p:cNvPr id="346" name="Google Shape;346;p23"/>
            <p:cNvSpPr/>
            <p:nvPr/>
          </p:nvSpPr>
          <p:spPr>
            <a:xfrm>
              <a:off x="2545025" y="4745425"/>
              <a:ext cx="644200" cy="511775"/>
            </a:xfrm>
            <a:custGeom>
              <a:avLst/>
              <a:gdLst/>
              <a:ahLst/>
              <a:cxnLst/>
              <a:rect l="l" t="t" r="r" b="b"/>
              <a:pathLst>
                <a:path w="25768" h="20471" extrusionOk="0">
                  <a:moveTo>
                    <a:pt x="24044" y="0"/>
                  </a:moveTo>
                  <a:lnTo>
                    <a:pt x="0" y="9999"/>
                  </a:lnTo>
                  <a:lnTo>
                    <a:pt x="0" y="20470"/>
                  </a:lnTo>
                  <a:lnTo>
                    <a:pt x="4488" y="20470"/>
                  </a:lnTo>
                  <a:lnTo>
                    <a:pt x="4488" y="12993"/>
                  </a:lnTo>
                  <a:lnTo>
                    <a:pt x="25767" y="4144"/>
                  </a:lnTo>
                  <a:lnTo>
                    <a:pt x="24044" y="0"/>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2085075" y="4680800"/>
              <a:ext cx="1061300" cy="553975"/>
            </a:xfrm>
            <a:custGeom>
              <a:avLst/>
              <a:gdLst/>
              <a:ahLst/>
              <a:cxnLst/>
              <a:rect l="l" t="t" r="r" b="b"/>
              <a:pathLst>
                <a:path w="42452" h="22159" extrusionOk="0">
                  <a:moveTo>
                    <a:pt x="41463" y="1"/>
                  </a:moveTo>
                  <a:lnTo>
                    <a:pt x="1" y="9371"/>
                  </a:lnTo>
                  <a:lnTo>
                    <a:pt x="1" y="22158"/>
                  </a:lnTo>
                  <a:lnTo>
                    <a:pt x="4488" y="22158"/>
                  </a:lnTo>
                  <a:lnTo>
                    <a:pt x="4488" y="12958"/>
                  </a:lnTo>
                  <a:lnTo>
                    <a:pt x="42451" y="4378"/>
                  </a:lnTo>
                  <a:lnTo>
                    <a:pt x="41463" y="1"/>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2007950" y="5147800"/>
              <a:ext cx="260875" cy="260825"/>
            </a:xfrm>
            <a:custGeom>
              <a:avLst/>
              <a:gdLst/>
              <a:ahLst/>
              <a:cxnLst/>
              <a:rect l="l" t="t" r="r" b="b"/>
              <a:pathLst>
                <a:path w="10435" h="10433" extrusionOk="0">
                  <a:moveTo>
                    <a:pt x="5217" y="1"/>
                  </a:moveTo>
                  <a:cubicBezTo>
                    <a:pt x="2336" y="1"/>
                    <a:pt x="1" y="2336"/>
                    <a:pt x="1" y="5217"/>
                  </a:cubicBezTo>
                  <a:cubicBezTo>
                    <a:pt x="1" y="8098"/>
                    <a:pt x="2336" y="10433"/>
                    <a:pt x="5217" y="10433"/>
                  </a:cubicBezTo>
                  <a:cubicBezTo>
                    <a:pt x="8098" y="10433"/>
                    <a:pt x="10434" y="8098"/>
                    <a:pt x="10434" y="5217"/>
                  </a:cubicBezTo>
                  <a:cubicBezTo>
                    <a:pt x="10434" y="2336"/>
                    <a:pt x="8098" y="1"/>
                    <a:pt x="5217" y="1"/>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2465100" y="5215125"/>
              <a:ext cx="260875" cy="260825"/>
            </a:xfrm>
            <a:custGeom>
              <a:avLst/>
              <a:gdLst/>
              <a:ahLst/>
              <a:cxnLst/>
              <a:rect l="l" t="t" r="r" b="b"/>
              <a:pathLst>
                <a:path w="10435" h="10433" extrusionOk="0">
                  <a:moveTo>
                    <a:pt x="5217" y="0"/>
                  </a:moveTo>
                  <a:cubicBezTo>
                    <a:pt x="2336" y="0"/>
                    <a:pt x="1" y="2335"/>
                    <a:pt x="1" y="5216"/>
                  </a:cubicBezTo>
                  <a:cubicBezTo>
                    <a:pt x="1" y="8098"/>
                    <a:pt x="2336" y="10432"/>
                    <a:pt x="5217" y="10432"/>
                  </a:cubicBezTo>
                  <a:cubicBezTo>
                    <a:pt x="8098" y="10432"/>
                    <a:pt x="10434" y="8098"/>
                    <a:pt x="10434" y="5216"/>
                  </a:cubicBezTo>
                  <a:cubicBezTo>
                    <a:pt x="10434" y="2335"/>
                    <a:pt x="8098" y="0"/>
                    <a:pt x="5217" y="0"/>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3145650" y="4745425"/>
              <a:ext cx="644200" cy="511775"/>
            </a:xfrm>
            <a:custGeom>
              <a:avLst/>
              <a:gdLst/>
              <a:ahLst/>
              <a:cxnLst/>
              <a:rect l="l" t="t" r="r" b="b"/>
              <a:pathLst>
                <a:path w="25768" h="20471" extrusionOk="0">
                  <a:moveTo>
                    <a:pt x="1723" y="0"/>
                  </a:moveTo>
                  <a:lnTo>
                    <a:pt x="0" y="4144"/>
                  </a:lnTo>
                  <a:lnTo>
                    <a:pt x="21279" y="12993"/>
                  </a:lnTo>
                  <a:lnTo>
                    <a:pt x="21279" y="20470"/>
                  </a:lnTo>
                  <a:lnTo>
                    <a:pt x="25767" y="20470"/>
                  </a:lnTo>
                  <a:lnTo>
                    <a:pt x="25767" y="9999"/>
                  </a:lnTo>
                  <a:lnTo>
                    <a:pt x="1723" y="0"/>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3188475" y="4680800"/>
              <a:ext cx="1061325" cy="553975"/>
            </a:xfrm>
            <a:custGeom>
              <a:avLst/>
              <a:gdLst/>
              <a:ahLst/>
              <a:cxnLst/>
              <a:rect l="l" t="t" r="r" b="b"/>
              <a:pathLst>
                <a:path w="42453" h="22159" extrusionOk="0">
                  <a:moveTo>
                    <a:pt x="989" y="1"/>
                  </a:moveTo>
                  <a:lnTo>
                    <a:pt x="1" y="4378"/>
                  </a:lnTo>
                  <a:lnTo>
                    <a:pt x="37964" y="12958"/>
                  </a:lnTo>
                  <a:lnTo>
                    <a:pt x="37964" y="22158"/>
                  </a:lnTo>
                  <a:lnTo>
                    <a:pt x="42453" y="22158"/>
                  </a:lnTo>
                  <a:lnTo>
                    <a:pt x="42453" y="9371"/>
                  </a:lnTo>
                  <a:lnTo>
                    <a:pt x="989" y="1"/>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a:off x="4066075" y="5147800"/>
              <a:ext cx="260825" cy="260825"/>
            </a:xfrm>
            <a:custGeom>
              <a:avLst/>
              <a:gdLst/>
              <a:ahLst/>
              <a:cxnLst/>
              <a:rect l="l" t="t" r="r" b="b"/>
              <a:pathLst>
                <a:path w="10433" h="10433" extrusionOk="0">
                  <a:moveTo>
                    <a:pt x="5216" y="1"/>
                  </a:moveTo>
                  <a:cubicBezTo>
                    <a:pt x="2335" y="1"/>
                    <a:pt x="0" y="2336"/>
                    <a:pt x="0" y="5217"/>
                  </a:cubicBezTo>
                  <a:cubicBezTo>
                    <a:pt x="0" y="8098"/>
                    <a:pt x="2335" y="10433"/>
                    <a:pt x="5216" y="10433"/>
                  </a:cubicBezTo>
                  <a:cubicBezTo>
                    <a:pt x="8098" y="10433"/>
                    <a:pt x="10433" y="8098"/>
                    <a:pt x="10433" y="5217"/>
                  </a:cubicBezTo>
                  <a:cubicBezTo>
                    <a:pt x="10433" y="2336"/>
                    <a:pt x="8098" y="1"/>
                    <a:pt x="5216" y="1"/>
                  </a:cubicBez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a:off x="3608925" y="5215125"/>
              <a:ext cx="260825" cy="260825"/>
            </a:xfrm>
            <a:custGeom>
              <a:avLst/>
              <a:gdLst/>
              <a:ahLst/>
              <a:cxnLst/>
              <a:rect l="l" t="t" r="r" b="b"/>
              <a:pathLst>
                <a:path w="10433" h="10433" extrusionOk="0">
                  <a:moveTo>
                    <a:pt x="5216" y="0"/>
                  </a:moveTo>
                  <a:cubicBezTo>
                    <a:pt x="2335" y="0"/>
                    <a:pt x="0" y="2335"/>
                    <a:pt x="0" y="5216"/>
                  </a:cubicBezTo>
                  <a:cubicBezTo>
                    <a:pt x="0" y="8098"/>
                    <a:pt x="2335" y="10432"/>
                    <a:pt x="5216" y="10432"/>
                  </a:cubicBezTo>
                  <a:cubicBezTo>
                    <a:pt x="8096" y="10432"/>
                    <a:pt x="10433" y="8098"/>
                    <a:pt x="10433" y="5216"/>
                  </a:cubicBezTo>
                  <a:cubicBezTo>
                    <a:pt x="10433" y="2335"/>
                    <a:pt x="8096" y="0"/>
                    <a:pt x="5216" y="0"/>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a:off x="2640175" y="3546375"/>
              <a:ext cx="1054550" cy="179500"/>
            </a:xfrm>
            <a:custGeom>
              <a:avLst/>
              <a:gdLst/>
              <a:ahLst/>
              <a:cxnLst/>
              <a:rect l="l" t="t" r="r" b="b"/>
              <a:pathLst>
                <a:path w="42182" h="7180" extrusionOk="0">
                  <a:moveTo>
                    <a:pt x="0" y="0"/>
                  </a:moveTo>
                  <a:cubicBezTo>
                    <a:pt x="0" y="3966"/>
                    <a:pt x="3214" y="7180"/>
                    <a:pt x="7180" y="7180"/>
                  </a:cubicBezTo>
                  <a:lnTo>
                    <a:pt x="35002" y="7180"/>
                  </a:lnTo>
                  <a:cubicBezTo>
                    <a:pt x="38967" y="7180"/>
                    <a:pt x="42181" y="3966"/>
                    <a:pt x="42181" y="0"/>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a:off x="2854350" y="3697800"/>
              <a:ext cx="626150" cy="106625"/>
            </a:xfrm>
            <a:custGeom>
              <a:avLst/>
              <a:gdLst/>
              <a:ahLst/>
              <a:cxnLst/>
              <a:rect l="l" t="t" r="r" b="b"/>
              <a:pathLst>
                <a:path w="25046" h="4265" extrusionOk="0">
                  <a:moveTo>
                    <a:pt x="1" y="1"/>
                  </a:moveTo>
                  <a:cubicBezTo>
                    <a:pt x="1" y="2356"/>
                    <a:pt x="1909" y="4264"/>
                    <a:pt x="4264" y="4264"/>
                  </a:cubicBezTo>
                  <a:lnTo>
                    <a:pt x="20782" y="4264"/>
                  </a:lnTo>
                  <a:cubicBezTo>
                    <a:pt x="23137" y="4264"/>
                    <a:pt x="25046" y="2356"/>
                    <a:pt x="25046" y="1"/>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3"/>
            <p:cNvSpPr/>
            <p:nvPr/>
          </p:nvSpPr>
          <p:spPr>
            <a:xfrm>
              <a:off x="3059000" y="3776350"/>
              <a:ext cx="216900" cy="1157525"/>
            </a:xfrm>
            <a:custGeom>
              <a:avLst/>
              <a:gdLst/>
              <a:ahLst/>
              <a:cxnLst/>
              <a:rect l="l" t="t" r="r" b="b"/>
              <a:pathLst>
                <a:path w="8676" h="46301" extrusionOk="0">
                  <a:moveTo>
                    <a:pt x="21" y="0"/>
                  </a:moveTo>
                  <a:cubicBezTo>
                    <a:pt x="9" y="0"/>
                    <a:pt x="0" y="10"/>
                    <a:pt x="0" y="23"/>
                  </a:cubicBezTo>
                  <a:lnTo>
                    <a:pt x="0" y="46279"/>
                  </a:lnTo>
                  <a:cubicBezTo>
                    <a:pt x="0" y="46291"/>
                    <a:pt x="9" y="46300"/>
                    <a:pt x="21" y="46300"/>
                  </a:cubicBezTo>
                  <a:lnTo>
                    <a:pt x="8653" y="46300"/>
                  </a:lnTo>
                  <a:cubicBezTo>
                    <a:pt x="8665" y="46300"/>
                    <a:pt x="8675" y="46291"/>
                    <a:pt x="8675" y="46279"/>
                  </a:cubicBezTo>
                  <a:lnTo>
                    <a:pt x="8675" y="23"/>
                  </a:lnTo>
                  <a:cubicBezTo>
                    <a:pt x="8675" y="10"/>
                    <a:pt x="8665" y="0"/>
                    <a:pt x="8653" y="0"/>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3"/>
            <p:cNvSpPr/>
            <p:nvPr/>
          </p:nvSpPr>
          <p:spPr>
            <a:xfrm>
              <a:off x="2481750" y="2772325"/>
              <a:ext cx="588975" cy="577750"/>
            </a:xfrm>
            <a:custGeom>
              <a:avLst/>
              <a:gdLst/>
              <a:ahLst/>
              <a:cxnLst/>
              <a:rect l="l" t="t" r="r" b="b"/>
              <a:pathLst>
                <a:path w="23559" h="23110" extrusionOk="0">
                  <a:moveTo>
                    <a:pt x="0" y="0"/>
                  </a:moveTo>
                  <a:lnTo>
                    <a:pt x="5609" y="23110"/>
                  </a:lnTo>
                  <a:lnTo>
                    <a:pt x="23559" y="23110"/>
                  </a:lnTo>
                  <a:lnTo>
                    <a:pt x="17950"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2090350" y="3289675"/>
              <a:ext cx="2222850" cy="261825"/>
            </a:xfrm>
            <a:custGeom>
              <a:avLst/>
              <a:gdLst/>
              <a:ahLst/>
              <a:cxnLst/>
              <a:rect l="l" t="t" r="r" b="b"/>
              <a:pathLst>
                <a:path w="88914" h="10473" extrusionOk="0">
                  <a:moveTo>
                    <a:pt x="5236" y="1"/>
                  </a:moveTo>
                  <a:cubicBezTo>
                    <a:pt x="2345" y="1"/>
                    <a:pt x="1" y="2345"/>
                    <a:pt x="1" y="5237"/>
                  </a:cubicBezTo>
                  <a:cubicBezTo>
                    <a:pt x="1" y="8128"/>
                    <a:pt x="2344" y="10472"/>
                    <a:pt x="5236" y="10472"/>
                  </a:cubicBezTo>
                  <a:lnTo>
                    <a:pt x="83677" y="10472"/>
                  </a:lnTo>
                  <a:cubicBezTo>
                    <a:pt x="86569" y="10472"/>
                    <a:pt x="88913" y="8128"/>
                    <a:pt x="88913" y="5237"/>
                  </a:cubicBezTo>
                  <a:cubicBezTo>
                    <a:pt x="88913" y="2345"/>
                    <a:pt x="86569" y="1"/>
                    <a:pt x="836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a:off x="2090350" y="3289675"/>
              <a:ext cx="844875" cy="261825"/>
            </a:xfrm>
            <a:custGeom>
              <a:avLst/>
              <a:gdLst/>
              <a:ahLst/>
              <a:cxnLst/>
              <a:rect l="l" t="t" r="r" b="b"/>
              <a:pathLst>
                <a:path w="33795" h="10473" extrusionOk="0">
                  <a:moveTo>
                    <a:pt x="5236" y="1"/>
                  </a:moveTo>
                  <a:cubicBezTo>
                    <a:pt x="2345" y="1"/>
                    <a:pt x="1" y="2345"/>
                    <a:pt x="1" y="5237"/>
                  </a:cubicBezTo>
                  <a:cubicBezTo>
                    <a:pt x="1" y="8128"/>
                    <a:pt x="2344" y="10472"/>
                    <a:pt x="5236" y="10472"/>
                  </a:cubicBezTo>
                  <a:lnTo>
                    <a:pt x="28559" y="10472"/>
                  </a:lnTo>
                  <a:cubicBezTo>
                    <a:pt x="31450" y="10472"/>
                    <a:pt x="33795" y="8128"/>
                    <a:pt x="33794" y="5237"/>
                  </a:cubicBezTo>
                  <a:cubicBezTo>
                    <a:pt x="33794" y="2345"/>
                    <a:pt x="31449" y="1"/>
                    <a:pt x="28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a:off x="1926700" y="1314975"/>
              <a:ext cx="1416725" cy="1557475"/>
            </a:xfrm>
            <a:custGeom>
              <a:avLst/>
              <a:gdLst/>
              <a:ahLst/>
              <a:cxnLst/>
              <a:rect l="l" t="t" r="r" b="b"/>
              <a:pathLst>
                <a:path w="56669" h="62299" extrusionOk="0">
                  <a:moveTo>
                    <a:pt x="3755" y="0"/>
                  </a:moveTo>
                  <a:cubicBezTo>
                    <a:pt x="1636" y="0"/>
                    <a:pt x="0" y="1859"/>
                    <a:pt x="270" y="3960"/>
                  </a:cubicBezTo>
                  <a:lnTo>
                    <a:pt x="7344" y="59231"/>
                  </a:lnTo>
                  <a:cubicBezTo>
                    <a:pt x="7569" y="60985"/>
                    <a:pt x="9061" y="62298"/>
                    <a:pt x="10829" y="62298"/>
                  </a:cubicBezTo>
                  <a:lnTo>
                    <a:pt x="52915" y="62298"/>
                  </a:lnTo>
                  <a:cubicBezTo>
                    <a:pt x="55032" y="62298"/>
                    <a:pt x="56668" y="60439"/>
                    <a:pt x="56400" y="58339"/>
                  </a:cubicBezTo>
                  <a:lnTo>
                    <a:pt x="49324" y="3068"/>
                  </a:lnTo>
                  <a:cubicBezTo>
                    <a:pt x="49100" y="1314"/>
                    <a:pt x="47607" y="0"/>
                    <a:pt x="45839" y="0"/>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2058625" y="1314975"/>
              <a:ext cx="1416725" cy="1557475"/>
            </a:xfrm>
            <a:custGeom>
              <a:avLst/>
              <a:gdLst/>
              <a:ahLst/>
              <a:cxnLst/>
              <a:rect l="l" t="t" r="r" b="b"/>
              <a:pathLst>
                <a:path w="56669" h="62299" extrusionOk="0">
                  <a:moveTo>
                    <a:pt x="3755" y="0"/>
                  </a:moveTo>
                  <a:cubicBezTo>
                    <a:pt x="1637" y="0"/>
                    <a:pt x="0" y="1859"/>
                    <a:pt x="270" y="3960"/>
                  </a:cubicBezTo>
                  <a:lnTo>
                    <a:pt x="7344" y="59231"/>
                  </a:lnTo>
                  <a:cubicBezTo>
                    <a:pt x="7569" y="60985"/>
                    <a:pt x="9061" y="62298"/>
                    <a:pt x="10830" y="62298"/>
                  </a:cubicBezTo>
                  <a:lnTo>
                    <a:pt x="52915" y="62298"/>
                  </a:lnTo>
                  <a:cubicBezTo>
                    <a:pt x="55032" y="62298"/>
                    <a:pt x="56668" y="60439"/>
                    <a:pt x="56400" y="58339"/>
                  </a:cubicBezTo>
                  <a:lnTo>
                    <a:pt x="49324" y="3068"/>
                  </a:lnTo>
                  <a:cubicBezTo>
                    <a:pt x="49101" y="1314"/>
                    <a:pt x="47608" y="0"/>
                    <a:pt x="45840" y="0"/>
                  </a:cubicBez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a:off x="2496000" y="1123750"/>
              <a:ext cx="1270300" cy="1405000"/>
            </a:xfrm>
            <a:custGeom>
              <a:avLst/>
              <a:gdLst/>
              <a:ahLst/>
              <a:cxnLst/>
              <a:rect l="l" t="t" r="r" b="b"/>
              <a:pathLst>
                <a:path w="50812" h="56200" extrusionOk="0">
                  <a:moveTo>
                    <a:pt x="15948" y="1"/>
                  </a:moveTo>
                  <a:cubicBezTo>
                    <a:pt x="0" y="8249"/>
                    <a:pt x="2477" y="15837"/>
                    <a:pt x="3356" y="26396"/>
                  </a:cubicBezTo>
                  <a:cubicBezTo>
                    <a:pt x="4235" y="36954"/>
                    <a:pt x="4400" y="56200"/>
                    <a:pt x="4400" y="56200"/>
                  </a:cubicBezTo>
                  <a:lnTo>
                    <a:pt x="48612" y="56200"/>
                  </a:lnTo>
                  <a:cubicBezTo>
                    <a:pt x="48612" y="56200"/>
                    <a:pt x="47073" y="50041"/>
                    <a:pt x="46302" y="46522"/>
                  </a:cubicBezTo>
                  <a:cubicBezTo>
                    <a:pt x="45532" y="43003"/>
                    <a:pt x="50812" y="19686"/>
                    <a:pt x="50042" y="12538"/>
                  </a:cubicBezTo>
                  <a:cubicBezTo>
                    <a:pt x="49272" y="5389"/>
                    <a:pt x="33544" y="110"/>
                    <a:pt x="33544" y="110"/>
                  </a:cubicBezTo>
                  <a:lnTo>
                    <a:pt x="27001" y="275"/>
                  </a:lnTo>
                  <a:lnTo>
                    <a:pt x="159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a:off x="2842850" y="711525"/>
              <a:ext cx="573175" cy="493950"/>
            </a:xfrm>
            <a:custGeom>
              <a:avLst/>
              <a:gdLst/>
              <a:ahLst/>
              <a:cxnLst/>
              <a:rect l="l" t="t" r="r" b="b"/>
              <a:pathLst>
                <a:path w="22927" h="19758" extrusionOk="0">
                  <a:moveTo>
                    <a:pt x="5127" y="1"/>
                  </a:moveTo>
                  <a:cubicBezTo>
                    <a:pt x="5127" y="1"/>
                    <a:pt x="4931" y="16775"/>
                    <a:pt x="0" y="18594"/>
                  </a:cubicBezTo>
                  <a:lnTo>
                    <a:pt x="8274" y="19758"/>
                  </a:lnTo>
                  <a:lnTo>
                    <a:pt x="14471" y="19758"/>
                  </a:lnTo>
                  <a:lnTo>
                    <a:pt x="22927" y="19241"/>
                  </a:lnTo>
                  <a:cubicBezTo>
                    <a:pt x="17995" y="17422"/>
                    <a:pt x="15567" y="7648"/>
                    <a:pt x="15567" y="7648"/>
                  </a:cubicBezTo>
                  <a:lnTo>
                    <a:pt x="5127" y="1"/>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a:off x="2972275" y="712500"/>
              <a:ext cx="294325" cy="294450"/>
            </a:xfrm>
            <a:custGeom>
              <a:avLst/>
              <a:gdLst/>
              <a:ahLst/>
              <a:cxnLst/>
              <a:rect l="l" t="t" r="r" b="b"/>
              <a:pathLst>
                <a:path w="11773" h="11778" extrusionOk="0">
                  <a:moveTo>
                    <a:pt x="1" y="0"/>
                  </a:moveTo>
                  <a:lnTo>
                    <a:pt x="1" y="0"/>
                  </a:lnTo>
                  <a:cubicBezTo>
                    <a:pt x="2432" y="7653"/>
                    <a:pt x="6634" y="11522"/>
                    <a:pt x="10970" y="11774"/>
                  </a:cubicBezTo>
                  <a:cubicBezTo>
                    <a:pt x="11040" y="11776"/>
                    <a:pt x="11111" y="11778"/>
                    <a:pt x="11181" y="11778"/>
                  </a:cubicBezTo>
                  <a:cubicBezTo>
                    <a:pt x="11379" y="11778"/>
                    <a:pt x="11577" y="11767"/>
                    <a:pt x="11773" y="11744"/>
                  </a:cubicBezTo>
                  <a:cubicBezTo>
                    <a:pt x="11503" y="11147"/>
                    <a:pt x="11280" y="10560"/>
                    <a:pt x="11099" y="10033"/>
                  </a:cubicBezTo>
                  <a:cubicBezTo>
                    <a:pt x="10948" y="10049"/>
                    <a:pt x="10797" y="10056"/>
                    <a:pt x="10646" y="10056"/>
                  </a:cubicBezTo>
                  <a:cubicBezTo>
                    <a:pt x="10570" y="10056"/>
                    <a:pt x="10495" y="10055"/>
                    <a:pt x="10419" y="10051"/>
                  </a:cubicBezTo>
                  <a:cubicBezTo>
                    <a:pt x="6435" y="9816"/>
                    <a:pt x="2562" y="6528"/>
                    <a:pt x="71" y="47"/>
                  </a:cubicBezTo>
                  <a:lnTo>
                    <a:pt x="1" y="0"/>
                  </a:ln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3106400" y="1130625"/>
              <a:ext cx="131875" cy="268100"/>
            </a:xfrm>
            <a:custGeom>
              <a:avLst/>
              <a:gdLst/>
              <a:ahLst/>
              <a:cxnLst/>
              <a:rect l="l" t="t" r="r" b="b"/>
              <a:pathLst>
                <a:path w="5275" h="10724" extrusionOk="0">
                  <a:moveTo>
                    <a:pt x="2119" y="0"/>
                  </a:moveTo>
                  <a:lnTo>
                    <a:pt x="1" y="5169"/>
                  </a:lnTo>
                  <a:lnTo>
                    <a:pt x="1384" y="10723"/>
                  </a:lnTo>
                  <a:lnTo>
                    <a:pt x="4237" y="10723"/>
                  </a:lnTo>
                  <a:lnTo>
                    <a:pt x="5274" y="5390"/>
                  </a:lnTo>
                  <a:lnTo>
                    <a:pt x="2939" y="0"/>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3132325" y="1398700"/>
              <a:ext cx="198875" cy="1119075"/>
            </a:xfrm>
            <a:custGeom>
              <a:avLst/>
              <a:gdLst/>
              <a:ahLst/>
              <a:cxnLst/>
              <a:rect l="l" t="t" r="r" b="b"/>
              <a:pathLst>
                <a:path w="7955" h="44763" extrusionOk="0">
                  <a:moveTo>
                    <a:pt x="347" y="0"/>
                  </a:moveTo>
                  <a:lnTo>
                    <a:pt x="1" y="38218"/>
                  </a:lnTo>
                  <a:cubicBezTo>
                    <a:pt x="1" y="38218"/>
                    <a:pt x="2378" y="44762"/>
                    <a:pt x="2681" y="44762"/>
                  </a:cubicBezTo>
                  <a:lnTo>
                    <a:pt x="6614" y="44762"/>
                  </a:lnTo>
                  <a:lnTo>
                    <a:pt x="7954" y="37889"/>
                  </a:lnTo>
                  <a:lnTo>
                    <a:pt x="3200" y="0"/>
                  </a:ln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2838325" y="1109975"/>
              <a:ext cx="334100" cy="164900"/>
            </a:xfrm>
            <a:custGeom>
              <a:avLst/>
              <a:gdLst/>
              <a:ahLst/>
              <a:cxnLst/>
              <a:rect l="l" t="t" r="r" b="b"/>
              <a:pathLst>
                <a:path w="13364" h="6596" extrusionOk="0">
                  <a:moveTo>
                    <a:pt x="2749" y="1"/>
                  </a:moveTo>
                  <a:cubicBezTo>
                    <a:pt x="2749" y="1"/>
                    <a:pt x="1" y="2476"/>
                    <a:pt x="2089" y="3741"/>
                  </a:cubicBezTo>
                  <a:cubicBezTo>
                    <a:pt x="3553" y="4626"/>
                    <a:pt x="6879" y="5850"/>
                    <a:pt x="8740" y="6503"/>
                  </a:cubicBezTo>
                  <a:cubicBezTo>
                    <a:pt x="8918" y="6565"/>
                    <a:pt x="9099" y="6595"/>
                    <a:pt x="9279" y="6595"/>
                  </a:cubicBezTo>
                  <a:cubicBezTo>
                    <a:pt x="9866" y="6595"/>
                    <a:pt x="10425" y="6275"/>
                    <a:pt x="10712" y="5730"/>
                  </a:cubicBezTo>
                  <a:lnTo>
                    <a:pt x="13363" y="716"/>
                  </a:lnTo>
                  <a:lnTo>
                    <a:pt x="2749" y="1"/>
                  </a:lnTo>
                  <a:close/>
                </a:path>
              </a:pathLst>
            </a:custGeom>
            <a:solidFill>
              <a:srgbClr val="E7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3172400" y="1118500"/>
              <a:ext cx="262000" cy="156050"/>
            </a:xfrm>
            <a:custGeom>
              <a:avLst/>
              <a:gdLst/>
              <a:ahLst/>
              <a:cxnLst/>
              <a:rect l="l" t="t" r="r" b="b"/>
              <a:pathLst>
                <a:path w="10480" h="6242" extrusionOk="0">
                  <a:moveTo>
                    <a:pt x="6289" y="1"/>
                  </a:moveTo>
                  <a:lnTo>
                    <a:pt x="0" y="376"/>
                  </a:lnTo>
                  <a:cubicBezTo>
                    <a:pt x="0" y="376"/>
                    <a:pt x="2502" y="6012"/>
                    <a:pt x="3382" y="6232"/>
                  </a:cubicBezTo>
                  <a:cubicBezTo>
                    <a:pt x="3408" y="6239"/>
                    <a:pt x="3439" y="6242"/>
                    <a:pt x="3476" y="6242"/>
                  </a:cubicBezTo>
                  <a:cubicBezTo>
                    <a:pt x="4435" y="6242"/>
                    <a:pt x="8957" y="4072"/>
                    <a:pt x="10480" y="3054"/>
                  </a:cubicBezTo>
                  <a:cubicBezTo>
                    <a:pt x="10076" y="2745"/>
                    <a:pt x="9679" y="2427"/>
                    <a:pt x="9293" y="2100"/>
                  </a:cubicBezTo>
                  <a:cubicBezTo>
                    <a:pt x="9101" y="1936"/>
                    <a:pt x="8915" y="1766"/>
                    <a:pt x="8724" y="1602"/>
                  </a:cubicBezTo>
                  <a:cubicBezTo>
                    <a:pt x="8614" y="1506"/>
                    <a:pt x="8469" y="1403"/>
                    <a:pt x="8431" y="1374"/>
                  </a:cubicBezTo>
                  <a:cubicBezTo>
                    <a:pt x="8023" y="1112"/>
                    <a:pt x="7595" y="850"/>
                    <a:pt x="7276" y="489"/>
                  </a:cubicBezTo>
                  <a:cubicBezTo>
                    <a:pt x="7135" y="330"/>
                    <a:pt x="6398" y="172"/>
                    <a:pt x="6289" y="1"/>
                  </a:cubicBezTo>
                  <a:close/>
                </a:path>
              </a:pathLst>
            </a:custGeom>
            <a:solidFill>
              <a:srgbClr val="E7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p:nvPr/>
          </p:nvSpPr>
          <p:spPr>
            <a:xfrm>
              <a:off x="4710975" y="2029300"/>
              <a:ext cx="561725" cy="319075"/>
            </a:xfrm>
            <a:custGeom>
              <a:avLst/>
              <a:gdLst/>
              <a:ahLst/>
              <a:cxnLst/>
              <a:rect l="l" t="t" r="r" b="b"/>
              <a:pathLst>
                <a:path w="22469" h="12763" extrusionOk="0">
                  <a:moveTo>
                    <a:pt x="13053" y="1"/>
                  </a:moveTo>
                  <a:cubicBezTo>
                    <a:pt x="12109" y="1"/>
                    <a:pt x="8957" y="2061"/>
                    <a:pt x="7249" y="3613"/>
                  </a:cubicBezTo>
                  <a:lnTo>
                    <a:pt x="7243" y="3613"/>
                  </a:lnTo>
                  <a:lnTo>
                    <a:pt x="530" y="3277"/>
                  </a:lnTo>
                  <a:cubicBezTo>
                    <a:pt x="522" y="5225"/>
                    <a:pt x="201" y="7225"/>
                    <a:pt x="0" y="8964"/>
                  </a:cubicBezTo>
                  <a:cubicBezTo>
                    <a:pt x="51" y="9860"/>
                    <a:pt x="119" y="10756"/>
                    <a:pt x="193" y="11654"/>
                  </a:cubicBezTo>
                  <a:cubicBezTo>
                    <a:pt x="4172" y="10983"/>
                    <a:pt x="6767" y="10470"/>
                    <a:pt x="7402" y="10344"/>
                  </a:cubicBezTo>
                  <a:lnTo>
                    <a:pt x="7404" y="10344"/>
                  </a:lnTo>
                  <a:cubicBezTo>
                    <a:pt x="9191" y="11255"/>
                    <a:pt x="12604" y="12763"/>
                    <a:pt x="15630" y="12763"/>
                  </a:cubicBezTo>
                  <a:cubicBezTo>
                    <a:pt x="15899" y="12763"/>
                    <a:pt x="16164" y="12751"/>
                    <a:pt x="16425" y="12726"/>
                  </a:cubicBezTo>
                  <a:cubicBezTo>
                    <a:pt x="16838" y="12686"/>
                    <a:pt x="16983" y="12205"/>
                    <a:pt x="16642" y="11987"/>
                  </a:cubicBezTo>
                  <a:lnTo>
                    <a:pt x="13193" y="9787"/>
                  </a:lnTo>
                  <a:lnTo>
                    <a:pt x="13193" y="9787"/>
                  </a:lnTo>
                  <a:cubicBezTo>
                    <a:pt x="13194" y="9787"/>
                    <a:pt x="15927" y="10433"/>
                    <a:pt x="18064" y="10433"/>
                  </a:cubicBezTo>
                  <a:cubicBezTo>
                    <a:pt x="18981" y="10433"/>
                    <a:pt x="19788" y="10314"/>
                    <a:pt x="20223" y="9974"/>
                  </a:cubicBezTo>
                  <a:cubicBezTo>
                    <a:pt x="20406" y="9831"/>
                    <a:pt x="20331" y="9555"/>
                    <a:pt x="20100" y="9493"/>
                  </a:cubicBezTo>
                  <a:lnTo>
                    <a:pt x="15242" y="8195"/>
                  </a:lnTo>
                  <a:cubicBezTo>
                    <a:pt x="15242" y="8195"/>
                    <a:pt x="20798" y="7995"/>
                    <a:pt x="21633" y="6846"/>
                  </a:cubicBezTo>
                  <a:cubicBezTo>
                    <a:pt x="22469" y="5696"/>
                    <a:pt x="15100" y="5629"/>
                    <a:pt x="15100" y="5629"/>
                  </a:cubicBezTo>
                  <a:cubicBezTo>
                    <a:pt x="15100" y="5629"/>
                    <a:pt x="20884" y="4575"/>
                    <a:pt x="21277" y="3724"/>
                  </a:cubicBezTo>
                  <a:cubicBezTo>
                    <a:pt x="21417" y="3420"/>
                    <a:pt x="20279" y="3322"/>
                    <a:pt x="18756" y="3322"/>
                  </a:cubicBezTo>
                  <a:cubicBezTo>
                    <a:pt x="16018" y="3322"/>
                    <a:pt x="12039" y="3639"/>
                    <a:pt x="12039" y="3639"/>
                  </a:cubicBezTo>
                  <a:cubicBezTo>
                    <a:pt x="12039" y="3639"/>
                    <a:pt x="13880" y="789"/>
                    <a:pt x="13281" y="80"/>
                  </a:cubicBezTo>
                  <a:cubicBezTo>
                    <a:pt x="13236" y="26"/>
                    <a:pt x="13158" y="1"/>
                    <a:pt x="13053" y="1"/>
                  </a:cubicBezTo>
                  <a:close/>
                </a:path>
              </a:pathLst>
            </a:custGeom>
            <a:solidFill>
              <a:srgbClr val="F7B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3"/>
            <p:cNvSpPr/>
            <p:nvPr/>
          </p:nvSpPr>
          <p:spPr>
            <a:xfrm>
              <a:off x="3516075" y="1350575"/>
              <a:ext cx="1361000" cy="1068050"/>
            </a:xfrm>
            <a:custGeom>
              <a:avLst/>
              <a:gdLst/>
              <a:ahLst/>
              <a:cxnLst/>
              <a:rect l="l" t="t" r="r" b="b"/>
              <a:pathLst>
                <a:path w="54440" h="42722" extrusionOk="0">
                  <a:moveTo>
                    <a:pt x="9239" y="0"/>
                  </a:moveTo>
                  <a:lnTo>
                    <a:pt x="1" y="19193"/>
                  </a:lnTo>
                  <a:cubicBezTo>
                    <a:pt x="1" y="19193"/>
                    <a:pt x="4290" y="37119"/>
                    <a:pt x="11989" y="41408"/>
                  </a:cubicBezTo>
                  <a:cubicBezTo>
                    <a:pt x="13685" y="42353"/>
                    <a:pt x="16695" y="42722"/>
                    <a:pt x="20358" y="42722"/>
                  </a:cubicBezTo>
                  <a:cubicBezTo>
                    <a:pt x="33316" y="42722"/>
                    <a:pt x="54439" y="38109"/>
                    <a:pt x="54439" y="38109"/>
                  </a:cubicBezTo>
                  <a:lnTo>
                    <a:pt x="54000" y="30410"/>
                  </a:lnTo>
                  <a:lnTo>
                    <a:pt x="23096" y="28210"/>
                  </a:lnTo>
                  <a:lnTo>
                    <a:pt x="9239"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p:nvPr/>
          </p:nvSpPr>
          <p:spPr>
            <a:xfrm>
              <a:off x="3327025" y="1118225"/>
              <a:ext cx="623525" cy="1608525"/>
            </a:xfrm>
            <a:custGeom>
              <a:avLst/>
              <a:gdLst/>
              <a:ahLst/>
              <a:cxnLst/>
              <a:rect l="l" t="t" r="r" b="b"/>
              <a:pathLst>
                <a:path w="24941" h="64341" extrusionOk="0">
                  <a:moveTo>
                    <a:pt x="96" y="0"/>
                  </a:moveTo>
                  <a:cubicBezTo>
                    <a:pt x="64" y="0"/>
                    <a:pt x="32" y="1"/>
                    <a:pt x="1" y="1"/>
                  </a:cubicBezTo>
                  <a:cubicBezTo>
                    <a:pt x="1" y="1"/>
                    <a:pt x="7782" y="4840"/>
                    <a:pt x="7232" y="25407"/>
                  </a:cubicBezTo>
                  <a:cubicBezTo>
                    <a:pt x="6682" y="45973"/>
                    <a:pt x="15482" y="56862"/>
                    <a:pt x="15482" y="56862"/>
                  </a:cubicBezTo>
                  <a:lnTo>
                    <a:pt x="24940" y="64340"/>
                  </a:lnTo>
                  <a:cubicBezTo>
                    <a:pt x="24940" y="64340"/>
                    <a:pt x="16032" y="36954"/>
                    <a:pt x="16802" y="32556"/>
                  </a:cubicBezTo>
                  <a:cubicBezTo>
                    <a:pt x="17572" y="28157"/>
                    <a:pt x="18450" y="11550"/>
                    <a:pt x="16911" y="9350"/>
                  </a:cubicBezTo>
                  <a:cubicBezTo>
                    <a:pt x="15382" y="7167"/>
                    <a:pt x="4349" y="0"/>
                    <a:pt x="96"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3417775" y="1161550"/>
              <a:ext cx="231800" cy="960950"/>
            </a:xfrm>
            <a:custGeom>
              <a:avLst/>
              <a:gdLst/>
              <a:ahLst/>
              <a:cxnLst/>
              <a:rect l="l" t="t" r="r" b="b"/>
              <a:pathLst>
                <a:path w="9272" h="38438" extrusionOk="0">
                  <a:moveTo>
                    <a:pt x="0" y="1"/>
                  </a:moveTo>
                  <a:cubicBezTo>
                    <a:pt x="302" y="213"/>
                    <a:pt x="597" y="432"/>
                    <a:pt x="891" y="656"/>
                  </a:cubicBezTo>
                  <a:cubicBezTo>
                    <a:pt x="1184" y="879"/>
                    <a:pt x="1473" y="1106"/>
                    <a:pt x="1759" y="1338"/>
                  </a:cubicBezTo>
                  <a:cubicBezTo>
                    <a:pt x="1851" y="1412"/>
                    <a:pt x="1943" y="1487"/>
                    <a:pt x="2034" y="1561"/>
                  </a:cubicBezTo>
                  <a:lnTo>
                    <a:pt x="2034" y="1561"/>
                  </a:lnTo>
                  <a:cubicBezTo>
                    <a:pt x="1943" y="1486"/>
                    <a:pt x="1851" y="1411"/>
                    <a:pt x="1759" y="1337"/>
                  </a:cubicBezTo>
                  <a:cubicBezTo>
                    <a:pt x="1472" y="1105"/>
                    <a:pt x="1183" y="878"/>
                    <a:pt x="890" y="655"/>
                  </a:cubicBezTo>
                  <a:cubicBezTo>
                    <a:pt x="597" y="432"/>
                    <a:pt x="301" y="212"/>
                    <a:pt x="0" y="1"/>
                  </a:cubicBezTo>
                  <a:close/>
                  <a:moveTo>
                    <a:pt x="2034" y="1561"/>
                  </a:moveTo>
                  <a:cubicBezTo>
                    <a:pt x="2335" y="1810"/>
                    <a:pt x="2632" y="2063"/>
                    <a:pt x="2925" y="2321"/>
                  </a:cubicBezTo>
                  <a:lnTo>
                    <a:pt x="2925" y="2321"/>
                  </a:lnTo>
                  <a:cubicBezTo>
                    <a:pt x="2632" y="2062"/>
                    <a:pt x="2336" y="1809"/>
                    <a:pt x="2034" y="1561"/>
                  </a:cubicBezTo>
                  <a:close/>
                  <a:moveTo>
                    <a:pt x="2925" y="2321"/>
                  </a:moveTo>
                  <a:cubicBezTo>
                    <a:pt x="3096" y="2472"/>
                    <a:pt x="3265" y="2624"/>
                    <a:pt x="3433" y="2779"/>
                  </a:cubicBezTo>
                  <a:cubicBezTo>
                    <a:pt x="3704" y="3029"/>
                    <a:pt x="3971" y="3283"/>
                    <a:pt x="4232" y="3543"/>
                  </a:cubicBezTo>
                  <a:cubicBezTo>
                    <a:pt x="4492" y="3802"/>
                    <a:pt x="4746" y="4068"/>
                    <a:pt x="4994" y="4341"/>
                  </a:cubicBezTo>
                  <a:cubicBezTo>
                    <a:pt x="5240" y="4615"/>
                    <a:pt x="5479" y="4895"/>
                    <a:pt x="5706" y="5184"/>
                  </a:cubicBezTo>
                  <a:cubicBezTo>
                    <a:pt x="5935" y="5474"/>
                    <a:pt x="6150" y="5771"/>
                    <a:pt x="6349" y="6082"/>
                  </a:cubicBezTo>
                  <a:cubicBezTo>
                    <a:pt x="6448" y="6237"/>
                    <a:pt x="6543" y="6395"/>
                    <a:pt x="6631" y="6557"/>
                  </a:cubicBezTo>
                  <a:cubicBezTo>
                    <a:pt x="6676" y="6638"/>
                    <a:pt x="6718" y="6719"/>
                    <a:pt x="6758" y="6802"/>
                  </a:cubicBezTo>
                  <a:cubicBezTo>
                    <a:pt x="6799" y="6884"/>
                    <a:pt x="6839" y="6967"/>
                    <a:pt x="6875" y="7052"/>
                  </a:cubicBezTo>
                  <a:cubicBezTo>
                    <a:pt x="7021" y="7389"/>
                    <a:pt x="7137" y="7742"/>
                    <a:pt x="7188" y="8106"/>
                  </a:cubicBezTo>
                  <a:cubicBezTo>
                    <a:pt x="7214" y="8288"/>
                    <a:pt x="7221" y="8473"/>
                    <a:pt x="7208" y="8657"/>
                  </a:cubicBezTo>
                  <a:cubicBezTo>
                    <a:pt x="7201" y="8749"/>
                    <a:pt x="7189" y="8840"/>
                    <a:pt x="7170" y="8931"/>
                  </a:cubicBezTo>
                  <a:lnTo>
                    <a:pt x="7116" y="9200"/>
                  </a:lnTo>
                  <a:cubicBezTo>
                    <a:pt x="7039" y="9561"/>
                    <a:pt x="6949" y="9918"/>
                    <a:pt x="6844" y="10270"/>
                  </a:cubicBezTo>
                  <a:cubicBezTo>
                    <a:pt x="6637" y="10977"/>
                    <a:pt x="6370" y="11664"/>
                    <a:pt x="6045" y="12326"/>
                  </a:cubicBezTo>
                  <a:cubicBezTo>
                    <a:pt x="6004" y="12408"/>
                    <a:pt x="5964" y="12490"/>
                    <a:pt x="5920" y="12571"/>
                  </a:cubicBezTo>
                  <a:cubicBezTo>
                    <a:pt x="5898" y="12612"/>
                    <a:pt x="5877" y="12653"/>
                    <a:pt x="5855" y="12694"/>
                  </a:cubicBezTo>
                  <a:lnTo>
                    <a:pt x="5789" y="12815"/>
                  </a:lnTo>
                  <a:cubicBezTo>
                    <a:pt x="5700" y="12976"/>
                    <a:pt x="5608" y="13135"/>
                    <a:pt x="5509" y="13291"/>
                  </a:cubicBezTo>
                  <a:cubicBezTo>
                    <a:pt x="5412" y="13447"/>
                    <a:pt x="5310" y="13601"/>
                    <a:pt x="5203" y="13751"/>
                  </a:cubicBezTo>
                  <a:cubicBezTo>
                    <a:pt x="5151" y="13826"/>
                    <a:pt x="5096" y="13899"/>
                    <a:pt x="5039" y="13972"/>
                  </a:cubicBezTo>
                  <a:cubicBezTo>
                    <a:pt x="4983" y="14045"/>
                    <a:pt x="4926" y="14116"/>
                    <a:pt x="4865" y="14185"/>
                  </a:cubicBezTo>
                  <a:lnTo>
                    <a:pt x="4862" y="14189"/>
                  </a:lnTo>
                  <a:lnTo>
                    <a:pt x="4866" y="14191"/>
                  </a:lnTo>
                  <a:cubicBezTo>
                    <a:pt x="5112" y="14327"/>
                    <a:pt x="5352" y="14473"/>
                    <a:pt x="5589" y="14624"/>
                  </a:cubicBezTo>
                  <a:cubicBezTo>
                    <a:pt x="5826" y="14774"/>
                    <a:pt x="6060" y="14930"/>
                    <a:pt x="6289" y="15092"/>
                  </a:cubicBezTo>
                  <a:cubicBezTo>
                    <a:pt x="6517" y="15253"/>
                    <a:pt x="6742" y="15421"/>
                    <a:pt x="6963" y="15596"/>
                  </a:cubicBezTo>
                  <a:cubicBezTo>
                    <a:pt x="7182" y="15769"/>
                    <a:pt x="7397" y="15951"/>
                    <a:pt x="7604" y="16139"/>
                  </a:cubicBezTo>
                  <a:cubicBezTo>
                    <a:pt x="7811" y="16329"/>
                    <a:pt x="8011" y="16526"/>
                    <a:pt x="8199" y="16735"/>
                  </a:cubicBezTo>
                  <a:cubicBezTo>
                    <a:pt x="8388" y="16941"/>
                    <a:pt x="8562" y="17162"/>
                    <a:pt x="8720" y="17394"/>
                  </a:cubicBezTo>
                  <a:cubicBezTo>
                    <a:pt x="8877" y="17627"/>
                    <a:pt x="9014" y="17873"/>
                    <a:pt x="9114" y="18135"/>
                  </a:cubicBezTo>
                  <a:cubicBezTo>
                    <a:pt x="9163" y="18266"/>
                    <a:pt x="9203" y="18401"/>
                    <a:pt x="9230" y="18539"/>
                  </a:cubicBezTo>
                  <a:cubicBezTo>
                    <a:pt x="9258" y="18675"/>
                    <a:pt x="9263" y="18817"/>
                    <a:pt x="9263" y="18956"/>
                  </a:cubicBezTo>
                  <a:cubicBezTo>
                    <a:pt x="9260" y="19236"/>
                    <a:pt x="9236" y="19517"/>
                    <a:pt x="9204" y="19795"/>
                  </a:cubicBezTo>
                  <a:cubicBezTo>
                    <a:pt x="9174" y="20076"/>
                    <a:pt x="9135" y="20353"/>
                    <a:pt x="9094" y="20631"/>
                  </a:cubicBezTo>
                  <a:cubicBezTo>
                    <a:pt x="9009" y="21186"/>
                    <a:pt x="8911" y="21739"/>
                    <a:pt x="8808" y="22291"/>
                  </a:cubicBezTo>
                  <a:cubicBezTo>
                    <a:pt x="8602" y="23394"/>
                    <a:pt x="8374" y="24494"/>
                    <a:pt x="8144" y="25592"/>
                  </a:cubicBezTo>
                  <a:cubicBezTo>
                    <a:pt x="7683" y="27790"/>
                    <a:pt x="7203" y="29984"/>
                    <a:pt x="6771" y="32188"/>
                  </a:cubicBezTo>
                  <a:cubicBezTo>
                    <a:pt x="6555" y="33290"/>
                    <a:pt x="6350" y="34394"/>
                    <a:pt x="6182" y="35504"/>
                  </a:cubicBezTo>
                  <a:cubicBezTo>
                    <a:pt x="6100" y="36060"/>
                    <a:pt x="6026" y="36616"/>
                    <a:pt x="5978" y="37175"/>
                  </a:cubicBezTo>
                  <a:cubicBezTo>
                    <a:pt x="5955" y="37456"/>
                    <a:pt x="5938" y="37736"/>
                    <a:pt x="5937" y="38017"/>
                  </a:cubicBezTo>
                  <a:cubicBezTo>
                    <a:pt x="5938" y="37736"/>
                    <a:pt x="5956" y="37456"/>
                    <a:pt x="5979" y="37175"/>
                  </a:cubicBezTo>
                  <a:cubicBezTo>
                    <a:pt x="6027" y="36616"/>
                    <a:pt x="6101" y="36060"/>
                    <a:pt x="6184" y="35504"/>
                  </a:cubicBezTo>
                  <a:cubicBezTo>
                    <a:pt x="6352" y="34394"/>
                    <a:pt x="6558" y="33290"/>
                    <a:pt x="6774" y="32188"/>
                  </a:cubicBezTo>
                  <a:cubicBezTo>
                    <a:pt x="7208" y="29985"/>
                    <a:pt x="7688" y="27792"/>
                    <a:pt x="8150" y="25594"/>
                  </a:cubicBezTo>
                  <a:cubicBezTo>
                    <a:pt x="8381" y="24495"/>
                    <a:pt x="8609" y="23395"/>
                    <a:pt x="8816" y="22292"/>
                  </a:cubicBezTo>
                  <a:cubicBezTo>
                    <a:pt x="8919" y="21740"/>
                    <a:pt x="9018" y="21187"/>
                    <a:pt x="9102" y="20632"/>
                  </a:cubicBezTo>
                  <a:cubicBezTo>
                    <a:pt x="9144" y="20353"/>
                    <a:pt x="9183" y="20076"/>
                    <a:pt x="9213" y="19797"/>
                  </a:cubicBezTo>
                  <a:cubicBezTo>
                    <a:pt x="9244" y="19518"/>
                    <a:pt x="9270" y="19238"/>
                    <a:pt x="9272" y="18956"/>
                  </a:cubicBezTo>
                  <a:cubicBezTo>
                    <a:pt x="9271" y="18817"/>
                    <a:pt x="9267" y="18675"/>
                    <a:pt x="9239" y="18537"/>
                  </a:cubicBezTo>
                  <a:cubicBezTo>
                    <a:pt x="9212" y="18398"/>
                    <a:pt x="9172" y="18263"/>
                    <a:pt x="9122" y="18132"/>
                  </a:cubicBezTo>
                  <a:cubicBezTo>
                    <a:pt x="9023" y="17868"/>
                    <a:pt x="8885" y="17621"/>
                    <a:pt x="8728" y="17388"/>
                  </a:cubicBezTo>
                  <a:cubicBezTo>
                    <a:pt x="8570" y="17156"/>
                    <a:pt x="8395" y="16935"/>
                    <a:pt x="8205" y="16728"/>
                  </a:cubicBezTo>
                  <a:cubicBezTo>
                    <a:pt x="8018" y="16519"/>
                    <a:pt x="7817" y="16321"/>
                    <a:pt x="7610" y="16132"/>
                  </a:cubicBezTo>
                  <a:cubicBezTo>
                    <a:pt x="7402" y="15943"/>
                    <a:pt x="7188" y="15762"/>
                    <a:pt x="6967" y="15587"/>
                  </a:cubicBezTo>
                  <a:cubicBezTo>
                    <a:pt x="6747" y="15413"/>
                    <a:pt x="6522" y="15246"/>
                    <a:pt x="6292" y="15084"/>
                  </a:cubicBezTo>
                  <a:cubicBezTo>
                    <a:pt x="6063" y="14923"/>
                    <a:pt x="5829" y="14766"/>
                    <a:pt x="5593" y="14616"/>
                  </a:cubicBezTo>
                  <a:cubicBezTo>
                    <a:pt x="5356" y="14467"/>
                    <a:pt x="5117" y="14322"/>
                    <a:pt x="4874" y="14187"/>
                  </a:cubicBezTo>
                  <a:lnTo>
                    <a:pt x="4874" y="14187"/>
                  </a:lnTo>
                  <a:cubicBezTo>
                    <a:pt x="4934" y="14119"/>
                    <a:pt x="4989" y="14048"/>
                    <a:pt x="5045" y="13977"/>
                  </a:cubicBezTo>
                  <a:cubicBezTo>
                    <a:pt x="5101" y="13904"/>
                    <a:pt x="5155" y="13829"/>
                    <a:pt x="5209" y="13755"/>
                  </a:cubicBezTo>
                  <a:cubicBezTo>
                    <a:pt x="5316" y="13604"/>
                    <a:pt x="5418" y="13452"/>
                    <a:pt x="5515" y="13295"/>
                  </a:cubicBezTo>
                  <a:cubicBezTo>
                    <a:pt x="5612" y="13139"/>
                    <a:pt x="5705" y="12979"/>
                    <a:pt x="5794" y="12819"/>
                  </a:cubicBezTo>
                  <a:lnTo>
                    <a:pt x="5861" y="12697"/>
                  </a:lnTo>
                  <a:cubicBezTo>
                    <a:pt x="5883" y="12657"/>
                    <a:pt x="5904" y="12616"/>
                    <a:pt x="5925" y="12575"/>
                  </a:cubicBezTo>
                  <a:cubicBezTo>
                    <a:pt x="5969" y="12494"/>
                    <a:pt x="6009" y="12411"/>
                    <a:pt x="6051" y="12329"/>
                  </a:cubicBezTo>
                  <a:cubicBezTo>
                    <a:pt x="6374" y="11666"/>
                    <a:pt x="6642" y="10978"/>
                    <a:pt x="6849" y="10272"/>
                  </a:cubicBezTo>
                  <a:cubicBezTo>
                    <a:pt x="6953" y="9918"/>
                    <a:pt x="7044" y="9561"/>
                    <a:pt x="7121" y="9201"/>
                  </a:cubicBezTo>
                  <a:lnTo>
                    <a:pt x="7175" y="8931"/>
                  </a:lnTo>
                  <a:cubicBezTo>
                    <a:pt x="7193" y="8840"/>
                    <a:pt x="7205" y="8749"/>
                    <a:pt x="7212" y="8656"/>
                  </a:cubicBezTo>
                  <a:cubicBezTo>
                    <a:pt x="7224" y="8472"/>
                    <a:pt x="7218" y="8288"/>
                    <a:pt x="7191" y="8105"/>
                  </a:cubicBezTo>
                  <a:cubicBezTo>
                    <a:pt x="7141" y="7740"/>
                    <a:pt x="7025" y="7387"/>
                    <a:pt x="6877" y="7049"/>
                  </a:cubicBezTo>
                  <a:cubicBezTo>
                    <a:pt x="6841" y="6965"/>
                    <a:pt x="6802" y="6882"/>
                    <a:pt x="6760" y="6798"/>
                  </a:cubicBezTo>
                  <a:cubicBezTo>
                    <a:pt x="6719" y="6716"/>
                    <a:pt x="6677" y="6634"/>
                    <a:pt x="6632" y="6555"/>
                  </a:cubicBezTo>
                  <a:cubicBezTo>
                    <a:pt x="6544" y="6393"/>
                    <a:pt x="6449" y="6235"/>
                    <a:pt x="6351" y="6080"/>
                  </a:cubicBezTo>
                  <a:cubicBezTo>
                    <a:pt x="6152" y="5769"/>
                    <a:pt x="5936" y="5470"/>
                    <a:pt x="5707" y="5182"/>
                  </a:cubicBezTo>
                  <a:cubicBezTo>
                    <a:pt x="5480" y="4892"/>
                    <a:pt x="5241" y="4612"/>
                    <a:pt x="4994" y="4339"/>
                  </a:cubicBezTo>
                  <a:cubicBezTo>
                    <a:pt x="4747" y="4066"/>
                    <a:pt x="4493" y="3800"/>
                    <a:pt x="4232" y="3540"/>
                  </a:cubicBezTo>
                  <a:cubicBezTo>
                    <a:pt x="3970" y="3281"/>
                    <a:pt x="3704" y="3026"/>
                    <a:pt x="3433" y="2777"/>
                  </a:cubicBezTo>
                  <a:cubicBezTo>
                    <a:pt x="3265" y="2623"/>
                    <a:pt x="3096" y="2471"/>
                    <a:pt x="2925" y="2321"/>
                  </a:cubicBezTo>
                  <a:close/>
                  <a:moveTo>
                    <a:pt x="5937" y="38018"/>
                  </a:moveTo>
                  <a:cubicBezTo>
                    <a:pt x="5937" y="38157"/>
                    <a:pt x="5940" y="38298"/>
                    <a:pt x="5952" y="38438"/>
                  </a:cubicBezTo>
                  <a:cubicBezTo>
                    <a:pt x="5941" y="38298"/>
                    <a:pt x="5937" y="38157"/>
                    <a:pt x="5937" y="38018"/>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3747700" y="1932850"/>
              <a:ext cx="74275" cy="360825"/>
            </a:xfrm>
            <a:custGeom>
              <a:avLst/>
              <a:gdLst/>
              <a:ahLst/>
              <a:cxnLst/>
              <a:rect l="l" t="t" r="r" b="b"/>
              <a:pathLst>
                <a:path w="2971" h="14433" extrusionOk="0">
                  <a:moveTo>
                    <a:pt x="1" y="1"/>
                  </a:moveTo>
                  <a:cubicBezTo>
                    <a:pt x="5" y="38"/>
                    <a:pt x="12" y="75"/>
                    <a:pt x="18" y="112"/>
                  </a:cubicBezTo>
                  <a:lnTo>
                    <a:pt x="39" y="225"/>
                  </a:lnTo>
                  <a:lnTo>
                    <a:pt x="19" y="112"/>
                  </a:lnTo>
                  <a:cubicBezTo>
                    <a:pt x="13" y="75"/>
                    <a:pt x="5" y="38"/>
                    <a:pt x="1" y="1"/>
                  </a:cubicBezTo>
                  <a:close/>
                  <a:moveTo>
                    <a:pt x="39" y="225"/>
                  </a:moveTo>
                  <a:lnTo>
                    <a:pt x="83" y="452"/>
                  </a:lnTo>
                  <a:lnTo>
                    <a:pt x="171" y="903"/>
                  </a:lnTo>
                  <a:lnTo>
                    <a:pt x="351" y="1806"/>
                  </a:lnTo>
                  <a:lnTo>
                    <a:pt x="719" y="3611"/>
                  </a:lnTo>
                  <a:lnTo>
                    <a:pt x="1462" y="7220"/>
                  </a:lnTo>
                  <a:lnTo>
                    <a:pt x="2971" y="14433"/>
                  </a:lnTo>
                  <a:lnTo>
                    <a:pt x="1473" y="7218"/>
                  </a:lnTo>
                  <a:lnTo>
                    <a:pt x="725" y="3611"/>
                  </a:lnTo>
                  <a:lnTo>
                    <a:pt x="355" y="1806"/>
                  </a:lnTo>
                  <a:lnTo>
                    <a:pt x="173" y="903"/>
                  </a:lnTo>
                  <a:lnTo>
                    <a:pt x="83" y="451"/>
                  </a:lnTo>
                  <a:lnTo>
                    <a:pt x="39" y="225"/>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2484525" y="1108950"/>
              <a:ext cx="599900" cy="1933975"/>
            </a:xfrm>
            <a:custGeom>
              <a:avLst/>
              <a:gdLst/>
              <a:ahLst/>
              <a:cxnLst/>
              <a:rect l="l" t="t" r="r" b="b"/>
              <a:pathLst>
                <a:path w="23996" h="77359" extrusionOk="0">
                  <a:moveTo>
                    <a:pt x="16750" y="1"/>
                  </a:moveTo>
                  <a:cubicBezTo>
                    <a:pt x="1" y="7485"/>
                    <a:pt x="1341" y="19949"/>
                    <a:pt x="2001" y="27648"/>
                  </a:cubicBezTo>
                  <a:cubicBezTo>
                    <a:pt x="2659" y="35346"/>
                    <a:pt x="2659" y="74940"/>
                    <a:pt x="2659" y="74940"/>
                  </a:cubicBezTo>
                  <a:lnTo>
                    <a:pt x="17397" y="77359"/>
                  </a:lnTo>
                  <a:cubicBezTo>
                    <a:pt x="17397" y="77359"/>
                    <a:pt x="23995" y="42165"/>
                    <a:pt x="23335" y="30507"/>
                  </a:cubicBezTo>
                  <a:cubicBezTo>
                    <a:pt x="22675" y="18849"/>
                    <a:pt x="16750" y="1"/>
                    <a:pt x="16750"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2802250" y="1151250"/>
              <a:ext cx="149550" cy="631025"/>
            </a:xfrm>
            <a:custGeom>
              <a:avLst/>
              <a:gdLst/>
              <a:ahLst/>
              <a:cxnLst/>
              <a:rect l="l" t="t" r="r" b="b"/>
              <a:pathLst>
                <a:path w="5982" h="25241" extrusionOk="0">
                  <a:moveTo>
                    <a:pt x="2927" y="0"/>
                  </a:moveTo>
                  <a:cubicBezTo>
                    <a:pt x="2681" y="686"/>
                    <a:pt x="2445" y="1378"/>
                    <a:pt x="2214" y="2069"/>
                  </a:cubicBezTo>
                  <a:cubicBezTo>
                    <a:pt x="2445" y="1378"/>
                    <a:pt x="2681" y="687"/>
                    <a:pt x="2927" y="0"/>
                  </a:cubicBezTo>
                  <a:close/>
                  <a:moveTo>
                    <a:pt x="2214" y="2069"/>
                  </a:moveTo>
                  <a:cubicBezTo>
                    <a:pt x="2125" y="2336"/>
                    <a:pt x="2037" y="2602"/>
                    <a:pt x="1951" y="2869"/>
                  </a:cubicBezTo>
                  <a:lnTo>
                    <a:pt x="1951" y="2869"/>
                  </a:lnTo>
                  <a:cubicBezTo>
                    <a:pt x="2038" y="2602"/>
                    <a:pt x="2125" y="2336"/>
                    <a:pt x="2214" y="2069"/>
                  </a:cubicBezTo>
                  <a:close/>
                  <a:moveTo>
                    <a:pt x="1951" y="2869"/>
                  </a:moveTo>
                  <a:lnTo>
                    <a:pt x="1951" y="2869"/>
                  </a:lnTo>
                  <a:cubicBezTo>
                    <a:pt x="1812" y="3296"/>
                    <a:pt x="1676" y="3724"/>
                    <a:pt x="1544" y="4153"/>
                  </a:cubicBezTo>
                  <a:cubicBezTo>
                    <a:pt x="1329" y="4851"/>
                    <a:pt x="1121" y="5551"/>
                    <a:pt x="928" y="6254"/>
                  </a:cubicBezTo>
                  <a:cubicBezTo>
                    <a:pt x="734" y="6957"/>
                    <a:pt x="553" y="7664"/>
                    <a:pt x="394" y="8377"/>
                  </a:cubicBezTo>
                  <a:cubicBezTo>
                    <a:pt x="316" y="8733"/>
                    <a:pt x="242" y="9092"/>
                    <a:pt x="180" y="9450"/>
                  </a:cubicBezTo>
                  <a:cubicBezTo>
                    <a:pt x="118" y="9810"/>
                    <a:pt x="65" y="10171"/>
                    <a:pt x="32" y="10535"/>
                  </a:cubicBezTo>
                  <a:cubicBezTo>
                    <a:pt x="16" y="10716"/>
                    <a:pt x="5" y="10899"/>
                    <a:pt x="4" y="11082"/>
                  </a:cubicBezTo>
                  <a:cubicBezTo>
                    <a:pt x="1" y="11264"/>
                    <a:pt x="12" y="11447"/>
                    <a:pt x="37" y="11627"/>
                  </a:cubicBezTo>
                  <a:cubicBezTo>
                    <a:pt x="51" y="11719"/>
                    <a:pt x="72" y="11808"/>
                    <a:pt x="100" y="11894"/>
                  </a:cubicBezTo>
                  <a:cubicBezTo>
                    <a:pt x="127" y="11982"/>
                    <a:pt x="169" y="12064"/>
                    <a:pt x="226" y="12138"/>
                  </a:cubicBezTo>
                  <a:cubicBezTo>
                    <a:pt x="281" y="12212"/>
                    <a:pt x="359" y="12266"/>
                    <a:pt x="448" y="12293"/>
                  </a:cubicBezTo>
                  <a:lnTo>
                    <a:pt x="712" y="12366"/>
                  </a:lnTo>
                  <a:cubicBezTo>
                    <a:pt x="1063" y="12464"/>
                    <a:pt x="1414" y="12564"/>
                    <a:pt x="1765" y="12666"/>
                  </a:cubicBezTo>
                  <a:cubicBezTo>
                    <a:pt x="2114" y="12769"/>
                    <a:pt x="2464" y="12872"/>
                    <a:pt x="2814" y="12976"/>
                  </a:cubicBezTo>
                  <a:cubicBezTo>
                    <a:pt x="3512" y="13185"/>
                    <a:pt x="4208" y="13398"/>
                    <a:pt x="4904" y="13614"/>
                  </a:cubicBezTo>
                  <a:lnTo>
                    <a:pt x="4904" y="13614"/>
                  </a:lnTo>
                  <a:cubicBezTo>
                    <a:pt x="4738" y="14153"/>
                    <a:pt x="4580" y="14695"/>
                    <a:pt x="4424" y="15237"/>
                  </a:cubicBezTo>
                  <a:cubicBezTo>
                    <a:pt x="4270" y="15781"/>
                    <a:pt x="4118" y="16328"/>
                    <a:pt x="3973" y="16874"/>
                  </a:cubicBezTo>
                  <a:cubicBezTo>
                    <a:pt x="3827" y="17420"/>
                    <a:pt x="3687" y="17969"/>
                    <a:pt x="3553" y="18520"/>
                  </a:cubicBezTo>
                  <a:cubicBezTo>
                    <a:pt x="3421" y="19069"/>
                    <a:pt x="3297" y="19621"/>
                    <a:pt x="3184" y="20176"/>
                  </a:cubicBezTo>
                  <a:cubicBezTo>
                    <a:pt x="3129" y="20455"/>
                    <a:pt x="3076" y="20733"/>
                    <a:pt x="3029" y="21012"/>
                  </a:cubicBezTo>
                  <a:cubicBezTo>
                    <a:pt x="2983" y="21291"/>
                    <a:pt x="2940" y="21571"/>
                    <a:pt x="2908" y="21852"/>
                  </a:cubicBezTo>
                  <a:cubicBezTo>
                    <a:pt x="2892" y="21993"/>
                    <a:pt x="2879" y="22133"/>
                    <a:pt x="2869" y="22274"/>
                  </a:cubicBezTo>
                  <a:cubicBezTo>
                    <a:pt x="2858" y="22416"/>
                    <a:pt x="2852" y="22557"/>
                    <a:pt x="2854" y="22698"/>
                  </a:cubicBezTo>
                  <a:cubicBezTo>
                    <a:pt x="2854" y="22840"/>
                    <a:pt x="2865" y="22982"/>
                    <a:pt x="2888" y="23122"/>
                  </a:cubicBezTo>
                  <a:cubicBezTo>
                    <a:pt x="2901" y="23191"/>
                    <a:pt x="2919" y="23260"/>
                    <a:pt x="2945" y="23326"/>
                  </a:cubicBezTo>
                  <a:cubicBezTo>
                    <a:pt x="2952" y="23342"/>
                    <a:pt x="2960" y="23357"/>
                    <a:pt x="2969" y="23374"/>
                  </a:cubicBezTo>
                  <a:cubicBezTo>
                    <a:pt x="2977" y="23389"/>
                    <a:pt x="2986" y="23404"/>
                    <a:pt x="2995" y="23419"/>
                  </a:cubicBezTo>
                  <a:cubicBezTo>
                    <a:pt x="3015" y="23449"/>
                    <a:pt x="3040" y="23474"/>
                    <a:pt x="3069" y="23495"/>
                  </a:cubicBezTo>
                  <a:lnTo>
                    <a:pt x="3092" y="23510"/>
                  </a:lnTo>
                  <a:lnTo>
                    <a:pt x="3115" y="23522"/>
                  </a:lnTo>
                  <a:lnTo>
                    <a:pt x="3162" y="23547"/>
                  </a:lnTo>
                  <a:lnTo>
                    <a:pt x="3255" y="23599"/>
                  </a:lnTo>
                  <a:cubicBezTo>
                    <a:pt x="3317" y="23633"/>
                    <a:pt x="3378" y="23668"/>
                    <a:pt x="3440" y="23702"/>
                  </a:cubicBezTo>
                  <a:cubicBezTo>
                    <a:pt x="3502" y="23737"/>
                    <a:pt x="3563" y="23772"/>
                    <a:pt x="3624" y="23807"/>
                  </a:cubicBezTo>
                  <a:cubicBezTo>
                    <a:pt x="3686" y="23842"/>
                    <a:pt x="3747" y="23878"/>
                    <a:pt x="3808" y="23914"/>
                  </a:cubicBezTo>
                  <a:cubicBezTo>
                    <a:pt x="4053" y="24056"/>
                    <a:pt x="4295" y="24201"/>
                    <a:pt x="4537" y="24348"/>
                  </a:cubicBezTo>
                  <a:cubicBezTo>
                    <a:pt x="5021" y="24641"/>
                    <a:pt x="5502" y="24938"/>
                    <a:pt x="5981" y="25241"/>
                  </a:cubicBezTo>
                  <a:cubicBezTo>
                    <a:pt x="5503" y="24937"/>
                    <a:pt x="5022" y="24640"/>
                    <a:pt x="4538" y="24346"/>
                  </a:cubicBezTo>
                  <a:cubicBezTo>
                    <a:pt x="4295" y="24200"/>
                    <a:pt x="4053" y="24055"/>
                    <a:pt x="3809" y="23912"/>
                  </a:cubicBezTo>
                  <a:cubicBezTo>
                    <a:pt x="3748" y="23875"/>
                    <a:pt x="3686" y="23841"/>
                    <a:pt x="3625" y="23805"/>
                  </a:cubicBezTo>
                  <a:cubicBezTo>
                    <a:pt x="3564" y="23770"/>
                    <a:pt x="3502" y="23735"/>
                    <a:pt x="3441" y="23701"/>
                  </a:cubicBezTo>
                  <a:cubicBezTo>
                    <a:pt x="3379" y="23665"/>
                    <a:pt x="3318" y="23630"/>
                    <a:pt x="3256" y="23596"/>
                  </a:cubicBezTo>
                  <a:lnTo>
                    <a:pt x="3163" y="23546"/>
                  </a:lnTo>
                  <a:lnTo>
                    <a:pt x="3116" y="23520"/>
                  </a:lnTo>
                  <a:lnTo>
                    <a:pt x="3093" y="23507"/>
                  </a:lnTo>
                  <a:lnTo>
                    <a:pt x="3070" y="23493"/>
                  </a:lnTo>
                  <a:cubicBezTo>
                    <a:pt x="3041" y="23472"/>
                    <a:pt x="3017" y="23446"/>
                    <a:pt x="2997" y="23417"/>
                  </a:cubicBezTo>
                  <a:cubicBezTo>
                    <a:pt x="2987" y="23403"/>
                    <a:pt x="2978" y="23388"/>
                    <a:pt x="2970" y="23372"/>
                  </a:cubicBezTo>
                  <a:cubicBezTo>
                    <a:pt x="2961" y="23356"/>
                    <a:pt x="2953" y="23341"/>
                    <a:pt x="2947" y="23324"/>
                  </a:cubicBezTo>
                  <a:cubicBezTo>
                    <a:pt x="2920" y="23259"/>
                    <a:pt x="2902" y="23191"/>
                    <a:pt x="2890" y="23120"/>
                  </a:cubicBezTo>
                  <a:cubicBezTo>
                    <a:pt x="2867" y="22981"/>
                    <a:pt x="2856" y="22840"/>
                    <a:pt x="2856" y="22698"/>
                  </a:cubicBezTo>
                  <a:cubicBezTo>
                    <a:pt x="2855" y="22557"/>
                    <a:pt x="2861" y="22416"/>
                    <a:pt x="2871" y="22274"/>
                  </a:cubicBezTo>
                  <a:cubicBezTo>
                    <a:pt x="2881" y="22133"/>
                    <a:pt x="2895" y="21993"/>
                    <a:pt x="2910" y="21852"/>
                  </a:cubicBezTo>
                  <a:cubicBezTo>
                    <a:pt x="2943" y="21571"/>
                    <a:pt x="2985" y="21291"/>
                    <a:pt x="3032" y="21012"/>
                  </a:cubicBezTo>
                  <a:cubicBezTo>
                    <a:pt x="3080" y="20733"/>
                    <a:pt x="3131" y="20455"/>
                    <a:pt x="3188" y="20178"/>
                  </a:cubicBezTo>
                  <a:cubicBezTo>
                    <a:pt x="3300" y="19623"/>
                    <a:pt x="3426" y="19072"/>
                    <a:pt x="3558" y="18521"/>
                  </a:cubicBezTo>
                  <a:cubicBezTo>
                    <a:pt x="3692" y="17971"/>
                    <a:pt x="3832" y="17424"/>
                    <a:pt x="3978" y="16876"/>
                  </a:cubicBezTo>
                  <a:cubicBezTo>
                    <a:pt x="4125" y="16330"/>
                    <a:pt x="4275" y="15785"/>
                    <a:pt x="4431" y="15240"/>
                  </a:cubicBezTo>
                  <a:cubicBezTo>
                    <a:pt x="4586" y="14696"/>
                    <a:pt x="4747" y="14153"/>
                    <a:pt x="4912" y="13612"/>
                  </a:cubicBezTo>
                  <a:lnTo>
                    <a:pt x="4913" y="13608"/>
                  </a:lnTo>
                  <a:lnTo>
                    <a:pt x="4910" y="13607"/>
                  </a:lnTo>
                  <a:cubicBezTo>
                    <a:pt x="4213" y="13389"/>
                    <a:pt x="3515" y="13176"/>
                    <a:pt x="2816" y="12967"/>
                  </a:cubicBezTo>
                  <a:cubicBezTo>
                    <a:pt x="2466" y="12863"/>
                    <a:pt x="2116" y="12759"/>
                    <a:pt x="1766" y="12657"/>
                  </a:cubicBezTo>
                  <a:cubicBezTo>
                    <a:pt x="1415" y="12555"/>
                    <a:pt x="1065" y="12456"/>
                    <a:pt x="713" y="12359"/>
                  </a:cubicBezTo>
                  <a:lnTo>
                    <a:pt x="449" y="12285"/>
                  </a:lnTo>
                  <a:cubicBezTo>
                    <a:pt x="362" y="12259"/>
                    <a:pt x="285" y="12205"/>
                    <a:pt x="230" y="12132"/>
                  </a:cubicBezTo>
                  <a:cubicBezTo>
                    <a:pt x="176" y="12061"/>
                    <a:pt x="134" y="11979"/>
                    <a:pt x="107" y="11892"/>
                  </a:cubicBezTo>
                  <a:cubicBezTo>
                    <a:pt x="78" y="11805"/>
                    <a:pt x="58" y="11716"/>
                    <a:pt x="44" y="11627"/>
                  </a:cubicBezTo>
                  <a:cubicBezTo>
                    <a:pt x="18" y="11447"/>
                    <a:pt x="8" y="11264"/>
                    <a:pt x="10" y="11082"/>
                  </a:cubicBezTo>
                  <a:cubicBezTo>
                    <a:pt x="12" y="10899"/>
                    <a:pt x="23" y="10717"/>
                    <a:pt x="38" y="10536"/>
                  </a:cubicBezTo>
                  <a:cubicBezTo>
                    <a:pt x="70" y="10172"/>
                    <a:pt x="122" y="9810"/>
                    <a:pt x="185" y="9452"/>
                  </a:cubicBezTo>
                  <a:cubicBezTo>
                    <a:pt x="248" y="9092"/>
                    <a:pt x="319" y="8734"/>
                    <a:pt x="398" y="8378"/>
                  </a:cubicBezTo>
                  <a:cubicBezTo>
                    <a:pt x="556" y="7665"/>
                    <a:pt x="737" y="6958"/>
                    <a:pt x="930" y="6255"/>
                  </a:cubicBezTo>
                  <a:cubicBezTo>
                    <a:pt x="1123" y="5552"/>
                    <a:pt x="1330" y="4851"/>
                    <a:pt x="1545" y="4154"/>
                  </a:cubicBezTo>
                  <a:cubicBezTo>
                    <a:pt x="1678" y="3725"/>
                    <a:pt x="1813" y="3297"/>
                    <a:pt x="1951" y="2869"/>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3"/>
            <p:cNvSpPr/>
            <p:nvPr/>
          </p:nvSpPr>
          <p:spPr>
            <a:xfrm>
              <a:off x="3146550" y="1182400"/>
              <a:ext cx="372850" cy="467825"/>
            </a:xfrm>
            <a:custGeom>
              <a:avLst/>
              <a:gdLst/>
              <a:ahLst/>
              <a:cxnLst/>
              <a:rect l="l" t="t" r="r" b="b"/>
              <a:pathLst>
                <a:path w="14914" h="18713" extrusionOk="0">
                  <a:moveTo>
                    <a:pt x="9975" y="1"/>
                  </a:moveTo>
                  <a:cubicBezTo>
                    <a:pt x="9156" y="1"/>
                    <a:pt x="4771" y="7625"/>
                    <a:pt x="4771" y="7625"/>
                  </a:cubicBezTo>
                  <a:cubicBezTo>
                    <a:pt x="4771" y="7625"/>
                    <a:pt x="3501" y="4585"/>
                    <a:pt x="2580" y="4585"/>
                  </a:cubicBezTo>
                  <a:cubicBezTo>
                    <a:pt x="2566" y="4585"/>
                    <a:pt x="2553" y="4586"/>
                    <a:pt x="2539" y="4587"/>
                  </a:cubicBezTo>
                  <a:cubicBezTo>
                    <a:pt x="1834" y="4657"/>
                    <a:pt x="1691" y="9034"/>
                    <a:pt x="2041" y="11573"/>
                  </a:cubicBezTo>
                  <a:lnTo>
                    <a:pt x="1" y="14247"/>
                  </a:lnTo>
                  <a:cubicBezTo>
                    <a:pt x="1924" y="15900"/>
                    <a:pt x="4007" y="17343"/>
                    <a:pt x="6146" y="18713"/>
                  </a:cubicBezTo>
                  <a:cubicBezTo>
                    <a:pt x="6978" y="16863"/>
                    <a:pt x="7502" y="15645"/>
                    <a:pt x="7672" y="15244"/>
                  </a:cubicBezTo>
                  <a:lnTo>
                    <a:pt x="7674" y="15242"/>
                  </a:lnTo>
                  <a:cubicBezTo>
                    <a:pt x="9591" y="14199"/>
                    <a:pt x="13186" y="11967"/>
                    <a:pt x="14744" y="9149"/>
                  </a:cubicBezTo>
                  <a:cubicBezTo>
                    <a:pt x="14913" y="8843"/>
                    <a:pt x="14716" y="8516"/>
                    <a:pt x="14427" y="8516"/>
                  </a:cubicBezTo>
                  <a:cubicBezTo>
                    <a:pt x="14373" y="8516"/>
                    <a:pt x="14316" y="8528"/>
                    <a:pt x="14258" y="8553"/>
                  </a:cubicBezTo>
                  <a:lnTo>
                    <a:pt x="10493" y="10151"/>
                  </a:lnTo>
                  <a:cubicBezTo>
                    <a:pt x="10493" y="10151"/>
                    <a:pt x="14737" y="6296"/>
                    <a:pt x="14625" y="4460"/>
                  </a:cubicBezTo>
                  <a:cubicBezTo>
                    <a:pt x="14615" y="4307"/>
                    <a:pt x="14492" y="4214"/>
                    <a:pt x="14359" y="4214"/>
                  </a:cubicBezTo>
                  <a:cubicBezTo>
                    <a:pt x="14290" y="4214"/>
                    <a:pt x="14219" y="4238"/>
                    <a:pt x="14158" y="4290"/>
                  </a:cubicBezTo>
                  <a:lnTo>
                    <a:pt x="10340" y="7562"/>
                  </a:lnTo>
                  <a:cubicBezTo>
                    <a:pt x="10340" y="7562"/>
                    <a:pt x="13318" y="2866"/>
                    <a:pt x="12843" y="1528"/>
                  </a:cubicBezTo>
                  <a:cubicBezTo>
                    <a:pt x="12796" y="1394"/>
                    <a:pt x="12711" y="1334"/>
                    <a:pt x="12597" y="1334"/>
                  </a:cubicBezTo>
                  <a:cubicBezTo>
                    <a:pt x="11567" y="1334"/>
                    <a:pt x="8144" y="6227"/>
                    <a:pt x="8144" y="6227"/>
                  </a:cubicBezTo>
                  <a:cubicBezTo>
                    <a:pt x="8144" y="6227"/>
                    <a:pt x="10547" y="862"/>
                    <a:pt x="10067" y="55"/>
                  </a:cubicBezTo>
                  <a:cubicBezTo>
                    <a:pt x="10045" y="18"/>
                    <a:pt x="10014" y="1"/>
                    <a:pt x="9975" y="1"/>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p:nvPr/>
          </p:nvSpPr>
          <p:spPr>
            <a:xfrm>
              <a:off x="2369500" y="1204375"/>
              <a:ext cx="976150" cy="1351900"/>
            </a:xfrm>
            <a:custGeom>
              <a:avLst/>
              <a:gdLst/>
              <a:ahLst/>
              <a:cxnLst/>
              <a:rect l="l" t="t" r="r" b="b"/>
              <a:pathLst>
                <a:path w="39046" h="54076" extrusionOk="0">
                  <a:moveTo>
                    <a:pt x="15890" y="0"/>
                  </a:moveTo>
                  <a:cubicBezTo>
                    <a:pt x="15667" y="37"/>
                    <a:pt x="15367" y="196"/>
                    <a:pt x="14958" y="515"/>
                  </a:cubicBezTo>
                  <a:cubicBezTo>
                    <a:pt x="12798" y="2202"/>
                    <a:pt x="3998" y="9524"/>
                    <a:pt x="3630" y="13823"/>
                  </a:cubicBezTo>
                  <a:cubicBezTo>
                    <a:pt x="2971" y="21521"/>
                    <a:pt x="1" y="49236"/>
                    <a:pt x="10559" y="53745"/>
                  </a:cubicBezTo>
                  <a:cubicBezTo>
                    <a:pt x="11084" y="53969"/>
                    <a:pt x="11627" y="54076"/>
                    <a:pt x="12185" y="54076"/>
                  </a:cubicBezTo>
                  <a:cubicBezTo>
                    <a:pt x="22855" y="54076"/>
                    <a:pt x="39045" y="15141"/>
                    <a:pt x="39045" y="15141"/>
                  </a:cubicBezTo>
                  <a:lnTo>
                    <a:pt x="32446" y="11293"/>
                  </a:lnTo>
                  <a:lnTo>
                    <a:pt x="18258" y="29659"/>
                  </a:lnTo>
                  <a:cubicBezTo>
                    <a:pt x="18258" y="29659"/>
                    <a:pt x="18836" y="27203"/>
                    <a:pt x="19268" y="23786"/>
                  </a:cubicBezTo>
                  <a:lnTo>
                    <a:pt x="19268" y="23786"/>
                  </a:lnTo>
                  <a:cubicBezTo>
                    <a:pt x="18781" y="24118"/>
                    <a:pt x="18232" y="24267"/>
                    <a:pt x="17678" y="24267"/>
                  </a:cubicBezTo>
                  <a:cubicBezTo>
                    <a:pt x="15462" y="24267"/>
                    <a:pt x="13181" y="21882"/>
                    <a:pt x="14584" y="19306"/>
                  </a:cubicBezTo>
                  <a:cubicBezTo>
                    <a:pt x="17179" y="14538"/>
                    <a:pt x="15191" y="7346"/>
                    <a:pt x="15123" y="2164"/>
                  </a:cubicBezTo>
                  <a:cubicBezTo>
                    <a:pt x="15112" y="1243"/>
                    <a:pt x="15412" y="522"/>
                    <a:pt x="15890"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2696025" y="1944800"/>
              <a:ext cx="132425" cy="179800"/>
            </a:xfrm>
            <a:custGeom>
              <a:avLst/>
              <a:gdLst/>
              <a:ahLst/>
              <a:cxnLst/>
              <a:rect l="l" t="t" r="r" b="b"/>
              <a:pathLst>
                <a:path w="5297" h="7192" extrusionOk="0">
                  <a:moveTo>
                    <a:pt x="5296" y="1"/>
                  </a:moveTo>
                  <a:lnTo>
                    <a:pt x="5278" y="11"/>
                  </a:lnTo>
                  <a:lnTo>
                    <a:pt x="1238" y="2489"/>
                  </a:lnTo>
                  <a:lnTo>
                    <a:pt x="5263" y="30"/>
                  </a:lnTo>
                  <a:lnTo>
                    <a:pt x="5263" y="30"/>
                  </a:lnTo>
                  <a:cubicBezTo>
                    <a:pt x="4819" y="616"/>
                    <a:pt x="4375" y="1202"/>
                    <a:pt x="3933" y="1790"/>
                  </a:cubicBezTo>
                  <a:cubicBezTo>
                    <a:pt x="3486" y="2384"/>
                    <a:pt x="3041" y="2978"/>
                    <a:pt x="2597" y="3573"/>
                  </a:cubicBezTo>
                  <a:cubicBezTo>
                    <a:pt x="2153" y="4167"/>
                    <a:pt x="1711" y="4765"/>
                    <a:pt x="1271" y="5364"/>
                  </a:cubicBezTo>
                  <a:cubicBezTo>
                    <a:pt x="1051" y="5663"/>
                    <a:pt x="833" y="5963"/>
                    <a:pt x="617" y="6265"/>
                  </a:cubicBezTo>
                  <a:cubicBezTo>
                    <a:pt x="510" y="6416"/>
                    <a:pt x="402" y="6568"/>
                    <a:pt x="297" y="6721"/>
                  </a:cubicBezTo>
                  <a:cubicBezTo>
                    <a:pt x="244" y="6797"/>
                    <a:pt x="191" y="6873"/>
                    <a:pt x="141" y="6951"/>
                  </a:cubicBezTo>
                  <a:cubicBezTo>
                    <a:pt x="193" y="6875"/>
                    <a:pt x="245" y="6797"/>
                    <a:pt x="298" y="6721"/>
                  </a:cubicBezTo>
                  <a:cubicBezTo>
                    <a:pt x="404" y="6569"/>
                    <a:pt x="511" y="6417"/>
                    <a:pt x="620" y="6267"/>
                  </a:cubicBezTo>
                  <a:cubicBezTo>
                    <a:pt x="836" y="5965"/>
                    <a:pt x="1055" y="5666"/>
                    <a:pt x="1276" y="5366"/>
                  </a:cubicBezTo>
                  <a:cubicBezTo>
                    <a:pt x="1715" y="4768"/>
                    <a:pt x="2158" y="4172"/>
                    <a:pt x="2603" y="3577"/>
                  </a:cubicBezTo>
                  <a:cubicBezTo>
                    <a:pt x="3048" y="2982"/>
                    <a:pt x="3493" y="2389"/>
                    <a:pt x="3941" y="1796"/>
                  </a:cubicBezTo>
                  <a:lnTo>
                    <a:pt x="5283" y="17"/>
                  </a:lnTo>
                  <a:lnTo>
                    <a:pt x="5296" y="1"/>
                  </a:lnTo>
                  <a:close/>
                  <a:moveTo>
                    <a:pt x="141" y="6951"/>
                  </a:moveTo>
                  <a:cubicBezTo>
                    <a:pt x="115" y="6990"/>
                    <a:pt x="91" y="7029"/>
                    <a:pt x="66" y="7068"/>
                  </a:cubicBezTo>
                  <a:cubicBezTo>
                    <a:pt x="91" y="7029"/>
                    <a:pt x="115" y="6991"/>
                    <a:pt x="141" y="6951"/>
                  </a:cubicBezTo>
                  <a:close/>
                  <a:moveTo>
                    <a:pt x="66" y="7068"/>
                  </a:moveTo>
                  <a:lnTo>
                    <a:pt x="66" y="7068"/>
                  </a:lnTo>
                  <a:cubicBezTo>
                    <a:pt x="53" y="7088"/>
                    <a:pt x="41" y="7108"/>
                    <a:pt x="30" y="7128"/>
                  </a:cubicBezTo>
                  <a:cubicBezTo>
                    <a:pt x="24" y="7138"/>
                    <a:pt x="19" y="7149"/>
                    <a:pt x="14" y="7159"/>
                  </a:cubicBezTo>
                  <a:cubicBezTo>
                    <a:pt x="19" y="7149"/>
                    <a:pt x="25" y="7138"/>
                    <a:pt x="31" y="7128"/>
                  </a:cubicBezTo>
                  <a:cubicBezTo>
                    <a:pt x="41" y="7108"/>
                    <a:pt x="54" y="7088"/>
                    <a:pt x="66" y="7068"/>
                  </a:cubicBezTo>
                  <a:close/>
                  <a:moveTo>
                    <a:pt x="14" y="7159"/>
                  </a:moveTo>
                  <a:cubicBezTo>
                    <a:pt x="9" y="7169"/>
                    <a:pt x="4" y="7181"/>
                    <a:pt x="0" y="7191"/>
                  </a:cubicBezTo>
                  <a:cubicBezTo>
                    <a:pt x="4" y="7181"/>
                    <a:pt x="9" y="7170"/>
                    <a:pt x="14" y="7159"/>
                  </a:cubicBez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2834200" y="2174050"/>
              <a:ext cx="212425" cy="195925"/>
            </a:xfrm>
            <a:custGeom>
              <a:avLst/>
              <a:gdLst/>
              <a:ahLst/>
              <a:cxnLst/>
              <a:rect l="l" t="t" r="r" b="b"/>
              <a:pathLst>
                <a:path w="8497" h="7837" extrusionOk="0">
                  <a:moveTo>
                    <a:pt x="8496" y="1"/>
                  </a:moveTo>
                  <a:cubicBezTo>
                    <a:pt x="8198" y="381"/>
                    <a:pt x="7880" y="743"/>
                    <a:pt x="7551" y="1096"/>
                  </a:cubicBezTo>
                  <a:cubicBezTo>
                    <a:pt x="7222" y="1449"/>
                    <a:pt x="6886" y="1794"/>
                    <a:pt x="6542" y="2133"/>
                  </a:cubicBezTo>
                  <a:cubicBezTo>
                    <a:pt x="6199" y="2472"/>
                    <a:pt x="5849" y="2806"/>
                    <a:pt x="5497" y="3133"/>
                  </a:cubicBezTo>
                  <a:cubicBezTo>
                    <a:pt x="5143" y="3461"/>
                    <a:pt x="4786" y="3786"/>
                    <a:pt x="4426" y="4108"/>
                  </a:cubicBezTo>
                  <a:cubicBezTo>
                    <a:pt x="4068" y="4429"/>
                    <a:pt x="3705" y="4748"/>
                    <a:pt x="3340" y="5064"/>
                  </a:cubicBezTo>
                  <a:cubicBezTo>
                    <a:pt x="2975" y="5379"/>
                    <a:pt x="2608" y="5692"/>
                    <a:pt x="2239" y="6003"/>
                  </a:cubicBezTo>
                  <a:cubicBezTo>
                    <a:pt x="1869" y="6312"/>
                    <a:pt x="1497" y="6620"/>
                    <a:pt x="1126" y="6926"/>
                  </a:cubicBezTo>
                  <a:cubicBezTo>
                    <a:pt x="753" y="7233"/>
                    <a:pt x="378" y="7537"/>
                    <a:pt x="0" y="7837"/>
                  </a:cubicBezTo>
                  <a:cubicBezTo>
                    <a:pt x="756" y="7238"/>
                    <a:pt x="1504" y="6627"/>
                    <a:pt x="2243" y="6007"/>
                  </a:cubicBezTo>
                  <a:cubicBezTo>
                    <a:pt x="2612" y="5698"/>
                    <a:pt x="2980" y="5386"/>
                    <a:pt x="3344" y="5069"/>
                  </a:cubicBezTo>
                  <a:cubicBezTo>
                    <a:pt x="3710" y="4754"/>
                    <a:pt x="4072" y="4438"/>
                    <a:pt x="4432" y="4115"/>
                  </a:cubicBezTo>
                  <a:cubicBezTo>
                    <a:pt x="4792" y="3794"/>
                    <a:pt x="5150" y="3469"/>
                    <a:pt x="5502" y="3140"/>
                  </a:cubicBezTo>
                  <a:cubicBezTo>
                    <a:pt x="5854" y="2811"/>
                    <a:pt x="6205" y="2478"/>
                    <a:pt x="6547" y="2139"/>
                  </a:cubicBezTo>
                  <a:cubicBezTo>
                    <a:pt x="6890" y="1799"/>
                    <a:pt x="7228" y="1454"/>
                    <a:pt x="7555" y="1099"/>
                  </a:cubicBezTo>
                  <a:cubicBezTo>
                    <a:pt x="7882" y="745"/>
                    <a:pt x="8201" y="382"/>
                    <a:pt x="8496"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3293250" y="5199300"/>
              <a:ext cx="778675" cy="276650"/>
            </a:xfrm>
            <a:custGeom>
              <a:avLst/>
              <a:gdLst/>
              <a:ahLst/>
              <a:cxnLst/>
              <a:rect l="l" t="t" r="r" b="b"/>
              <a:pathLst>
                <a:path w="31147" h="11066" extrusionOk="0">
                  <a:moveTo>
                    <a:pt x="2668" y="1"/>
                  </a:moveTo>
                  <a:cubicBezTo>
                    <a:pt x="2336" y="1"/>
                    <a:pt x="2018" y="209"/>
                    <a:pt x="1911" y="565"/>
                  </a:cubicBezTo>
                  <a:cubicBezTo>
                    <a:pt x="1263" y="2725"/>
                    <a:pt x="0" y="7431"/>
                    <a:pt x="381" y="10144"/>
                  </a:cubicBezTo>
                  <a:cubicBezTo>
                    <a:pt x="440" y="10558"/>
                    <a:pt x="808" y="10858"/>
                    <a:pt x="1227" y="10860"/>
                  </a:cubicBezTo>
                  <a:lnTo>
                    <a:pt x="30232" y="11065"/>
                  </a:lnTo>
                  <a:cubicBezTo>
                    <a:pt x="30234" y="11066"/>
                    <a:pt x="30236" y="11066"/>
                    <a:pt x="30238" y="11066"/>
                  </a:cubicBezTo>
                  <a:cubicBezTo>
                    <a:pt x="30743" y="11066"/>
                    <a:pt x="31146" y="10637"/>
                    <a:pt x="31098" y="10134"/>
                  </a:cubicBezTo>
                  <a:cubicBezTo>
                    <a:pt x="30965" y="8745"/>
                    <a:pt x="30216" y="6268"/>
                    <a:pt x="26615" y="5945"/>
                  </a:cubicBezTo>
                  <a:cubicBezTo>
                    <a:pt x="21869" y="5522"/>
                    <a:pt x="15745" y="3159"/>
                    <a:pt x="14984" y="1007"/>
                  </a:cubicBezTo>
                  <a:cubicBezTo>
                    <a:pt x="14886" y="730"/>
                    <a:pt x="14686" y="510"/>
                    <a:pt x="14407" y="419"/>
                  </a:cubicBezTo>
                  <a:cubicBezTo>
                    <a:pt x="13887" y="248"/>
                    <a:pt x="13015" y="21"/>
                    <a:pt x="12040" y="21"/>
                  </a:cubicBezTo>
                  <a:cubicBezTo>
                    <a:pt x="10980" y="21"/>
                    <a:pt x="9799" y="289"/>
                    <a:pt x="8815" y="1186"/>
                  </a:cubicBezTo>
                  <a:cubicBezTo>
                    <a:pt x="8285" y="1670"/>
                    <a:pt x="7675" y="1860"/>
                    <a:pt x="7045" y="1860"/>
                  </a:cubicBezTo>
                  <a:cubicBezTo>
                    <a:pt x="5617" y="1860"/>
                    <a:pt x="4087" y="885"/>
                    <a:pt x="3155" y="168"/>
                  </a:cubicBezTo>
                  <a:cubicBezTo>
                    <a:pt x="3006" y="54"/>
                    <a:pt x="2835" y="1"/>
                    <a:pt x="2668" y="1"/>
                  </a:cubicBez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a:off x="4033550" y="5199300"/>
              <a:ext cx="778700" cy="276650"/>
            </a:xfrm>
            <a:custGeom>
              <a:avLst/>
              <a:gdLst/>
              <a:ahLst/>
              <a:cxnLst/>
              <a:rect l="l" t="t" r="r" b="b"/>
              <a:pathLst>
                <a:path w="31148" h="11066" extrusionOk="0">
                  <a:moveTo>
                    <a:pt x="2669" y="1"/>
                  </a:moveTo>
                  <a:cubicBezTo>
                    <a:pt x="2336" y="1"/>
                    <a:pt x="2017" y="209"/>
                    <a:pt x="1911" y="565"/>
                  </a:cubicBezTo>
                  <a:cubicBezTo>
                    <a:pt x="1264" y="2725"/>
                    <a:pt x="0" y="7431"/>
                    <a:pt x="381" y="10144"/>
                  </a:cubicBezTo>
                  <a:cubicBezTo>
                    <a:pt x="440" y="10558"/>
                    <a:pt x="809" y="10858"/>
                    <a:pt x="1227" y="10860"/>
                  </a:cubicBezTo>
                  <a:lnTo>
                    <a:pt x="30232" y="11065"/>
                  </a:lnTo>
                  <a:cubicBezTo>
                    <a:pt x="30234" y="11066"/>
                    <a:pt x="30236" y="11066"/>
                    <a:pt x="30238" y="11066"/>
                  </a:cubicBezTo>
                  <a:cubicBezTo>
                    <a:pt x="30743" y="11066"/>
                    <a:pt x="31147" y="10637"/>
                    <a:pt x="31098" y="10134"/>
                  </a:cubicBezTo>
                  <a:cubicBezTo>
                    <a:pt x="30964" y="8745"/>
                    <a:pt x="30215" y="6268"/>
                    <a:pt x="26614" y="5945"/>
                  </a:cubicBezTo>
                  <a:cubicBezTo>
                    <a:pt x="21869" y="5521"/>
                    <a:pt x="15746" y="3159"/>
                    <a:pt x="14985" y="1007"/>
                  </a:cubicBezTo>
                  <a:cubicBezTo>
                    <a:pt x="14887" y="730"/>
                    <a:pt x="14685" y="510"/>
                    <a:pt x="14406" y="419"/>
                  </a:cubicBezTo>
                  <a:cubicBezTo>
                    <a:pt x="13887" y="248"/>
                    <a:pt x="13015" y="21"/>
                    <a:pt x="12040" y="21"/>
                  </a:cubicBezTo>
                  <a:cubicBezTo>
                    <a:pt x="10981" y="21"/>
                    <a:pt x="9799" y="289"/>
                    <a:pt x="8816" y="1186"/>
                  </a:cubicBezTo>
                  <a:cubicBezTo>
                    <a:pt x="8285" y="1670"/>
                    <a:pt x="7675" y="1860"/>
                    <a:pt x="7046" y="1860"/>
                  </a:cubicBezTo>
                  <a:cubicBezTo>
                    <a:pt x="5617" y="1860"/>
                    <a:pt x="4088" y="885"/>
                    <a:pt x="3156" y="168"/>
                  </a:cubicBezTo>
                  <a:cubicBezTo>
                    <a:pt x="3007" y="54"/>
                    <a:pt x="2836" y="1"/>
                    <a:pt x="2669" y="1"/>
                  </a:cubicBez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2369550" y="2515000"/>
              <a:ext cx="2353600" cy="2746800"/>
            </a:xfrm>
            <a:custGeom>
              <a:avLst/>
              <a:gdLst/>
              <a:ahLst/>
              <a:cxnLst/>
              <a:rect l="l" t="t" r="r" b="b"/>
              <a:pathLst>
                <a:path w="94144" h="109872" extrusionOk="0">
                  <a:moveTo>
                    <a:pt x="11657" y="0"/>
                  </a:moveTo>
                  <a:cubicBezTo>
                    <a:pt x="11657" y="0"/>
                    <a:pt x="0" y="21336"/>
                    <a:pt x="13417" y="30135"/>
                  </a:cubicBezTo>
                  <a:cubicBezTo>
                    <a:pt x="26835" y="38933"/>
                    <a:pt x="39373" y="47071"/>
                    <a:pt x="39373" y="47071"/>
                  </a:cubicBezTo>
                  <a:lnTo>
                    <a:pt x="38108" y="109871"/>
                  </a:lnTo>
                  <a:lnTo>
                    <a:pt x="38108" y="109871"/>
                  </a:lnTo>
                  <a:lnTo>
                    <a:pt x="53065" y="109432"/>
                  </a:lnTo>
                  <a:cubicBezTo>
                    <a:pt x="53065" y="109432"/>
                    <a:pt x="63250" y="41788"/>
                    <a:pt x="63781" y="41788"/>
                  </a:cubicBezTo>
                  <a:cubicBezTo>
                    <a:pt x="63783" y="41788"/>
                    <a:pt x="63786" y="41790"/>
                    <a:pt x="63788" y="41793"/>
                  </a:cubicBezTo>
                  <a:cubicBezTo>
                    <a:pt x="64227" y="42453"/>
                    <a:pt x="69015" y="46280"/>
                    <a:pt x="69015" y="46280"/>
                  </a:cubicBezTo>
                  <a:lnTo>
                    <a:pt x="67418" y="109761"/>
                  </a:lnTo>
                  <a:lnTo>
                    <a:pt x="82485" y="109266"/>
                  </a:lnTo>
                  <a:cubicBezTo>
                    <a:pt x="82485" y="109266"/>
                    <a:pt x="94144" y="39814"/>
                    <a:pt x="93043" y="36074"/>
                  </a:cubicBezTo>
                  <a:cubicBezTo>
                    <a:pt x="91944" y="32334"/>
                    <a:pt x="53231" y="0"/>
                    <a:pt x="53231"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3452850" y="2941175"/>
              <a:ext cx="511400" cy="602175"/>
            </a:xfrm>
            <a:custGeom>
              <a:avLst/>
              <a:gdLst/>
              <a:ahLst/>
              <a:cxnLst/>
              <a:rect l="l" t="t" r="r" b="b"/>
              <a:pathLst>
                <a:path w="20456" h="24087" extrusionOk="0">
                  <a:moveTo>
                    <a:pt x="0" y="0"/>
                  </a:moveTo>
                  <a:lnTo>
                    <a:pt x="10224" y="12047"/>
                  </a:lnTo>
                  <a:lnTo>
                    <a:pt x="20456" y="24086"/>
                  </a:lnTo>
                  <a:lnTo>
                    <a:pt x="10232" y="12040"/>
                  </a:lnTo>
                  <a:lnTo>
                    <a:pt x="0" y="0"/>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a:off x="2710475" y="2664700"/>
              <a:ext cx="969200" cy="300"/>
            </a:xfrm>
            <a:custGeom>
              <a:avLst/>
              <a:gdLst/>
              <a:ahLst/>
              <a:cxnLst/>
              <a:rect l="l" t="t" r="r" b="b"/>
              <a:pathLst>
                <a:path w="38768" h="12" extrusionOk="0">
                  <a:moveTo>
                    <a:pt x="19385" y="1"/>
                  </a:moveTo>
                  <a:lnTo>
                    <a:pt x="0" y="7"/>
                  </a:lnTo>
                  <a:lnTo>
                    <a:pt x="19385" y="11"/>
                  </a:lnTo>
                  <a:lnTo>
                    <a:pt x="38768" y="7"/>
                  </a:lnTo>
                  <a:lnTo>
                    <a:pt x="19385" y="1"/>
                  </a:ln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3"/>
            <p:cNvSpPr/>
            <p:nvPr/>
          </p:nvSpPr>
          <p:spPr>
            <a:xfrm>
              <a:off x="3390975" y="5155775"/>
              <a:ext cx="263975" cy="275"/>
            </a:xfrm>
            <a:custGeom>
              <a:avLst/>
              <a:gdLst/>
              <a:ahLst/>
              <a:cxnLst/>
              <a:rect l="l" t="t" r="r" b="b"/>
              <a:pathLst>
                <a:path w="10559" h="11" extrusionOk="0">
                  <a:moveTo>
                    <a:pt x="5279" y="0"/>
                  </a:moveTo>
                  <a:lnTo>
                    <a:pt x="2640" y="3"/>
                  </a:lnTo>
                  <a:lnTo>
                    <a:pt x="1" y="5"/>
                  </a:lnTo>
                  <a:lnTo>
                    <a:pt x="2640" y="9"/>
                  </a:lnTo>
                  <a:lnTo>
                    <a:pt x="5279" y="11"/>
                  </a:lnTo>
                  <a:lnTo>
                    <a:pt x="7919" y="9"/>
                  </a:lnTo>
                  <a:lnTo>
                    <a:pt x="10558" y="5"/>
                  </a:lnTo>
                  <a:lnTo>
                    <a:pt x="7919" y="3"/>
                  </a:lnTo>
                  <a:lnTo>
                    <a:pt x="5279"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3"/>
            <p:cNvSpPr/>
            <p:nvPr/>
          </p:nvSpPr>
          <p:spPr>
            <a:xfrm>
              <a:off x="4133350" y="5147550"/>
              <a:ext cx="243350" cy="250"/>
            </a:xfrm>
            <a:custGeom>
              <a:avLst/>
              <a:gdLst/>
              <a:ahLst/>
              <a:cxnLst/>
              <a:rect l="l" t="t" r="r" b="b"/>
              <a:pathLst>
                <a:path w="9734" h="10" extrusionOk="0">
                  <a:moveTo>
                    <a:pt x="4866" y="0"/>
                  </a:moveTo>
                  <a:lnTo>
                    <a:pt x="2433" y="1"/>
                  </a:lnTo>
                  <a:lnTo>
                    <a:pt x="1" y="5"/>
                  </a:lnTo>
                  <a:lnTo>
                    <a:pt x="2433" y="8"/>
                  </a:lnTo>
                  <a:lnTo>
                    <a:pt x="4866" y="9"/>
                  </a:lnTo>
                  <a:lnTo>
                    <a:pt x="7300" y="8"/>
                  </a:lnTo>
                  <a:lnTo>
                    <a:pt x="9733" y="5"/>
                  </a:lnTo>
                  <a:lnTo>
                    <a:pt x="7300" y="1"/>
                  </a:lnTo>
                  <a:lnTo>
                    <a:pt x="4866"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a:off x="2855525" y="290500"/>
              <a:ext cx="591900" cy="673475"/>
            </a:xfrm>
            <a:custGeom>
              <a:avLst/>
              <a:gdLst/>
              <a:ahLst/>
              <a:cxnLst/>
              <a:rect l="l" t="t" r="r" b="b"/>
              <a:pathLst>
                <a:path w="23676" h="26939" extrusionOk="0">
                  <a:moveTo>
                    <a:pt x="13735" y="0"/>
                  </a:moveTo>
                  <a:cubicBezTo>
                    <a:pt x="10555" y="0"/>
                    <a:pt x="7647" y="1136"/>
                    <a:pt x="4796" y="3448"/>
                  </a:cubicBezTo>
                  <a:cubicBezTo>
                    <a:pt x="4796" y="3448"/>
                    <a:pt x="2007" y="5820"/>
                    <a:pt x="3463" y="12662"/>
                  </a:cubicBezTo>
                  <a:cubicBezTo>
                    <a:pt x="3244" y="12565"/>
                    <a:pt x="2978" y="12498"/>
                    <a:pt x="2664" y="12498"/>
                  </a:cubicBezTo>
                  <a:cubicBezTo>
                    <a:pt x="2358" y="12498"/>
                    <a:pt x="2007" y="12561"/>
                    <a:pt x="1606" y="12721"/>
                  </a:cubicBezTo>
                  <a:cubicBezTo>
                    <a:pt x="0" y="13363"/>
                    <a:pt x="650" y="17640"/>
                    <a:pt x="3633" y="17640"/>
                  </a:cubicBezTo>
                  <a:cubicBezTo>
                    <a:pt x="4027" y="17640"/>
                    <a:pt x="4461" y="17565"/>
                    <a:pt x="4935" y="17398"/>
                  </a:cubicBezTo>
                  <a:cubicBezTo>
                    <a:pt x="7430" y="23559"/>
                    <a:pt x="11202" y="26703"/>
                    <a:pt x="15089" y="26934"/>
                  </a:cubicBezTo>
                  <a:cubicBezTo>
                    <a:pt x="15152" y="26937"/>
                    <a:pt x="15215" y="26938"/>
                    <a:pt x="15278" y="26938"/>
                  </a:cubicBezTo>
                  <a:cubicBezTo>
                    <a:pt x="15658" y="26938"/>
                    <a:pt x="16035" y="26889"/>
                    <a:pt x="16403" y="26815"/>
                  </a:cubicBezTo>
                  <a:cubicBezTo>
                    <a:pt x="16838" y="26736"/>
                    <a:pt x="17267" y="26623"/>
                    <a:pt x="17670" y="26439"/>
                  </a:cubicBezTo>
                  <a:cubicBezTo>
                    <a:pt x="20078" y="25324"/>
                    <a:pt x="21952" y="22974"/>
                    <a:pt x="22916" y="19477"/>
                  </a:cubicBezTo>
                  <a:cubicBezTo>
                    <a:pt x="23238" y="18322"/>
                    <a:pt x="23456" y="17042"/>
                    <a:pt x="23568" y="15637"/>
                  </a:cubicBezTo>
                  <a:cubicBezTo>
                    <a:pt x="23668" y="14350"/>
                    <a:pt x="23675" y="12964"/>
                    <a:pt x="23577" y="11473"/>
                  </a:cubicBezTo>
                  <a:cubicBezTo>
                    <a:pt x="22962" y="2274"/>
                    <a:pt x="18659" y="823"/>
                    <a:pt x="18659" y="823"/>
                  </a:cubicBezTo>
                  <a:cubicBezTo>
                    <a:pt x="16935" y="276"/>
                    <a:pt x="15302" y="0"/>
                    <a:pt x="13735" y="0"/>
                  </a:cubicBezTo>
                  <a:close/>
                </a:path>
              </a:pathLst>
            </a:custGeom>
            <a:solidFill>
              <a:srgbClr val="613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a:off x="3256425" y="578700"/>
              <a:ext cx="40400" cy="131050"/>
            </a:xfrm>
            <a:custGeom>
              <a:avLst/>
              <a:gdLst/>
              <a:ahLst/>
              <a:cxnLst/>
              <a:rect l="l" t="t" r="r" b="b"/>
              <a:pathLst>
                <a:path w="1616" h="5242" extrusionOk="0">
                  <a:moveTo>
                    <a:pt x="461" y="0"/>
                  </a:moveTo>
                  <a:cubicBezTo>
                    <a:pt x="372" y="511"/>
                    <a:pt x="379" y="1029"/>
                    <a:pt x="441" y="1539"/>
                  </a:cubicBezTo>
                  <a:cubicBezTo>
                    <a:pt x="492" y="2048"/>
                    <a:pt x="645" y="2560"/>
                    <a:pt x="768" y="3020"/>
                  </a:cubicBezTo>
                  <a:cubicBezTo>
                    <a:pt x="900" y="3479"/>
                    <a:pt x="974" y="3913"/>
                    <a:pt x="891" y="4334"/>
                  </a:cubicBezTo>
                  <a:cubicBezTo>
                    <a:pt x="852" y="4535"/>
                    <a:pt x="758" y="4754"/>
                    <a:pt x="638" y="4895"/>
                  </a:cubicBezTo>
                  <a:cubicBezTo>
                    <a:pt x="513" y="5035"/>
                    <a:pt x="237" y="5090"/>
                    <a:pt x="0" y="5184"/>
                  </a:cubicBezTo>
                  <a:cubicBezTo>
                    <a:pt x="144" y="5208"/>
                    <a:pt x="289" y="5241"/>
                    <a:pt x="443" y="5241"/>
                  </a:cubicBezTo>
                  <a:cubicBezTo>
                    <a:pt x="561" y="5241"/>
                    <a:pt x="684" y="5222"/>
                    <a:pt x="817" y="5165"/>
                  </a:cubicBezTo>
                  <a:cubicBezTo>
                    <a:pt x="1095" y="5001"/>
                    <a:pt x="1265" y="4765"/>
                    <a:pt x="1381" y="4493"/>
                  </a:cubicBezTo>
                  <a:cubicBezTo>
                    <a:pt x="1615" y="3950"/>
                    <a:pt x="1538" y="3344"/>
                    <a:pt x="1405" y="2847"/>
                  </a:cubicBezTo>
                  <a:cubicBezTo>
                    <a:pt x="1255" y="2343"/>
                    <a:pt x="1094" y="1901"/>
                    <a:pt x="942" y="1429"/>
                  </a:cubicBezTo>
                  <a:cubicBezTo>
                    <a:pt x="789" y="960"/>
                    <a:pt x="644" y="485"/>
                    <a:pt x="461"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3"/>
            <p:cNvSpPr/>
            <p:nvPr/>
          </p:nvSpPr>
          <p:spPr>
            <a:xfrm>
              <a:off x="3182975" y="714675"/>
              <a:ext cx="107375" cy="49700"/>
            </a:xfrm>
            <a:custGeom>
              <a:avLst/>
              <a:gdLst/>
              <a:ahLst/>
              <a:cxnLst/>
              <a:rect l="l" t="t" r="r" b="b"/>
              <a:pathLst>
                <a:path w="4295" h="1988" extrusionOk="0">
                  <a:moveTo>
                    <a:pt x="1" y="0"/>
                  </a:moveTo>
                  <a:lnTo>
                    <a:pt x="1" y="0"/>
                  </a:lnTo>
                  <a:cubicBezTo>
                    <a:pt x="284" y="804"/>
                    <a:pt x="937" y="1503"/>
                    <a:pt x="1785" y="1824"/>
                  </a:cubicBezTo>
                  <a:cubicBezTo>
                    <a:pt x="2067" y="1929"/>
                    <a:pt x="2372" y="1987"/>
                    <a:pt x="2674" y="1987"/>
                  </a:cubicBezTo>
                  <a:cubicBezTo>
                    <a:pt x="2821" y="1987"/>
                    <a:pt x="2968" y="1974"/>
                    <a:pt x="3111" y="1945"/>
                  </a:cubicBezTo>
                  <a:cubicBezTo>
                    <a:pt x="3555" y="1887"/>
                    <a:pt x="3950" y="1670"/>
                    <a:pt x="4294" y="1427"/>
                  </a:cubicBezTo>
                  <a:lnTo>
                    <a:pt x="4294" y="1427"/>
                  </a:lnTo>
                  <a:cubicBezTo>
                    <a:pt x="3886" y="1506"/>
                    <a:pt x="3500" y="1589"/>
                    <a:pt x="3117" y="1589"/>
                  </a:cubicBezTo>
                  <a:cubicBezTo>
                    <a:pt x="3104" y="1589"/>
                    <a:pt x="3092" y="1589"/>
                    <a:pt x="3079" y="1588"/>
                  </a:cubicBezTo>
                  <a:cubicBezTo>
                    <a:pt x="3049" y="1589"/>
                    <a:pt x="3020" y="1590"/>
                    <a:pt x="2990" y="1590"/>
                  </a:cubicBezTo>
                  <a:cubicBezTo>
                    <a:pt x="2632" y="1590"/>
                    <a:pt x="2276" y="1524"/>
                    <a:pt x="1943" y="1394"/>
                  </a:cubicBezTo>
                  <a:cubicBezTo>
                    <a:pt x="1581" y="1265"/>
                    <a:pt x="1242" y="1063"/>
                    <a:pt x="920" y="825"/>
                  </a:cubicBezTo>
                  <a:cubicBezTo>
                    <a:pt x="603" y="581"/>
                    <a:pt x="291" y="311"/>
                    <a:pt x="1"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3"/>
            <p:cNvSpPr/>
            <p:nvPr/>
          </p:nvSpPr>
          <p:spPr>
            <a:xfrm>
              <a:off x="3162700" y="574975"/>
              <a:ext cx="36475" cy="65525"/>
            </a:xfrm>
            <a:custGeom>
              <a:avLst/>
              <a:gdLst/>
              <a:ahLst/>
              <a:cxnLst/>
              <a:rect l="l" t="t" r="r" b="b"/>
              <a:pathLst>
                <a:path w="1459" h="2621" extrusionOk="0">
                  <a:moveTo>
                    <a:pt x="729" y="0"/>
                  </a:moveTo>
                  <a:cubicBezTo>
                    <a:pt x="326" y="0"/>
                    <a:pt x="0" y="586"/>
                    <a:pt x="0" y="1310"/>
                  </a:cubicBezTo>
                  <a:cubicBezTo>
                    <a:pt x="0" y="2034"/>
                    <a:pt x="326" y="2620"/>
                    <a:pt x="729" y="2620"/>
                  </a:cubicBezTo>
                  <a:cubicBezTo>
                    <a:pt x="1133" y="2620"/>
                    <a:pt x="1459" y="2034"/>
                    <a:pt x="1459" y="1310"/>
                  </a:cubicBezTo>
                  <a:cubicBezTo>
                    <a:pt x="1459" y="586"/>
                    <a:pt x="1133" y="0"/>
                    <a:pt x="729"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3"/>
            <p:cNvSpPr/>
            <p:nvPr/>
          </p:nvSpPr>
          <p:spPr>
            <a:xfrm>
              <a:off x="3316200" y="574975"/>
              <a:ext cx="36475" cy="65525"/>
            </a:xfrm>
            <a:custGeom>
              <a:avLst/>
              <a:gdLst/>
              <a:ahLst/>
              <a:cxnLst/>
              <a:rect l="l" t="t" r="r" b="b"/>
              <a:pathLst>
                <a:path w="1459" h="2621" extrusionOk="0">
                  <a:moveTo>
                    <a:pt x="729" y="0"/>
                  </a:moveTo>
                  <a:cubicBezTo>
                    <a:pt x="326" y="0"/>
                    <a:pt x="0" y="586"/>
                    <a:pt x="0" y="1310"/>
                  </a:cubicBezTo>
                  <a:cubicBezTo>
                    <a:pt x="0" y="2034"/>
                    <a:pt x="326" y="2620"/>
                    <a:pt x="729" y="2620"/>
                  </a:cubicBezTo>
                  <a:cubicBezTo>
                    <a:pt x="1133" y="2620"/>
                    <a:pt x="1458" y="2034"/>
                    <a:pt x="1458" y="1310"/>
                  </a:cubicBezTo>
                  <a:cubicBezTo>
                    <a:pt x="1458" y="586"/>
                    <a:pt x="1133" y="0"/>
                    <a:pt x="729"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2864550" y="238100"/>
              <a:ext cx="669175" cy="451100"/>
            </a:xfrm>
            <a:custGeom>
              <a:avLst/>
              <a:gdLst/>
              <a:ahLst/>
              <a:cxnLst/>
              <a:rect l="l" t="t" r="r" b="b"/>
              <a:pathLst>
                <a:path w="26767" h="18044" extrusionOk="0">
                  <a:moveTo>
                    <a:pt x="16913" y="1"/>
                  </a:moveTo>
                  <a:cubicBezTo>
                    <a:pt x="16217" y="1"/>
                    <a:pt x="15517" y="82"/>
                    <a:pt x="14835" y="219"/>
                  </a:cubicBezTo>
                  <a:cubicBezTo>
                    <a:pt x="13851" y="410"/>
                    <a:pt x="12862" y="713"/>
                    <a:pt x="11869" y="713"/>
                  </a:cubicBezTo>
                  <a:cubicBezTo>
                    <a:pt x="11690" y="713"/>
                    <a:pt x="11511" y="703"/>
                    <a:pt x="11331" y="681"/>
                  </a:cubicBezTo>
                  <a:cubicBezTo>
                    <a:pt x="10757" y="609"/>
                    <a:pt x="10209" y="411"/>
                    <a:pt x="9642" y="326"/>
                  </a:cubicBezTo>
                  <a:cubicBezTo>
                    <a:pt x="9398" y="287"/>
                    <a:pt x="9152" y="268"/>
                    <a:pt x="8906" y="268"/>
                  </a:cubicBezTo>
                  <a:cubicBezTo>
                    <a:pt x="8067" y="268"/>
                    <a:pt x="7228" y="485"/>
                    <a:pt x="6468" y="846"/>
                  </a:cubicBezTo>
                  <a:cubicBezTo>
                    <a:pt x="5491" y="1315"/>
                    <a:pt x="4626" y="2008"/>
                    <a:pt x="3881" y="2800"/>
                  </a:cubicBezTo>
                  <a:cubicBezTo>
                    <a:pt x="3241" y="3466"/>
                    <a:pt x="2824" y="4284"/>
                    <a:pt x="2719" y="5202"/>
                  </a:cubicBezTo>
                  <a:cubicBezTo>
                    <a:pt x="2561" y="5081"/>
                    <a:pt x="2368" y="5027"/>
                    <a:pt x="2171" y="5027"/>
                  </a:cubicBezTo>
                  <a:cubicBezTo>
                    <a:pt x="1852" y="5027"/>
                    <a:pt x="1518" y="5170"/>
                    <a:pt x="1294" y="5407"/>
                  </a:cubicBezTo>
                  <a:cubicBezTo>
                    <a:pt x="931" y="5790"/>
                    <a:pt x="806" y="6337"/>
                    <a:pt x="792" y="6865"/>
                  </a:cubicBezTo>
                  <a:cubicBezTo>
                    <a:pt x="779" y="7386"/>
                    <a:pt x="865" y="7907"/>
                    <a:pt x="859" y="8436"/>
                  </a:cubicBezTo>
                  <a:cubicBezTo>
                    <a:pt x="832" y="9986"/>
                    <a:pt x="1" y="11536"/>
                    <a:pt x="450" y="13022"/>
                  </a:cubicBezTo>
                  <a:cubicBezTo>
                    <a:pt x="646" y="13689"/>
                    <a:pt x="1075" y="14229"/>
                    <a:pt x="1604" y="14698"/>
                  </a:cubicBezTo>
                  <a:cubicBezTo>
                    <a:pt x="1860" y="14626"/>
                    <a:pt x="2094" y="14596"/>
                    <a:pt x="2305" y="14596"/>
                  </a:cubicBezTo>
                  <a:cubicBezTo>
                    <a:pt x="2616" y="14596"/>
                    <a:pt x="2879" y="14661"/>
                    <a:pt x="3095" y="14751"/>
                  </a:cubicBezTo>
                  <a:cubicBezTo>
                    <a:pt x="3088" y="14719"/>
                    <a:pt x="3085" y="14691"/>
                    <a:pt x="3079" y="14659"/>
                  </a:cubicBezTo>
                  <a:lnTo>
                    <a:pt x="3079" y="14659"/>
                  </a:lnTo>
                  <a:lnTo>
                    <a:pt x="4619" y="15847"/>
                  </a:lnTo>
                  <a:cubicBezTo>
                    <a:pt x="5259" y="15328"/>
                    <a:pt x="5668" y="14583"/>
                    <a:pt x="6002" y="13832"/>
                  </a:cubicBezTo>
                  <a:cubicBezTo>
                    <a:pt x="6838" y="11949"/>
                    <a:pt x="7300" y="9922"/>
                    <a:pt x="7360" y="7864"/>
                  </a:cubicBezTo>
                  <a:cubicBezTo>
                    <a:pt x="7360" y="7864"/>
                    <a:pt x="10941" y="10441"/>
                    <a:pt x="14222" y="10441"/>
                  </a:cubicBezTo>
                  <a:cubicBezTo>
                    <a:pt x="14652" y="10441"/>
                    <a:pt x="15078" y="10397"/>
                    <a:pt x="15490" y="10296"/>
                  </a:cubicBezTo>
                  <a:cubicBezTo>
                    <a:pt x="16058" y="10157"/>
                    <a:pt x="16602" y="10095"/>
                    <a:pt x="17115" y="10095"/>
                  </a:cubicBezTo>
                  <a:cubicBezTo>
                    <a:pt x="19806" y="10095"/>
                    <a:pt x="21654" y="11817"/>
                    <a:pt x="21759" y="13306"/>
                  </a:cubicBezTo>
                  <a:cubicBezTo>
                    <a:pt x="21882" y="15080"/>
                    <a:pt x="23209" y="17733"/>
                    <a:pt x="23209" y="17733"/>
                  </a:cubicBezTo>
                  <a:cubicBezTo>
                    <a:pt x="23203" y="17838"/>
                    <a:pt x="23189" y="17938"/>
                    <a:pt x="23176" y="18043"/>
                  </a:cubicBezTo>
                  <a:cubicBezTo>
                    <a:pt x="23849" y="17231"/>
                    <a:pt x="24496" y="16400"/>
                    <a:pt x="25050" y="15502"/>
                  </a:cubicBezTo>
                  <a:cubicBezTo>
                    <a:pt x="25868" y="14176"/>
                    <a:pt x="26488" y="12698"/>
                    <a:pt x="26627" y="11147"/>
                  </a:cubicBezTo>
                  <a:cubicBezTo>
                    <a:pt x="26766" y="9596"/>
                    <a:pt x="26396" y="7960"/>
                    <a:pt x="25412" y="6753"/>
                  </a:cubicBezTo>
                  <a:cubicBezTo>
                    <a:pt x="24496" y="5624"/>
                    <a:pt x="22872" y="5017"/>
                    <a:pt x="22509" y="3604"/>
                  </a:cubicBezTo>
                  <a:cubicBezTo>
                    <a:pt x="22127" y="2113"/>
                    <a:pt x="20860" y="946"/>
                    <a:pt x="19407" y="417"/>
                  </a:cubicBezTo>
                  <a:cubicBezTo>
                    <a:pt x="18609" y="123"/>
                    <a:pt x="17764" y="1"/>
                    <a:pt x="169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3"/>
            <p:cNvSpPr/>
            <p:nvPr/>
          </p:nvSpPr>
          <p:spPr>
            <a:xfrm>
              <a:off x="246510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3"/>
            <p:cNvSpPr/>
            <p:nvPr/>
          </p:nvSpPr>
          <p:spPr>
            <a:xfrm>
              <a:off x="2389900" y="2498100"/>
              <a:ext cx="132850" cy="2977850"/>
            </a:xfrm>
            <a:custGeom>
              <a:avLst/>
              <a:gdLst/>
              <a:ahLst/>
              <a:cxnLst/>
              <a:rect l="l" t="t" r="r" b="b"/>
              <a:pathLst>
                <a:path w="5314" h="119114" extrusionOk="0">
                  <a:moveTo>
                    <a:pt x="1" y="1"/>
                  </a:moveTo>
                  <a:lnTo>
                    <a:pt x="1" y="119113"/>
                  </a:lnTo>
                  <a:lnTo>
                    <a:pt x="5313" y="119113"/>
                  </a:lnTo>
                  <a:lnTo>
                    <a:pt x="5313"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138315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3"/>
            <p:cNvSpPr/>
            <p:nvPr/>
          </p:nvSpPr>
          <p:spPr>
            <a:xfrm>
              <a:off x="1307950" y="2498100"/>
              <a:ext cx="132850" cy="2977850"/>
            </a:xfrm>
            <a:custGeom>
              <a:avLst/>
              <a:gdLst/>
              <a:ahLst/>
              <a:cxnLst/>
              <a:rect l="l" t="t" r="r" b="b"/>
              <a:pathLst>
                <a:path w="5314" h="119114" extrusionOk="0">
                  <a:moveTo>
                    <a:pt x="1" y="1"/>
                  </a:moveTo>
                  <a:lnTo>
                    <a:pt x="1" y="119113"/>
                  </a:lnTo>
                  <a:lnTo>
                    <a:pt x="5313" y="119113"/>
                  </a:lnTo>
                  <a:lnTo>
                    <a:pt x="5313"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3"/>
            <p:cNvSpPr/>
            <p:nvPr/>
          </p:nvSpPr>
          <p:spPr>
            <a:xfrm>
              <a:off x="6178375" y="2498100"/>
              <a:ext cx="132825" cy="2977850"/>
            </a:xfrm>
            <a:custGeom>
              <a:avLst/>
              <a:gdLst/>
              <a:ahLst/>
              <a:cxnLst/>
              <a:rect l="l" t="t" r="r" b="b"/>
              <a:pathLst>
                <a:path w="5313" h="119114" extrusionOk="0">
                  <a:moveTo>
                    <a:pt x="0" y="1"/>
                  </a:moveTo>
                  <a:lnTo>
                    <a:pt x="0" y="119113"/>
                  </a:lnTo>
                  <a:lnTo>
                    <a:pt x="5312" y="119113"/>
                  </a:lnTo>
                  <a:lnTo>
                    <a:pt x="5312"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3"/>
            <p:cNvSpPr/>
            <p:nvPr/>
          </p:nvSpPr>
          <p:spPr>
            <a:xfrm>
              <a:off x="610320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3"/>
            <p:cNvSpPr/>
            <p:nvPr/>
          </p:nvSpPr>
          <p:spPr>
            <a:xfrm>
              <a:off x="5096425" y="2498100"/>
              <a:ext cx="132825" cy="2977850"/>
            </a:xfrm>
            <a:custGeom>
              <a:avLst/>
              <a:gdLst/>
              <a:ahLst/>
              <a:cxnLst/>
              <a:rect l="l" t="t" r="r" b="b"/>
              <a:pathLst>
                <a:path w="5313" h="119114" extrusionOk="0">
                  <a:moveTo>
                    <a:pt x="0" y="1"/>
                  </a:moveTo>
                  <a:lnTo>
                    <a:pt x="0" y="119113"/>
                  </a:lnTo>
                  <a:lnTo>
                    <a:pt x="5312" y="119113"/>
                  </a:lnTo>
                  <a:lnTo>
                    <a:pt x="5312"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a:off x="5021250" y="2498100"/>
              <a:ext cx="132800" cy="2977850"/>
            </a:xfrm>
            <a:custGeom>
              <a:avLst/>
              <a:gdLst/>
              <a:ahLst/>
              <a:cxnLst/>
              <a:rect l="l" t="t" r="r" b="b"/>
              <a:pathLst>
                <a:path w="5312" h="119114" extrusionOk="0">
                  <a:moveTo>
                    <a:pt x="0" y="1"/>
                  </a:moveTo>
                  <a:lnTo>
                    <a:pt x="0" y="119113"/>
                  </a:lnTo>
                  <a:lnTo>
                    <a:pt x="5312" y="119113"/>
                  </a:lnTo>
                  <a:lnTo>
                    <a:pt x="5312"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3"/>
            <p:cNvSpPr/>
            <p:nvPr/>
          </p:nvSpPr>
          <p:spPr>
            <a:xfrm>
              <a:off x="1122675" y="2391025"/>
              <a:ext cx="1526300" cy="183500"/>
            </a:xfrm>
            <a:custGeom>
              <a:avLst/>
              <a:gdLst/>
              <a:ahLst/>
              <a:cxnLst/>
              <a:rect l="l" t="t" r="r" b="b"/>
              <a:pathLst>
                <a:path w="61052" h="7340" extrusionOk="0">
                  <a:moveTo>
                    <a:pt x="0" y="1"/>
                  </a:moveTo>
                  <a:lnTo>
                    <a:pt x="0" y="7340"/>
                  </a:lnTo>
                  <a:lnTo>
                    <a:pt x="61052" y="7340"/>
                  </a:lnTo>
                  <a:lnTo>
                    <a:pt x="61052" y="1"/>
                  </a:lnTo>
                  <a:close/>
                </a:path>
              </a:pathLst>
            </a:custGeom>
            <a:solidFill>
              <a:srgbClr val="B55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3"/>
            <p:cNvSpPr/>
            <p:nvPr/>
          </p:nvSpPr>
          <p:spPr>
            <a:xfrm>
              <a:off x="2639150" y="2391025"/>
              <a:ext cx="3857350" cy="183500"/>
            </a:xfrm>
            <a:custGeom>
              <a:avLst/>
              <a:gdLst/>
              <a:ahLst/>
              <a:cxnLst/>
              <a:rect l="l" t="t" r="r" b="b"/>
              <a:pathLst>
                <a:path w="154294" h="7340" extrusionOk="0">
                  <a:moveTo>
                    <a:pt x="0" y="1"/>
                  </a:moveTo>
                  <a:lnTo>
                    <a:pt x="0" y="7340"/>
                  </a:lnTo>
                  <a:lnTo>
                    <a:pt x="154293" y="7340"/>
                  </a:lnTo>
                  <a:lnTo>
                    <a:pt x="154293" y="1"/>
                  </a:lnTo>
                  <a:close/>
                </a:path>
              </a:pathLst>
            </a:custGeom>
            <a:solidFill>
              <a:srgbClr val="D16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3"/>
            <p:cNvSpPr/>
            <p:nvPr/>
          </p:nvSpPr>
          <p:spPr>
            <a:xfrm>
              <a:off x="5875675" y="1789150"/>
              <a:ext cx="335525" cy="335975"/>
            </a:xfrm>
            <a:custGeom>
              <a:avLst/>
              <a:gdLst/>
              <a:ahLst/>
              <a:cxnLst/>
              <a:rect l="l" t="t" r="r" b="b"/>
              <a:pathLst>
                <a:path w="13421" h="13439" extrusionOk="0">
                  <a:moveTo>
                    <a:pt x="1683" y="0"/>
                  </a:moveTo>
                  <a:cubicBezTo>
                    <a:pt x="1058" y="0"/>
                    <a:pt x="446" y="221"/>
                    <a:pt x="253" y="854"/>
                  </a:cubicBezTo>
                  <a:cubicBezTo>
                    <a:pt x="1" y="1675"/>
                    <a:pt x="691" y="2281"/>
                    <a:pt x="964" y="3005"/>
                  </a:cubicBezTo>
                  <a:cubicBezTo>
                    <a:pt x="1175" y="3561"/>
                    <a:pt x="1079" y="4111"/>
                    <a:pt x="1066" y="4700"/>
                  </a:cubicBezTo>
                  <a:cubicBezTo>
                    <a:pt x="1047" y="5492"/>
                    <a:pt x="1070" y="6255"/>
                    <a:pt x="1398" y="7004"/>
                  </a:cubicBezTo>
                  <a:cubicBezTo>
                    <a:pt x="1726" y="7754"/>
                    <a:pt x="2356" y="8340"/>
                    <a:pt x="3121" y="8562"/>
                  </a:cubicBezTo>
                  <a:cubicBezTo>
                    <a:pt x="3389" y="8639"/>
                    <a:pt x="3655" y="8655"/>
                    <a:pt x="3917" y="8655"/>
                  </a:cubicBezTo>
                  <a:cubicBezTo>
                    <a:pt x="4099" y="8655"/>
                    <a:pt x="4279" y="8647"/>
                    <a:pt x="4458" y="8647"/>
                  </a:cubicBezTo>
                  <a:cubicBezTo>
                    <a:pt x="4760" y="8647"/>
                    <a:pt x="5057" y="8669"/>
                    <a:pt x="5348" y="8785"/>
                  </a:cubicBezTo>
                  <a:cubicBezTo>
                    <a:pt x="6224" y="9132"/>
                    <a:pt x="6375" y="9919"/>
                    <a:pt x="6532" y="10763"/>
                  </a:cubicBezTo>
                  <a:cubicBezTo>
                    <a:pt x="6612" y="11190"/>
                    <a:pt x="6604" y="11631"/>
                    <a:pt x="6837" y="12023"/>
                  </a:cubicBezTo>
                  <a:cubicBezTo>
                    <a:pt x="7289" y="12782"/>
                    <a:pt x="7982" y="13334"/>
                    <a:pt x="8923" y="13415"/>
                  </a:cubicBezTo>
                  <a:cubicBezTo>
                    <a:pt x="9102" y="13430"/>
                    <a:pt x="9277" y="13438"/>
                    <a:pt x="9447" y="13438"/>
                  </a:cubicBezTo>
                  <a:cubicBezTo>
                    <a:pt x="11377" y="13438"/>
                    <a:pt x="12709" y="12432"/>
                    <a:pt x="13173" y="10372"/>
                  </a:cubicBezTo>
                  <a:cubicBezTo>
                    <a:pt x="13421" y="9262"/>
                    <a:pt x="12997" y="8080"/>
                    <a:pt x="12161" y="7307"/>
                  </a:cubicBezTo>
                  <a:cubicBezTo>
                    <a:pt x="11644" y="6828"/>
                    <a:pt x="10962" y="6710"/>
                    <a:pt x="10439" y="6215"/>
                  </a:cubicBezTo>
                  <a:cubicBezTo>
                    <a:pt x="9507" y="5330"/>
                    <a:pt x="9186" y="4091"/>
                    <a:pt x="8889" y="2862"/>
                  </a:cubicBezTo>
                  <a:cubicBezTo>
                    <a:pt x="8801" y="2496"/>
                    <a:pt x="8725" y="2135"/>
                    <a:pt x="8525" y="1811"/>
                  </a:cubicBezTo>
                  <a:cubicBezTo>
                    <a:pt x="8392" y="1597"/>
                    <a:pt x="8213" y="1423"/>
                    <a:pt x="8017" y="1259"/>
                  </a:cubicBezTo>
                  <a:cubicBezTo>
                    <a:pt x="7553" y="871"/>
                    <a:pt x="7078" y="522"/>
                    <a:pt x="6478" y="386"/>
                  </a:cubicBezTo>
                  <a:cubicBezTo>
                    <a:pt x="6220" y="327"/>
                    <a:pt x="5958" y="308"/>
                    <a:pt x="5694" y="308"/>
                  </a:cubicBezTo>
                  <a:cubicBezTo>
                    <a:pt x="5208" y="308"/>
                    <a:pt x="4717" y="373"/>
                    <a:pt x="4239" y="373"/>
                  </a:cubicBezTo>
                  <a:cubicBezTo>
                    <a:pt x="4155" y="373"/>
                    <a:pt x="4072" y="371"/>
                    <a:pt x="3988" y="366"/>
                  </a:cubicBezTo>
                  <a:cubicBezTo>
                    <a:pt x="3269" y="325"/>
                    <a:pt x="2565" y="55"/>
                    <a:pt x="1876" y="7"/>
                  </a:cubicBezTo>
                  <a:cubicBezTo>
                    <a:pt x="1812" y="3"/>
                    <a:pt x="1747" y="0"/>
                    <a:pt x="1683" y="0"/>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a:off x="6113200" y="1738100"/>
              <a:ext cx="209800" cy="385575"/>
            </a:xfrm>
            <a:custGeom>
              <a:avLst/>
              <a:gdLst/>
              <a:ahLst/>
              <a:cxnLst/>
              <a:rect l="l" t="t" r="r" b="b"/>
              <a:pathLst>
                <a:path w="8392" h="15423" extrusionOk="0">
                  <a:moveTo>
                    <a:pt x="4302" y="1"/>
                  </a:moveTo>
                  <a:cubicBezTo>
                    <a:pt x="4165" y="1"/>
                    <a:pt x="4026" y="31"/>
                    <a:pt x="3887" y="99"/>
                  </a:cubicBezTo>
                  <a:cubicBezTo>
                    <a:pt x="3206" y="429"/>
                    <a:pt x="3152" y="1282"/>
                    <a:pt x="2806" y="1878"/>
                  </a:cubicBezTo>
                  <a:cubicBezTo>
                    <a:pt x="2539" y="2339"/>
                    <a:pt x="2219" y="2692"/>
                    <a:pt x="1855" y="3073"/>
                  </a:cubicBezTo>
                  <a:cubicBezTo>
                    <a:pt x="1365" y="3586"/>
                    <a:pt x="944" y="4078"/>
                    <a:pt x="671" y="4750"/>
                  </a:cubicBezTo>
                  <a:cubicBezTo>
                    <a:pt x="398" y="5423"/>
                    <a:pt x="410" y="6172"/>
                    <a:pt x="711" y="6815"/>
                  </a:cubicBezTo>
                  <a:cubicBezTo>
                    <a:pt x="1009" y="7459"/>
                    <a:pt x="1639" y="7772"/>
                    <a:pt x="1836" y="8449"/>
                  </a:cubicBezTo>
                  <a:cubicBezTo>
                    <a:pt x="2077" y="9281"/>
                    <a:pt x="1471" y="9943"/>
                    <a:pt x="977" y="10566"/>
                  </a:cubicBezTo>
                  <a:cubicBezTo>
                    <a:pt x="726" y="10883"/>
                    <a:pt x="398" y="11198"/>
                    <a:pt x="263" y="11603"/>
                  </a:cubicBezTo>
                  <a:cubicBezTo>
                    <a:pt x="0" y="12386"/>
                    <a:pt x="102" y="13237"/>
                    <a:pt x="647" y="13905"/>
                  </a:cubicBezTo>
                  <a:cubicBezTo>
                    <a:pt x="1447" y="14886"/>
                    <a:pt x="2350" y="15422"/>
                    <a:pt x="3354" y="15422"/>
                  </a:cubicBezTo>
                  <a:cubicBezTo>
                    <a:pt x="3958" y="15422"/>
                    <a:pt x="4598" y="15228"/>
                    <a:pt x="5273" y="14820"/>
                  </a:cubicBezTo>
                  <a:cubicBezTo>
                    <a:pt x="6165" y="14282"/>
                    <a:pt x="6631" y="13296"/>
                    <a:pt x="6650" y="12254"/>
                  </a:cubicBezTo>
                  <a:cubicBezTo>
                    <a:pt x="6662" y="11610"/>
                    <a:pt x="6353" y="11026"/>
                    <a:pt x="6412" y="10351"/>
                  </a:cubicBezTo>
                  <a:cubicBezTo>
                    <a:pt x="6518" y="9149"/>
                    <a:pt x="7221" y="8115"/>
                    <a:pt x="7863" y="7108"/>
                  </a:cubicBezTo>
                  <a:cubicBezTo>
                    <a:pt x="8054" y="6810"/>
                    <a:pt x="8242" y="6534"/>
                    <a:pt x="8325" y="6192"/>
                  </a:cubicBezTo>
                  <a:cubicBezTo>
                    <a:pt x="8380" y="5964"/>
                    <a:pt x="8392" y="5742"/>
                    <a:pt x="8374" y="5510"/>
                  </a:cubicBezTo>
                  <a:cubicBezTo>
                    <a:pt x="8333" y="4961"/>
                    <a:pt x="8268" y="4423"/>
                    <a:pt x="7973" y="3946"/>
                  </a:cubicBezTo>
                  <a:cubicBezTo>
                    <a:pt x="7576" y="3298"/>
                    <a:pt x="6887" y="2834"/>
                    <a:pt x="6413" y="2271"/>
                  </a:cubicBezTo>
                  <a:cubicBezTo>
                    <a:pt x="5995" y="1773"/>
                    <a:pt x="5787" y="1151"/>
                    <a:pt x="5413" y="666"/>
                  </a:cubicBezTo>
                  <a:cubicBezTo>
                    <a:pt x="5131" y="299"/>
                    <a:pt x="4730" y="1"/>
                    <a:pt x="4302"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3"/>
            <p:cNvSpPr/>
            <p:nvPr/>
          </p:nvSpPr>
          <p:spPr>
            <a:xfrm>
              <a:off x="5985425" y="2075300"/>
              <a:ext cx="316550" cy="324025"/>
            </a:xfrm>
            <a:custGeom>
              <a:avLst/>
              <a:gdLst/>
              <a:ahLst/>
              <a:cxnLst/>
              <a:rect l="l" t="t" r="r" b="b"/>
              <a:pathLst>
                <a:path w="12662" h="12961" extrusionOk="0">
                  <a:moveTo>
                    <a:pt x="2361" y="1"/>
                  </a:moveTo>
                  <a:cubicBezTo>
                    <a:pt x="1725" y="1"/>
                    <a:pt x="1191" y="482"/>
                    <a:pt x="1127" y="1115"/>
                  </a:cubicBezTo>
                  <a:cubicBezTo>
                    <a:pt x="1" y="12363"/>
                    <a:pt x="5255" y="12961"/>
                    <a:pt x="6384" y="12961"/>
                  </a:cubicBezTo>
                  <a:cubicBezTo>
                    <a:pt x="6518" y="12961"/>
                    <a:pt x="6594" y="12952"/>
                    <a:pt x="6594" y="12952"/>
                  </a:cubicBezTo>
                  <a:cubicBezTo>
                    <a:pt x="12661" y="12792"/>
                    <a:pt x="12308" y="4223"/>
                    <a:pt x="11979" y="1113"/>
                  </a:cubicBezTo>
                  <a:cubicBezTo>
                    <a:pt x="11913" y="481"/>
                    <a:pt x="11381" y="2"/>
                    <a:pt x="10746" y="1"/>
                  </a:cubicBezTo>
                  <a:close/>
                </a:path>
              </a:pathLst>
            </a:custGeom>
            <a:solidFill>
              <a:srgbClr val="E660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3"/>
            <p:cNvSpPr/>
            <p:nvPr/>
          </p:nvSpPr>
          <p:spPr>
            <a:xfrm>
              <a:off x="4091475" y="1213900"/>
              <a:ext cx="1530125" cy="1006350"/>
            </a:xfrm>
            <a:custGeom>
              <a:avLst/>
              <a:gdLst/>
              <a:ahLst/>
              <a:cxnLst/>
              <a:rect l="l" t="t" r="r" b="b"/>
              <a:pathLst>
                <a:path w="61205" h="40254" extrusionOk="0">
                  <a:moveTo>
                    <a:pt x="11" y="0"/>
                  </a:moveTo>
                  <a:cubicBezTo>
                    <a:pt x="5" y="0"/>
                    <a:pt x="0" y="5"/>
                    <a:pt x="0" y="11"/>
                  </a:cubicBezTo>
                  <a:lnTo>
                    <a:pt x="0" y="40244"/>
                  </a:lnTo>
                  <a:cubicBezTo>
                    <a:pt x="0" y="40250"/>
                    <a:pt x="5" y="40253"/>
                    <a:pt x="11" y="40253"/>
                  </a:cubicBezTo>
                  <a:lnTo>
                    <a:pt x="61195" y="40253"/>
                  </a:lnTo>
                  <a:cubicBezTo>
                    <a:pt x="61201" y="40253"/>
                    <a:pt x="61205" y="40250"/>
                    <a:pt x="61205" y="40244"/>
                  </a:cubicBezTo>
                  <a:lnTo>
                    <a:pt x="61205" y="11"/>
                  </a:lnTo>
                  <a:cubicBezTo>
                    <a:pt x="61205" y="5"/>
                    <a:pt x="61201" y="0"/>
                    <a:pt x="61195" y="0"/>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a:off x="4091475" y="1213900"/>
              <a:ext cx="87275" cy="1006375"/>
            </a:xfrm>
            <a:custGeom>
              <a:avLst/>
              <a:gdLst/>
              <a:ahLst/>
              <a:cxnLst/>
              <a:rect l="l" t="t" r="r" b="b"/>
              <a:pathLst>
                <a:path w="3491" h="40255" extrusionOk="0">
                  <a:moveTo>
                    <a:pt x="616" y="0"/>
                  </a:moveTo>
                  <a:cubicBezTo>
                    <a:pt x="276" y="0"/>
                    <a:pt x="0" y="276"/>
                    <a:pt x="0" y="616"/>
                  </a:cubicBezTo>
                  <a:lnTo>
                    <a:pt x="0" y="39639"/>
                  </a:lnTo>
                  <a:cubicBezTo>
                    <a:pt x="0" y="39979"/>
                    <a:pt x="276" y="40254"/>
                    <a:pt x="616" y="40254"/>
                  </a:cubicBezTo>
                  <a:lnTo>
                    <a:pt x="3490" y="40254"/>
                  </a:lnTo>
                  <a:lnTo>
                    <a:pt x="3490" y="0"/>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a:off x="4389975" y="2315075"/>
              <a:ext cx="797800" cy="74275"/>
            </a:xfrm>
            <a:custGeom>
              <a:avLst/>
              <a:gdLst/>
              <a:ahLst/>
              <a:cxnLst/>
              <a:rect l="l" t="t" r="r" b="b"/>
              <a:pathLst>
                <a:path w="31912" h="2971" extrusionOk="0">
                  <a:moveTo>
                    <a:pt x="0" y="0"/>
                  </a:moveTo>
                  <a:lnTo>
                    <a:pt x="0" y="2971"/>
                  </a:lnTo>
                  <a:lnTo>
                    <a:pt x="31912" y="2971"/>
                  </a:lnTo>
                  <a:lnTo>
                    <a:pt x="31912" y="0"/>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3"/>
            <p:cNvSpPr/>
            <p:nvPr/>
          </p:nvSpPr>
          <p:spPr>
            <a:xfrm>
              <a:off x="4704475" y="1972775"/>
              <a:ext cx="483300" cy="416575"/>
            </a:xfrm>
            <a:custGeom>
              <a:avLst/>
              <a:gdLst/>
              <a:ahLst/>
              <a:cxnLst/>
              <a:rect l="l" t="t" r="r" b="b"/>
              <a:pathLst>
                <a:path w="19332" h="16663" extrusionOk="0">
                  <a:moveTo>
                    <a:pt x="0" y="0"/>
                  </a:moveTo>
                  <a:lnTo>
                    <a:pt x="0" y="16663"/>
                  </a:lnTo>
                  <a:lnTo>
                    <a:pt x="19332" y="16663"/>
                  </a:lnTo>
                  <a:lnTo>
                    <a:pt x="19332" y="0"/>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3"/>
            <p:cNvSpPr/>
            <p:nvPr/>
          </p:nvSpPr>
          <p:spPr>
            <a:xfrm>
              <a:off x="3197125" y="2321600"/>
              <a:ext cx="1097075" cy="70150"/>
            </a:xfrm>
            <a:custGeom>
              <a:avLst/>
              <a:gdLst/>
              <a:ahLst/>
              <a:cxnLst/>
              <a:rect l="l" t="t" r="r" b="b"/>
              <a:pathLst>
                <a:path w="43883" h="2806" extrusionOk="0">
                  <a:moveTo>
                    <a:pt x="14" y="1"/>
                  </a:moveTo>
                  <a:cubicBezTo>
                    <a:pt x="7" y="1"/>
                    <a:pt x="1" y="7"/>
                    <a:pt x="1" y="14"/>
                  </a:cubicBezTo>
                  <a:lnTo>
                    <a:pt x="1" y="2806"/>
                  </a:lnTo>
                  <a:lnTo>
                    <a:pt x="43882" y="2806"/>
                  </a:lnTo>
                  <a:lnTo>
                    <a:pt x="43882" y="14"/>
                  </a:lnTo>
                  <a:cubicBezTo>
                    <a:pt x="43882" y="7"/>
                    <a:pt x="43877" y="1"/>
                    <a:pt x="43870" y="1"/>
                  </a:cubicBezTo>
                  <a:close/>
                </a:path>
              </a:pathLst>
            </a:custGeom>
            <a:solidFill>
              <a:srgbClr val="F5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3"/>
            <p:cNvSpPr/>
            <p:nvPr/>
          </p:nvSpPr>
          <p:spPr>
            <a:xfrm>
              <a:off x="2478075" y="2016050"/>
              <a:ext cx="299825" cy="373300"/>
            </a:xfrm>
            <a:custGeom>
              <a:avLst/>
              <a:gdLst/>
              <a:ahLst/>
              <a:cxnLst/>
              <a:rect l="l" t="t" r="r" b="b"/>
              <a:pathLst>
                <a:path w="11993" h="14932" extrusionOk="0">
                  <a:moveTo>
                    <a:pt x="909" y="1"/>
                  </a:moveTo>
                  <a:cubicBezTo>
                    <a:pt x="403" y="1"/>
                    <a:pt x="1" y="428"/>
                    <a:pt x="33" y="934"/>
                  </a:cubicBezTo>
                  <a:lnTo>
                    <a:pt x="833" y="14105"/>
                  </a:lnTo>
                  <a:cubicBezTo>
                    <a:pt x="861" y="14570"/>
                    <a:pt x="1245" y="14932"/>
                    <a:pt x="1710" y="14932"/>
                  </a:cubicBezTo>
                  <a:lnTo>
                    <a:pt x="10283" y="14932"/>
                  </a:lnTo>
                  <a:cubicBezTo>
                    <a:pt x="10749" y="14932"/>
                    <a:pt x="11133" y="14570"/>
                    <a:pt x="11161" y="14105"/>
                  </a:cubicBezTo>
                  <a:lnTo>
                    <a:pt x="11962" y="934"/>
                  </a:lnTo>
                  <a:cubicBezTo>
                    <a:pt x="11992" y="427"/>
                    <a:pt x="11590" y="1"/>
                    <a:pt x="11084" y="1"/>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2352075" y="2067650"/>
              <a:ext cx="187600" cy="272125"/>
            </a:xfrm>
            <a:custGeom>
              <a:avLst/>
              <a:gdLst/>
              <a:ahLst/>
              <a:cxnLst/>
              <a:rect l="l" t="t" r="r" b="b"/>
              <a:pathLst>
                <a:path w="7504" h="10885" extrusionOk="0">
                  <a:moveTo>
                    <a:pt x="3350" y="0"/>
                  </a:moveTo>
                  <a:cubicBezTo>
                    <a:pt x="3200" y="0"/>
                    <a:pt x="3050" y="12"/>
                    <a:pt x="2898" y="36"/>
                  </a:cubicBezTo>
                  <a:cubicBezTo>
                    <a:pt x="2197" y="147"/>
                    <a:pt x="1215" y="593"/>
                    <a:pt x="512" y="2084"/>
                  </a:cubicBezTo>
                  <a:cubicBezTo>
                    <a:pt x="1" y="3167"/>
                    <a:pt x="10" y="4362"/>
                    <a:pt x="541" y="5540"/>
                  </a:cubicBezTo>
                  <a:cubicBezTo>
                    <a:pt x="1796" y="8328"/>
                    <a:pt x="5702" y="10493"/>
                    <a:pt x="7044" y="10884"/>
                  </a:cubicBezTo>
                  <a:lnTo>
                    <a:pt x="7504" y="9308"/>
                  </a:lnTo>
                  <a:cubicBezTo>
                    <a:pt x="6312" y="8961"/>
                    <a:pt x="3012" y="7030"/>
                    <a:pt x="2039" y="4866"/>
                  </a:cubicBezTo>
                  <a:cubicBezTo>
                    <a:pt x="1701" y="4119"/>
                    <a:pt x="1688" y="3438"/>
                    <a:pt x="1996" y="2785"/>
                  </a:cubicBezTo>
                  <a:cubicBezTo>
                    <a:pt x="2476" y="1768"/>
                    <a:pt x="2986" y="1685"/>
                    <a:pt x="3154" y="1658"/>
                  </a:cubicBezTo>
                  <a:cubicBezTo>
                    <a:pt x="3215" y="1648"/>
                    <a:pt x="3278" y="1644"/>
                    <a:pt x="3342" y="1644"/>
                  </a:cubicBezTo>
                  <a:cubicBezTo>
                    <a:pt x="4273" y="1644"/>
                    <a:pt x="5436" y="2627"/>
                    <a:pt x="5789" y="2999"/>
                  </a:cubicBezTo>
                  <a:lnTo>
                    <a:pt x="6982" y="1870"/>
                  </a:lnTo>
                  <a:cubicBezTo>
                    <a:pt x="6789" y="1667"/>
                    <a:pt x="5166" y="0"/>
                    <a:pt x="3350" y="0"/>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6"/>
        <p:cNvGrpSpPr/>
        <p:nvPr/>
      </p:nvGrpSpPr>
      <p:grpSpPr>
        <a:xfrm>
          <a:off x="0" y="0"/>
          <a:ext cx="0" cy="0"/>
          <a:chOff x="0" y="0"/>
          <a:chExt cx="0" cy="0"/>
        </a:xfrm>
      </p:grpSpPr>
      <p:sp>
        <p:nvSpPr>
          <p:cNvPr id="1707" name="Google Shape;1707;p35"/>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Preliminary Qualitative Findings</a:t>
            </a:r>
            <a:endParaRPr dirty="0"/>
          </a:p>
        </p:txBody>
      </p:sp>
      <p:graphicFrame>
        <p:nvGraphicFramePr>
          <p:cNvPr id="7" name="Diagram 6">
            <a:extLst>
              <a:ext uri="{FF2B5EF4-FFF2-40B4-BE49-F238E27FC236}">
                <a16:creationId xmlns:a16="http://schemas.microsoft.com/office/drawing/2014/main" id="{A16F0FA9-AA82-0D41-9CE8-E93EBA8A743A}"/>
              </a:ext>
            </a:extLst>
          </p:cNvPr>
          <p:cNvGraphicFramePr/>
          <p:nvPr>
            <p:extLst>
              <p:ext uri="{D42A27DB-BD31-4B8C-83A1-F6EECF244321}">
                <p14:modId xmlns:p14="http://schemas.microsoft.com/office/powerpoint/2010/main" val="3404763657"/>
              </p:ext>
            </p:extLst>
          </p:nvPr>
        </p:nvGraphicFramePr>
        <p:xfrm>
          <a:off x="618567" y="1746270"/>
          <a:ext cx="2471294" cy="2857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id="{DEE201F1-E272-DD44-9A7C-BAE048F80174}"/>
              </a:ext>
            </a:extLst>
          </p:cNvPr>
          <p:cNvGraphicFramePr/>
          <p:nvPr>
            <p:extLst>
              <p:ext uri="{D42A27DB-BD31-4B8C-83A1-F6EECF244321}">
                <p14:modId xmlns:p14="http://schemas.microsoft.com/office/powerpoint/2010/main" val="464544299"/>
              </p:ext>
            </p:extLst>
          </p:nvPr>
        </p:nvGraphicFramePr>
        <p:xfrm>
          <a:off x="3362409" y="1744567"/>
          <a:ext cx="2471294" cy="28575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 8">
            <a:extLst>
              <a:ext uri="{FF2B5EF4-FFF2-40B4-BE49-F238E27FC236}">
                <a16:creationId xmlns:a16="http://schemas.microsoft.com/office/drawing/2014/main" id="{8944A057-EBED-6A45-8B72-4FA190E7FE5D}"/>
              </a:ext>
            </a:extLst>
          </p:cNvPr>
          <p:cNvGraphicFramePr/>
          <p:nvPr>
            <p:extLst>
              <p:ext uri="{D42A27DB-BD31-4B8C-83A1-F6EECF244321}">
                <p14:modId xmlns:p14="http://schemas.microsoft.com/office/powerpoint/2010/main" val="2799391306"/>
              </p:ext>
            </p:extLst>
          </p:nvPr>
        </p:nvGraphicFramePr>
        <p:xfrm>
          <a:off x="6106252" y="1744567"/>
          <a:ext cx="2471295" cy="28575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grpSp>
        <p:nvGrpSpPr>
          <p:cNvPr id="417" name="Google Shape;417;p24"/>
          <p:cNvGrpSpPr/>
          <p:nvPr/>
        </p:nvGrpSpPr>
        <p:grpSpPr>
          <a:xfrm>
            <a:off x="5335450" y="305675"/>
            <a:ext cx="3442075" cy="4472582"/>
            <a:chOff x="5335450" y="305675"/>
            <a:chExt cx="3442075" cy="4435325"/>
          </a:xfrm>
        </p:grpSpPr>
        <p:sp>
          <p:nvSpPr>
            <p:cNvPr id="418" name="Google Shape;418;p24"/>
            <p:cNvSpPr/>
            <p:nvPr/>
          </p:nvSpPr>
          <p:spPr>
            <a:xfrm>
              <a:off x="5422625" y="366700"/>
              <a:ext cx="3354900" cy="4374300"/>
            </a:xfrm>
            <a:prstGeom prst="rect">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4"/>
            <p:cNvSpPr/>
            <p:nvPr/>
          </p:nvSpPr>
          <p:spPr>
            <a:xfrm>
              <a:off x="5335450" y="305675"/>
              <a:ext cx="226800" cy="215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0" name="Google Shape;420;p24"/>
          <p:cNvSpPr/>
          <p:nvPr/>
        </p:nvSpPr>
        <p:spPr>
          <a:xfrm>
            <a:off x="5561250" y="365250"/>
            <a:ext cx="3216300" cy="4413000"/>
          </a:xfrm>
          <a:prstGeom prst="rect">
            <a:avLst/>
          </a:prstGeom>
          <a:solidFill>
            <a:srgbClr val="477861">
              <a:alpha val="88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1" name="Google Shape;421;p24"/>
          <p:cNvGrpSpPr/>
          <p:nvPr/>
        </p:nvGrpSpPr>
        <p:grpSpPr>
          <a:xfrm>
            <a:off x="1036550" y="523187"/>
            <a:ext cx="3355775" cy="4413000"/>
            <a:chOff x="1055000" y="365250"/>
            <a:chExt cx="3355775" cy="4413000"/>
          </a:xfrm>
        </p:grpSpPr>
        <p:sp>
          <p:nvSpPr>
            <p:cNvPr id="422" name="Google Shape;422;p24"/>
            <p:cNvSpPr/>
            <p:nvPr/>
          </p:nvSpPr>
          <p:spPr>
            <a:xfrm>
              <a:off x="1055000" y="512400"/>
              <a:ext cx="3216300" cy="4228500"/>
            </a:xfrm>
            <a:prstGeom prst="rect">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4"/>
            <p:cNvSpPr/>
            <p:nvPr/>
          </p:nvSpPr>
          <p:spPr>
            <a:xfrm>
              <a:off x="1194475" y="365250"/>
              <a:ext cx="3216300" cy="4413000"/>
            </a:xfrm>
            <a:prstGeom prst="rect">
              <a:avLst/>
            </a:prstGeom>
            <a:solidFill>
              <a:srgbClr val="FFA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4" name="Google Shape;424;p24"/>
          <p:cNvSpPr txBox="1">
            <a:spLocks noGrp="1"/>
          </p:cNvSpPr>
          <p:nvPr>
            <p:ph type="subTitle" idx="1"/>
          </p:nvPr>
        </p:nvSpPr>
        <p:spPr>
          <a:xfrm>
            <a:off x="1472389" y="1249316"/>
            <a:ext cx="2662846" cy="2813028"/>
          </a:xfrm>
          <a:prstGeom prst="rect">
            <a:avLst/>
          </a:prstGeom>
        </p:spPr>
        <p:txBody>
          <a:bodyPr spcFirstLastPara="1" wrap="square" lIns="91425" tIns="91425" rIns="91425" bIns="91425" anchor="t" anchorCtr="0">
            <a:noAutofit/>
          </a:bodyPr>
          <a:lstStyle/>
          <a:p>
            <a:pPr marL="0" lvl="0" indent="0"/>
            <a:r>
              <a:rPr lang="en-US" dirty="0"/>
              <a:t>”I think it's </a:t>
            </a:r>
            <a:r>
              <a:rPr lang="en-US" b="1" dirty="0">
                <a:solidFill>
                  <a:schemeClr val="accent1"/>
                </a:solidFill>
              </a:rPr>
              <a:t>probably negatively affected </a:t>
            </a:r>
            <a:r>
              <a:rPr lang="en-US" dirty="0"/>
              <a:t>[academic performance] in terms of grades, like my grades are okay, but like, how much…how invested in… how connected to the coursework I feel. I think right now that I value and prioritize my work far more than I prioritize school, and it might just be a senior thing. You know, I'm working like </a:t>
            </a:r>
            <a:r>
              <a:rPr lang="en-US" b="1" dirty="0">
                <a:solidFill>
                  <a:schemeClr val="accent1"/>
                </a:solidFill>
              </a:rPr>
              <a:t>25 hours a week instead of just 10</a:t>
            </a:r>
            <a:r>
              <a:rPr lang="en-US" dirty="0"/>
              <a:t>, like I was before. But yeah, </a:t>
            </a:r>
            <a:r>
              <a:rPr lang="en-US"/>
              <a:t>I think, </a:t>
            </a:r>
            <a:r>
              <a:rPr lang="en-US" dirty="0"/>
              <a:t>I think it's made me feel a little more </a:t>
            </a:r>
            <a:r>
              <a:rPr lang="en-US" b="1" dirty="0">
                <a:solidFill>
                  <a:schemeClr val="accent1"/>
                </a:solidFill>
              </a:rPr>
              <a:t>disconnected from education</a:t>
            </a:r>
            <a:r>
              <a:rPr lang="en-US" dirty="0"/>
              <a:t>. Like, I just, </a:t>
            </a:r>
            <a:r>
              <a:rPr lang="en-US" b="1" dirty="0">
                <a:solidFill>
                  <a:schemeClr val="accent1"/>
                </a:solidFill>
              </a:rPr>
              <a:t>it's just something I do in the background, but my real life is like in front of me</a:t>
            </a:r>
            <a:r>
              <a:rPr lang="en-US" dirty="0"/>
              <a:t>.”</a:t>
            </a:r>
            <a:endParaRPr sz="1100" dirty="0">
              <a:solidFill>
                <a:srgbClr val="1E2128"/>
              </a:solidFill>
            </a:endParaRPr>
          </a:p>
        </p:txBody>
      </p:sp>
      <p:sp>
        <p:nvSpPr>
          <p:cNvPr id="425" name="Google Shape;425;p24"/>
          <p:cNvSpPr txBox="1">
            <a:spLocks noGrp="1"/>
          </p:cNvSpPr>
          <p:nvPr>
            <p:ph type="ctrTitle"/>
          </p:nvPr>
        </p:nvSpPr>
        <p:spPr>
          <a:xfrm>
            <a:off x="1667227" y="622142"/>
            <a:ext cx="22323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1E2128"/>
                </a:solidFill>
              </a:rPr>
              <a:t>Participant G</a:t>
            </a:r>
            <a:endParaRPr dirty="0">
              <a:solidFill>
                <a:srgbClr val="1E2128"/>
              </a:solidFill>
            </a:endParaRPr>
          </a:p>
        </p:txBody>
      </p:sp>
      <p:sp>
        <p:nvSpPr>
          <p:cNvPr id="426" name="Google Shape;426;p24"/>
          <p:cNvSpPr txBox="1">
            <a:spLocks noGrp="1"/>
          </p:cNvSpPr>
          <p:nvPr>
            <p:ph type="subTitle" idx="2"/>
          </p:nvPr>
        </p:nvSpPr>
        <p:spPr>
          <a:xfrm>
            <a:off x="5812457" y="1249316"/>
            <a:ext cx="2851685" cy="3219579"/>
          </a:xfrm>
          <a:prstGeom prst="rect">
            <a:avLst/>
          </a:prstGeom>
        </p:spPr>
        <p:txBody>
          <a:bodyPr spcFirstLastPara="1" wrap="square" lIns="91425" tIns="91425" rIns="91425" bIns="91425" anchor="t" anchorCtr="0">
            <a:noAutofit/>
          </a:bodyPr>
          <a:lstStyle/>
          <a:p>
            <a:pPr marL="0" lvl="0" indent="0"/>
            <a:r>
              <a:rPr lang="en-US" dirty="0">
                <a:solidFill>
                  <a:schemeClr val="bg1"/>
                </a:solidFill>
              </a:rPr>
              <a:t>“I think home life, there's a lot of positives and negatives for me, because, you know, moving to Gainesville, was </a:t>
            </a:r>
            <a:r>
              <a:rPr lang="en-US" b="1" dirty="0">
                <a:solidFill>
                  <a:schemeClr val="accent2"/>
                </a:solidFill>
              </a:rPr>
              <a:t>very freeing, </a:t>
            </a:r>
            <a:r>
              <a:rPr lang="en-US" dirty="0">
                <a:solidFill>
                  <a:schemeClr val="bg1"/>
                </a:solidFill>
              </a:rPr>
              <a:t>and there were a lot of opportunities….Not have to, you know, deal with other people's emotions or things. So, you know, coming back here, it was a very big role change. And, you know, I know that that tends to happen when I can't when I come home, because, you know, it's like, </a:t>
            </a:r>
            <a:r>
              <a:rPr lang="en-US" b="1" dirty="0">
                <a:solidFill>
                  <a:schemeClr val="accent2"/>
                </a:solidFill>
              </a:rPr>
              <a:t>I feel my dad has depression, and he requires a lot of care</a:t>
            </a:r>
            <a:r>
              <a:rPr lang="en-US" dirty="0">
                <a:solidFill>
                  <a:schemeClr val="bg1"/>
                </a:solidFill>
              </a:rPr>
              <a:t>. And things can get kind of bad here. So having to work around that and work that into my schedule. Like, it's not something I pencil in, but having to, like, you know, </a:t>
            </a:r>
            <a:r>
              <a:rPr lang="en-US" b="1" dirty="0">
                <a:solidFill>
                  <a:schemeClr val="accent2"/>
                </a:solidFill>
              </a:rPr>
              <a:t>work around that, especially during class time, was very difficult</a:t>
            </a:r>
            <a:r>
              <a:rPr lang="en-US" dirty="0">
                <a:solidFill>
                  <a:schemeClr val="bg1"/>
                </a:solidFill>
              </a:rPr>
              <a:t>.”</a:t>
            </a:r>
            <a:endParaRPr dirty="0">
              <a:solidFill>
                <a:srgbClr val="FFFFFF"/>
              </a:solidFill>
            </a:endParaRPr>
          </a:p>
        </p:txBody>
      </p:sp>
      <p:sp>
        <p:nvSpPr>
          <p:cNvPr id="427" name="Google Shape;427;p24"/>
          <p:cNvSpPr txBox="1">
            <a:spLocks noGrp="1"/>
          </p:cNvSpPr>
          <p:nvPr>
            <p:ph type="ctrTitle" idx="3"/>
          </p:nvPr>
        </p:nvSpPr>
        <p:spPr>
          <a:xfrm>
            <a:off x="6194693" y="634448"/>
            <a:ext cx="21543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FF"/>
                </a:solidFill>
              </a:rPr>
              <a:t>participant A</a:t>
            </a:r>
            <a:endParaRPr dirty="0">
              <a:solidFill>
                <a:srgbClr val="FFFFFF"/>
              </a:solidFill>
            </a:endParaRPr>
          </a:p>
        </p:txBody>
      </p:sp>
      <p:grpSp>
        <p:nvGrpSpPr>
          <p:cNvPr id="428" name="Google Shape;428;p24"/>
          <p:cNvGrpSpPr/>
          <p:nvPr/>
        </p:nvGrpSpPr>
        <p:grpSpPr>
          <a:xfrm>
            <a:off x="261789" y="1913460"/>
            <a:ext cx="1177225" cy="2896734"/>
            <a:chOff x="449828" y="1948341"/>
            <a:chExt cx="1177225" cy="2896734"/>
          </a:xfrm>
        </p:grpSpPr>
        <p:sp>
          <p:nvSpPr>
            <p:cNvPr id="429" name="Google Shape;429;p24"/>
            <p:cNvSpPr/>
            <p:nvPr/>
          </p:nvSpPr>
          <p:spPr>
            <a:xfrm>
              <a:off x="589825" y="4690275"/>
              <a:ext cx="776400" cy="1548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0" name="Google Shape;430;p24"/>
            <p:cNvGrpSpPr/>
            <p:nvPr/>
          </p:nvGrpSpPr>
          <p:grpSpPr>
            <a:xfrm>
              <a:off x="449828" y="1948341"/>
              <a:ext cx="1177225" cy="2792548"/>
              <a:chOff x="1184225" y="238125"/>
              <a:chExt cx="2155300" cy="5067225"/>
            </a:xfrm>
          </p:grpSpPr>
          <p:sp>
            <p:nvSpPr>
              <p:cNvPr id="431" name="Google Shape;431;p24"/>
              <p:cNvSpPr/>
              <p:nvPr/>
            </p:nvSpPr>
            <p:spPr>
              <a:xfrm>
                <a:off x="1661250" y="4271125"/>
                <a:ext cx="973325" cy="1034225"/>
              </a:xfrm>
              <a:custGeom>
                <a:avLst/>
                <a:gdLst/>
                <a:ahLst/>
                <a:cxnLst/>
                <a:rect l="l" t="t" r="r" b="b"/>
                <a:pathLst>
                  <a:path w="38933" h="41369" extrusionOk="0">
                    <a:moveTo>
                      <a:pt x="0" y="1"/>
                    </a:moveTo>
                    <a:lnTo>
                      <a:pt x="3824" y="41369"/>
                    </a:lnTo>
                    <a:lnTo>
                      <a:pt x="33720" y="41369"/>
                    </a:lnTo>
                    <a:lnTo>
                      <a:pt x="38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4"/>
              <p:cNvSpPr/>
              <p:nvPr/>
            </p:nvSpPr>
            <p:spPr>
              <a:xfrm>
                <a:off x="1184225" y="238125"/>
                <a:ext cx="2155300" cy="4033025"/>
              </a:xfrm>
              <a:custGeom>
                <a:avLst/>
                <a:gdLst/>
                <a:ahLst/>
                <a:cxnLst/>
                <a:rect l="l" t="t" r="r" b="b"/>
                <a:pathLst>
                  <a:path w="86212" h="161321" extrusionOk="0">
                    <a:moveTo>
                      <a:pt x="53450" y="1"/>
                    </a:moveTo>
                    <a:cubicBezTo>
                      <a:pt x="49957" y="1"/>
                      <a:pt x="43802" y="107090"/>
                      <a:pt x="43802" y="107090"/>
                    </a:cubicBezTo>
                    <a:cubicBezTo>
                      <a:pt x="43802" y="107090"/>
                      <a:pt x="44233" y="22617"/>
                      <a:pt x="40367" y="21573"/>
                    </a:cubicBezTo>
                    <a:cubicBezTo>
                      <a:pt x="40350" y="21569"/>
                      <a:pt x="40334" y="21567"/>
                      <a:pt x="40317" y="21567"/>
                    </a:cubicBezTo>
                    <a:cubicBezTo>
                      <a:pt x="36542" y="21567"/>
                      <a:pt x="41104" y="139078"/>
                      <a:pt x="40367" y="140117"/>
                    </a:cubicBezTo>
                    <a:cubicBezTo>
                      <a:pt x="40362" y="140125"/>
                      <a:pt x="40356" y="140129"/>
                      <a:pt x="40350" y="140129"/>
                    </a:cubicBezTo>
                    <a:cubicBezTo>
                      <a:pt x="39586" y="140129"/>
                      <a:pt x="36827" y="71635"/>
                      <a:pt x="34065" y="71635"/>
                    </a:cubicBezTo>
                    <a:cubicBezTo>
                      <a:pt x="31286" y="71635"/>
                      <a:pt x="33371" y="123778"/>
                      <a:pt x="33371" y="123778"/>
                    </a:cubicBezTo>
                    <a:cubicBezTo>
                      <a:pt x="33371" y="123778"/>
                      <a:pt x="20857" y="29917"/>
                      <a:pt x="16685" y="29569"/>
                    </a:cubicBezTo>
                    <a:cubicBezTo>
                      <a:pt x="16674" y="29568"/>
                      <a:pt x="16663" y="29567"/>
                      <a:pt x="16653" y="29567"/>
                    </a:cubicBezTo>
                    <a:cubicBezTo>
                      <a:pt x="12623" y="29567"/>
                      <a:pt x="24427" y="93555"/>
                      <a:pt x="24341" y="93555"/>
                    </a:cubicBezTo>
                    <a:cubicBezTo>
                      <a:pt x="24340" y="93555"/>
                      <a:pt x="24338" y="93548"/>
                      <a:pt x="24334" y="93533"/>
                    </a:cubicBezTo>
                    <a:cubicBezTo>
                      <a:pt x="23988" y="92143"/>
                      <a:pt x="10080" y="39654"/>
                      <a:pt x="6952" y="39654"/>
                    </a:cubicBezTo>
                    <a:cubicBezTo>
                      <a:pt x="3823" y="39654"/>
                      <a:pt x="29547" y="141507"/>
                      <a:pt x="29547" y="141507"/>
                    </a:cubicBezTo>
                    <a:cubicBezTo>
                      <a:pt x="29547" y="141507"/>
                      <a:pt x="8607" y="59109"/>
                      <a:pt x="4249" y="59109"/>
                    </a:cubicBezTo>
                    <a:cubicBezTo>
                      <a:pt x="4222" y="59109"/>
                      <a:pt x="4195" y="59112"/>
                      <a:pt x="4169" y="59119"/>
                    </a:cubicBezTo>
                    <a:cubicBezTo>
                      <a:pt x="1905" y="59685"/>
                      <a:pt x="7630" y="83812"/>
                      <a:pt x="13339" y="105753"/>
                    </a:cubicBezTo>
                    <a:lnTo>
                      <a:pt x="13339" y="105753"/>
                    </a:lnTo>
                    <a:cubicBezTo>
                      <a:pt x="9002" y="91885"/>
                      <a:pt x="4043" y="79231"/>
                      <a:pt x="390" y="79231"/>
                    </a:cubicBezTo>
                    <a:cubicBezTo>
                      <a:pt x="258" y="79231"/>
                      <a:pt x="128" y="79248"/>
                      <a:pt x="0" y="79281"/>
                    </a:cubicBezTo>
                    <a:lnTo>
                      <a:pt x="22598" y="161321"/>
                    </a:lnTo>
                    <a:lnTo>
                      <a:pt x="52838" y="161321"/>
                    </a:lnTo>
                    <a:cubicBezTo>
                      <a:pt x="52838" y="161321"/>
                      <a:pt x="86211" y="41041"/>
                      <a:pt x="79955" y="37220"/>
                    </a:cubicBezTo>
                    <a:lnTo>
                      <a:pt x="79955" y="37220"/>
                    </a:lnTo>
                    <a:lnTo>
                      <a:pt x="50059" y="157497"/>
                    </a:lnTo>
                    <a:cubicBezTo>
                      <a:pt x="50059" y="157497"/>
                      <a:pt x="66744" y="52165"/>
                      <a:pt x="65354" y="48341"/>
                    </a:cubicBezTo>
                    <a:cubicBezTo>
                      <a:pt x="65325" y="48260"/>
                      <a:pt x="65289" y="48221"/>
                      <a:pt x="65246" y="48221"/>
                    </a:cubicBezTo>
                    <a:cubicBezTo>
                      <a:pt x="63294" y="48221"/>
                      <a:pt x="47971" y="132817"/>
                      <a:pt x="47971" y="132817"/>
                    </a:cubicBezTo>
                    <a:cubicBezTo>
                      <a:pt x="47971" y="132817"/>
                      <a:pt x="57010" y="1760"/>
                      <a:pt x="53533" y="21"/>
                    </a:cubicBezTo>
                    <a:cubicBezTo>
                      <a:pt x="53505" y="8"/>
                      <a:pt x="53478" y="1"/>
                      <a:pt x="53450" y="1"/>
                    </a:cubicBezTo>
                    <a:close/>
                  </a:path>
                </a:pathLst>
              </a:custGeom>
              <a:solidFill>
                <a:srgbClr val="4778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4"/>
              <p:cNvSpPr/>
              <p:nvPr/>
            </p:nvSpPr>
            <p:spPr>
              <a:xfrm>
                <a:off x="1661250" y="4271125"/>
                <a:ext cx="656175" cy="1034225"/>
              </a:xfrm>
              <a:custGeom>
                <a:avLst/>
                <a:gdLst/>
                <a:ahLst/>
                <a:cxnLst/>
                <a:rect l="l" t="t" r="r" b="b"/>
                <a:pathLst>
                  <a:path w="26247" h="41369" extrusionOk="0">
                    <a:moveTo>
                      <a:pt x="0" y="1"/>
                    </a:moveTo>
                    <a:lnTo>
                      <a:pt x="3824" y="41369"/>
                    </a:lnTo>
                    <a:lnTo>
                      <a:pt x="26246" y="41369"/>
                    </a:lnTo>
                    <a:lnTo>
                      <a:pt x="351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4" name="Google Shape;434;p24"/>
          <p:cNvGrpSpPr/>
          <p:nvPr/>
        </p:nvGrpSpPr>
        <p:grpSpPr>
          <a:xfrm>
            <a:off x="4392325" y="2121674"/>
            <a:ext cx="1291803" cy="2656580"/>
            <a:chOff x="4754848" y="2188495"/>
            <a:chExt cx="1291803" cy="2656580"/>
          </a:xfrm>
        </p:grpSpPr>
        <p:sp>
          <p:nvSpPr>
            <p:cNvPr id="435" name="Google Shape;435;p24"/>
            <p:cNvSpPr/>
            <p:nvPr/>
          </p:nvSpPr>
          <p:spPr>
            <a:xfrm>
              <a:off x="4778975" y="4690275"/>
              <a:ext cx="776400" cy="1548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6" name="Google Shape;436;p24"/>
            <p:cNvGrpSpPr/>
            <p:nvPr/>
          </p:nvGrpSpPr>
          <p:grpSpPr>
            <a:xfrm>
              <a:off x="4754848" y="2188495"/>
              <a:ext cx="1291803" cy="2589757"/>
              <a:chOff x="4309600" y="1213175"/>
              <a:chExt cx="2126425" cy="4262975"/>
            </a:xfrm>
          </p:grpSpPr>
          <p:sp>
            <p:nvSpPr>
              <p:cNvPr id="437" name="Google Shape;437;p24"/>
              <p:cNvSpPr/>
              <p:nvPr/>
            </p:nvSpPr>
            <p:spPr>
              <a:xfrm>
                <a:off x="4872300" y="1410575"/>
                <a:ext cx="918425" cy="3846200"/>
              </a:xfrm>
              <a:custGeom>
                <a:avLst/>
                <a:gdLst/>
                <a:ahLst/>
                <a:cxnLst/>
                <a:rect l="l" t="t" r="r" b="b"/>
                <a:pathLst>
                  <a:path w="36737" h="153848" extrusionOk="0">
                    <a:moveTo>
                      <a:pt x="36720" y="0"/>
                    </a:moveTo>
                    <a:cubicBezTo>
                      <a:pt x="36704" y="0"/>
                      <a:pt x="36633" y="120"/>
                      <a:pt x="36513" y="360"/>
                    </a:cubicBezTo>
                    <a:lnTo>
                      <a:pt x="35975" y="1449"/>
                    </a:lnTo>
                    <a:cubicBezTo>
                      <a:pt x="35491" y="2484"/>
                      <a:pt x="34830" y="3893"/>
                      <a:pt x="33997" y="5671"/>
                    </a:cubicBezTo>
                    <a:cubicBezTo>
                      <a:pt x="32304" y="9351"/>
                      <a:pt x="29860" y="14675"/>
                      <a:pt x="26958" y="21313"/>
                    </a:cubicBezTo>
                    <a:cubicBezTo>
                      <a:pt x="21207" y="34588"/>
                      <a:pt x="13310" y="53067"/>
                      <a:pt x="7495" y="74446"/>
                    </a:cubicBezTo>
                    <a:cubicBezTo>
                      <a:pt x="4585" y="85125"/>
                      <a:pt x="2597" y="95517"/>
                      <a:pt x="1462" y="105043"/>
                    </a:cubicBezTo>
                    <a:cubicBezTo>
                      <a:pt x="336" y="114569"/>
                      <a:pt x="1" y="123219"/>
                      <a:pt x="75" y="130469"/>
                    </a:cubicBezTo>
                    <a:cubicBezTo>
                      <a:pt x="134" y="137721"/>
                      <a:pt x="605" y="143576"/>
                      <a:pt x="1007" y="147607"/>
                    </a:cubicBezTo>
                    <a:cubicBezTo>
                      <a:pt x="1207" y="149625"/>
                      <a:pt x="1404" y="151185"/>
                      <a:pt x="1556" y="152242"/>
                    </a:cubicBezTo>
                    <a:cubicBezTo>
                      <a:pt x="1628" y="152724"/>
                      <a:pt x="1686" y="153118"/>
                      <a:pt x="1734" y="153440"/>
                    </a:cubicBezTo>
                    <a:cubicBezTo>
                      <a:pt x="1779" y="153712"/>
                      <a:pt x="1809" y="153847"/>
                      <a:pt x="1825" y="153847"/>
                    </a:cubicBezTo>
                    <a:cubicBezTo>
                      <a:pt x="1841" y="153845"/>
                      <a:pt x="1841" y="153704"/>
                      <a:pt x="1825" y="153429"/>
                    </a:cubicBezTo>
                    <a:cubicBezTo>
                      <a:pt x="1803" y="153105"/>
                      <a:pt x="1771" y="152708"/>
                      <a:pt x="1737" y="152221"/>
                    </a:cubicBezTo>
                    <a:cubicBezTo>
                      <a:pt x="1641" y="151081"/>
                      <a:pt x="1516" y="149534"/>
                      <a:pt x="1353" y="147577"/>
                    </a:cubicBezTo>
                    <a:cubicBezTo>
                      <a:pt x="1060" y="143544"/>
                      <a:pt x="688" y="137697"/>
                      <a:pt x="709" y="130466"/>
                    </a:cubicBezTo>
                    <a:cubicBezTo>
                      <a:pt x="722" y="122000"/>
                      <a:pt x="1247" y="113541"/>
                      <a:pt x="2282" y="105141"/>
                    </a:cubicBezTo>
                    <a:cubicBezTo>
                      <a:pt x="3457" y="95661"/>
                      <a:pt x="5459" y="85322"/>
                      <a:pt x="8361" y="74678"/>
                    </a:cubicBezTo>
                    <a:cubicBezTo>
                      <a:pt x="14154" y="53379"/>
                      <a:pt x="21942" y="34894"/>
                      <a:pt x="27541" y="21563"/>
                    </a:cubicBezTo>
                    <a:cubicBezTo>
                      <a:pt x="30376" y="14968"/>
                      <a:pt x="32682" y="9606"/>
                      <a:pt x="34314" y="5812"/>
                    </a:cubicBezTo>
                    <a:cubicBezTo>
                      <a:pt x="35083" y="4002"/>
                      <a:pt x="35693" y="2572"/>
                      <a:pt x="36140" y="1521"/>
                    </a:cubicBezTo>
                    <a:lnTo>
                      <a:pt x="36596" y="397"/>
                    </a:lnTo>
                    <a:cubicBezTo>
                      <a:pt x="36691" y="141"/>
                      <a:pt x="36737" y="6"/>
                      <a:pt x="36721" y="0"/>
                    </a:cubicBezTo>
                    <a:cubicBezTo>
                      <a:pt x="36720" y="0"/>
                      <a:pt x="36720" y="0"/>
                      <a:pt x="36720" y="0"/>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4"/>
              <p:cNvSpPr/>
              <p:nvPr/>
            </p:nvSpPr>
            <p:spPr>
              <a:xfrm>
                <a:off x="5035650" y="1213175"/>
                <a:ext cx="1003875" cy="1442850"/>
              </a:xfrm>
              <a:custGeom>
                <a:avLst/>
                <a:gdLst/>
                <a:ahLst/>
                <a:cxnLst/>
                <a:rect l="l" t="t" r="r" b="b"/>
                <a:pathLst>
                  <a:path w="40155" h="57714" extrusionOk="0">
                    <a:moveTo>
                      <a:pt x="26553" y="1"/>
                    </a:moveTo>
                    <a:cubicBezTo>
                      <a:pt x="24747" y="1"/>
                      <a:pt x="22940" y="539"/>
                      <a:pt x="21486" y="1616"/>
                    </a:cubicBezTo>
                    <a:cubicBezTo>
                      <a:pt x="18608" y="3746"/>
                      <a:pt x="17333" y="7816"/>
                      <a:pt x="18488" y="11208"/>
                    </a:cubicBezTo>
                    <a:cubicBezTo>
                      <a:pt x="15269" y="11690"/>
                      <a:pt x="12399" y="14033"/>
                      <a:pt x="11281" y="17092"/>
                    </a:cubicBezTo>
                    <a:cubicBezTo>
                      <a:pt x="10165" y="20149"/>
                      <a:pt x="10850" y="23791"/>
                      <a:pt x="13001" y="26235"/>
                    </a:cubicBezTo>
                    <a:cubicBezTo>
                      <a:pt x="12446" y="25973"/>
                      <a:pt x="11861" y="25853"/>
                      <a:pt x="11275" y="25853"/>
                    </a:cubicBezTo>
                    <a:cubicBezTo>
                      <a:pt x="9019" y="25853"/>
                      <a:pt x="6735" y="27623"/>
                      <a:pt x="5975" y="29858"/>
                    </a:cubicBezTo>
                    <a:cubicBezTo>
                      <a:pt x="5014" y="32675"/>
                      <a:pt x="5908" y="35809"/>
                      <a:pt x="7325" y="38423"/>
                    </a:cubicBezTo>
                    <a:cubicBezTo>
                      <a:pt x="7251" y="38421"/>
                      <a:pt x="7177" y="38419"/>
                      <a:pt x="7103" y="38419"/>
                    </a:cubicBezTo>
                    <a:cubicBezTo>
                      <a:pt x="4234" y="38419"/>
                      <a:pt x="1478" y="40521"/>
                      <a:pt x="748" y="43301"/>
                    </a:cubicBezTo>
                    <a:cubicBezTo>
                      <a:pt x="0" y="46155"/>
                      <a:pt x="1465" y="49430"/>
                      <a:pt x="4087" y="50777"/>
                    </a:cubicBezTo>
                    <a:cubicBezTo>
                      <a:pt x="3392" y="52002"/>
                      <a:pt x="3595" y="53668"/>
                      <a:pt x="4558" y="54693"/>
                    </a:cubicBezTo>
                    <a:cubicBezTo>
                      <a:pt x="5186" y="55362"/>
                      <a:pt x="6105" y="55723"/>
                      <a:pt x="7018" y="55723"/>
                    </a:cubicBezTo>
                    <a:cubicBezTo>
                      <a:pt x="7508" y="55723"/>
                      <a:pt x="7996" y="55620"/>
                      <a:pt x="8438" y="55404"/>
                    </a:cubicBezTo>
                    <a:lnTo>
                      <a:pt x="8438" y="55404"/>
                    </a:lnTo>
                    <a:lnTo>
                      <a:pt x="8312" y="56427"/>
                    </a:lnTo>
                    <a:cubicBezTo>
                      <a:pt x="9447" y="57286"/>
                      <a:pt x="10866" y="57713"/>
                      <a:pt x="12287" y="57713"/>
                    </a:cubicBezTo>
                    <a:cubicBezTo>
                      <a:pt x="13763" y="57713"/>
                      <a:pt x="15240" y="57251"/>
                      <a:pt x="16398" y="56331"/>
                    </a:cubicBezTo>
                    <a:cubicBezTo>
                      <a:pt x="18669" y="54523"/>
                      <a:pt x="19500" y="51123"/>
                      <a:pt x="18315" y="48471"/>
                    </a:cubicBezTo>
                    <a:lnTo>
                      <a:pt x="18315" y="48471"/>
                    </a:lnTo>
                    <a:cubicBezTo>
                      <a:pt x="18805" y="48625"/>
                      <a:pt x="19313" y="48699"/>
                      <a:pt x="19822" y="48699"/>
                    </a:cubicBezTo>
                    <a:cubicBezTo>
                      <a:pt x="21787" y="48699"/>
                      <a:pt x="23761" y="47609"/>
                      <a:pt x="24691" y="45865"/>
                    </a:cubicBezTo>
                    <a:cubicBezTo>
                      <a:pt x="25863" y="43666"/>
                      <a:pt x="25245" y="40673"/>
                      <a:pt x="23299" y="39118"/>
                    </a:cubicBezTo>
                    <a:lnTo>
                      <a:pt x="23299" y="39118"/>
                    </a:lnTo>
                    <a:cubicBezTo>
                      <a:pt x="23800" y="39213"/>
                      <a:pt x="24307" y="39260"/>
                      <a:pt x="24814" y="39260"/>
                    </a:cubicBezTo>
                    <a:cubicBezTo>
                      <a:pt x="27854" y="39260"/>
                      <a:pt x="30889" y="37606"/>
                      <a:pt x="32436" y="34973"/>
                    </a:cubicBezTo>
                    <a:cubicBezTo>
                      <a:pt x="34239" y="31901"/>
                      <a:pt x="33890" y="27710"/>
                      <a:pt x="31603" y="24976"/>
                    </a:cubicBezTo>
                    <a:cubicBezTo>
                      <a:pt x="34662" y="24723"/>
                      <a:pt x="37474" y="22537"/>
                      <a:pt x="38475" y="19637"/>
                    </a:cubicBezTo>
                    <a:cubicBezTo>
                      <a:pt x="39478" y="16738"/>
                      <a:pt x="38616" y="13282"/>
                      <a:pt x="36369" y="11192"/>
                    </a:cubicBezTo>
                    <a:cubicBezTo>
                      <a:pt x="38951" y="9965"/>
                      <a:pt x="40155" y="6464"/>
                      <a:pt x="38874" y="3908"/>
                    </a:cubicBezTo>
                    <a:cubicBezTo>
                      <a:pt x="37961" y="2088"/>
                      <a:pt x="35915" y="991"/>
                      <a:pt x="33898" y="991"/>
                    </a:cubicBezTo>
                    <a:cubicBezTo>
                      <a:pt x="33080" y="991"/>
                      <a:pt x="32267" y="1171"/>
                      <a:pt x="31537" y="1557"/>
                    </a:cubicBezTo>
                    <a:cubicBezTo>
                      <a:pt x="30098" y="519"/>
                      <a:pt x="28326" y="1"/>
                      <a:pt x="26553" y="1"/>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4"/>
              <p:cNvSpPr/>
              <p:nvPr/>
            </p:nvSpPr>
            <p:spPr>
              <a:xfrm>
                <a:off x="5025425" y="3041600"/>
                <a:ext cx="612175" cy="2141225"/>
              </a:xfrm>
              <a:custGeom>
                <a:avLst/>
                <a:gdLst/>
                <a:ahLst/>
                <a:cxnLst/>
                <a:rect l="l" t="t" r="r" b="b"/>
                <a:pathLst>
                  <a:path w="24487" h="85649" extrusionOk="0">
                    <a:moveTo>
                      <a:pt x="24462" y="0"/>
                    </a:moveTo>
                    <a:cubicBezTo>
                      <a:pt x="24422" y="0"/>
                      <a:pt x="24198" y="229"/>
                      <a:pt x="23808" y="664"/>
                    </a:cubicBezTo>
                    <a:lnTo>
                      <a:pt x="22059" y="2685"/>
                    </a:lnTo>
                    <a:cubicBezTo>
                      <a:pt x="21127" y="3742"/>
                      <a:pt x="20251" y="4850"/>
                      <a:pt x="19434" y="5997"/>
                    </a:cubicBezTo>
                    <a:cubicBezTo>
                      <a:pt x="18467" y="7334"/>
                      <a:pt x="17293" y="8809"/>
                      <a:pt x="16212" y="10582"/>
                    </a:cubicBezTo>
                    <a:cubicBezTo>
                      <a:pt x="15648" y="11460"/>
                      <a:pt x="15059" y="12374"/>
                      <a:pt x="14447" y="13324"/>
                    </a:cubicBezTo>
                    <a:cubicBezTo>
                      <a:pt x="13840" y="14283"/>
                      <a:pt x="13300" y="15334"/>
                      <a:pt x="12690" y="16394"/>
                    </a:cubicBezTo>
                    <a:cubicBezTo>
                      <a:pt x="11439" y="18497"/>
                      <a:pt x="10344" y="20869"/>
                      <a:pt x="9141" y="23340"/>
                    </a:cubicBezTo>
                    <a:cubicBezTo>
                      <a:pt x="6894" y="28356"/>
                      <a:pt x="4783" y="34038"/>
                      <a:pt x="3174" y="40180"/>
                    </a:cubicBezTo>
                    <a:cubicBezTo>
                      <a:pt x="1630" y="46341"/>
                      <a:pt x="752" y="52339"/>
                      <a:pt x="312" y="57818"/>
                    </a:cubicBezTo>
                    <a:cubicBezTo>
                      <a:pt x="179" y="60563"/>
                      <a:pt x="1" y="63172"/>
                      <a:pt x="86" y="65616"/>
                    </a:cubicBezTo>
                    <a:cubicBezTo>
                      <a:pt x="113" y="66839"/>
                      <a:pt x="81" y="68021"/>
                      <a:pt x="153" y="69152"/>
                    </a:cubicBezTo>
                    <a:cubicBezTo>
                      <a:pt x="233" y="70281"/>
                      <a:pt x="310" y="71365"/>
                      <a:pt x="382" y="72406"/>
                    </a:cubicBezTo>
                    <a:cubicBezTo>
                      <a:pt x="477" y="74482"/>
                      <a:pt x="800" y="76338"/>
                      <a:pt x="1005" y="77973"/>
                    </a:cubicBezTo>
                    <a:cubicBezTo>
                      <a:pt x="1170" y="79373"/>
                      <a:pt x="1407" y="80766"/>
                      <a:pt x="1715" y="82142"/>
                    </a:cubicBezTo>
                    <a:cubicBezTo>
                      <a:pt x="1942" y="83194"/>
                      <a:pt x="2128" y="84056"/>
                      <a:pt x="2277" y="84751"/>
                    </a:cubicBezTo>
                    <a:cubicBezTo>
                      <a:pt x="2414" y="85342"/>
                      <a:pt x="2502" y="85648"/>
                      <a:pt x="2532" y="85648"/>
                    </a:cubicBezTo>
                    <a:cubicBezTo>
                      <a:pt x="2532" y="85648"/>
                      <a:pt x="2533" y="85648"/>
                      <a:pt x="2533" y="85648"/>
                    </a:cubicBezTo>
                    <a:cubicBezTo>
                      <a:pt x="2562" y="85643"/>
                      <a:pt x="2535" y="85321"/>
                      <a:pt x="2456" y="84717"/>
                    </a:cubicBezTo>
                    <a:cubicBezTo>
                      <a:pt x="2349" y="84014"/>
                      <a:pt x="2219" y="83143"/>
                      <a:pt x="2059" y="82081"/>
                    </a:cubicBezTo>
                    <a:cubicBezTo>
                      <a:pt x="1862" y="80944"/>
                      <a:pt x="1644" y="79546"/>
                      <a:pt x="1502" y="77911"/>
                    </a:cubicBezTo>
                    <a:cubicBezTo>
                      <a:pt x="1345" y="76277"/>
                      <a:pt x="1068" y="74429"/>
                      <a:pt x="1015" y="72363"/>
                    </a:cubicBezTo>
                    <a:cubicBezTo>
                      <a:pt x="959" y="71327"/>
                      <a:pt x="903" y="70249"/>
                      <a:pt x="845" y="69128"/>
                    </a:cubicBezTo>
                    <a:cubicBezTo>
                      <a:pt x="792" y="68002"/>
                      <a:pt x="840" y="66831"/>
                      <a:pt x="832" y="65616"/>
                    </a:cubicBezTo>
                    <a:cubicBezTo>
                      <a:pt x="778" y="63191"/>
                      <a:pt x="983" y="60603"/>
                      <a:pt x="1138" y="57882"/>
                    </a:cubicBezTo>
                    <a:cubicBezTo>
                      <a:pt x="1620" y="52451"/>
                      <a:pt x="2514" y="46511"/>
                      <a:pt x="4045" y="40403"/>
                    </a:cubicBezTo>
                    <a:cubicBezTo>
                      <a:pt x="5637" y="34315"/>
                      <a:pt x="7709" y="28673"/>
                      <a:pt x="9894" y="23681"/>
                    </a:cubicBezTo>
                    <a:cubicBezTo>
                      <a:pt x="11068" y="21221"/>
                      <a:pt x="12131" y="18854"/>
                      <a:pt x="13342" y="16751"/>
                    </a:cubicBezTo>
                    <a:cubicBezTo>
                      <a:pt x="13933" y="15694"/>
                      <a:pt x="14455" y="14642"/>
                      <a:pt x="15043" y="13681"/>
                    </a:cubicBezTo>
                    <a:cubicBezTo>
                      <a:pt x="15635" y="12725"/>
                      <a:pt x="16202" y="11807"/>
                      <a:pt x="16745" y="10925"/>
                    </a:cubicBezTo>
                    <a:cubicBezTo>
                      <a:pt x="17788" y="9141"/>
                      <a:pt x="18917" y="7651"/>
                      <a:pt x="19841" y="6295"/>
                    </a:cubicBezTo>
                    <a:cubicBezTo>
                      <a:pt x="20752" y="4927"/>
                      <a:pt x="21614" y="3806"/>
                      <a:pt x="22333" y="2903"/>
                    </a:cubicBezTo>
                    <a:lnTo>
                      <a:pt x="23947" y="782"/>
                    </a:lnTo>
                    <a:cubicBezTo>
                      <a:pt x="24309" y="289"/>
                      <a:pt x="24487" y="23"/>
                      <a:pt x="24466" y="1"/>
                    </a:cubicBezTo>
                    <a:cubicBezTo>
                      <a:pt x="24465" y="1"/>
                      <a:pt x="24463" y="0"/>
                      <a:pt x="24462" y="0"/>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4"/>
              <p:cNvSpPr/>
              <p:nvPr/>
            </p:nvSpPr>
            <p:spPr>
              <a:xfrm>
                <a:off x="4893600" y="2112375"/>
                <a:ext cx="1542425" cy="2884425"/>
              </a:xfrm>
              <a:custGeom>
                <a:avLst/>
                <a:gdLst/>
                <a:ahLst/>
                <a:cxnLst/>
                <a:rect l="l" t="t" r="r" b="b"/>
                <a:pathLst>
                  <a:path w="61697" h="115377" extrusionOk="0">
                    <a:moveTo>
                      <a:pt x="61675" y="1"/>
                    </a:moveTo>
                    <a:cubicBezTo>
                      <a:pt x="61608" y="1"/>
                      <a:pt x="61168" y="197"/>
                      <a:pt x="60387" y="573"/>
                    </a:cubicBezTo>
                    <a:cubicBezTo>
                      <a:pt x="59561" y="994"/>
                      <a:pt x="58302" y="1542"/>
                      <a:pt x="56769" y="2413"/>
                    </a:cubicBezTo>
                    <a:cubicBezTo>
                      <a:pt x="53656" y="4064"/>
                      <a:pt x="49271" y="6702"/>
                      <a:pt x="44197" y="10456"/>
                    </a:cubicBezTo>
                    <a:cubicBezTo>
                      <a:pt x="34058" y="17873"/>
                      <a:pt x="21353" y="30496"/>
                      <a:pt x="12418" y="47671"/>
                    </a:cubicBezTo>
                    <a:cubicBezTo>
                      <a:pt x="3470" y="64852"/>
                      <a:pt x="424" y="82501"/>
                      <a:pt x="163" y="95059"/>
                    </a:cubicBezTo>
                    <a:cubicBezTo>
                      <a:pt x="1" y="101369"/>
                      <a:pt x="355" y="106473"/>
                      <a:pt x="789" y="109971"/>
                    </a:cubicBezTo>
                    <a:cubicBezTo>
                      <a:pt x="957" y="111726"/>
                      <a:pt x="1228" y="113070"/>
                      <a:pt x="1359" y="113989"/>
                    </a:cubicBezTo>
                    <a:cubicBezTo>
                      <a:pt x="1507" y="114897"/>
                      <a:pt x="1600" y="115376"/>
                      <a:pt x="1632" y="115376"/>
                    </a:cubicBezTo>
                    <a:cubicBezTo>
                      <a:pt x="1632" y="115376"/>
                      <a:pt x="1633" y="115376"/>
                      <a:pt x="1633" y="115376"/>
                    </a:cubicBezTo>
                    <a:cubicBezTo>
                      <a:pt x="1662" y="115371"/>
                      <a:pt x="1628" y="114886"/>
                      <a:pt x="1537" y="113962"/>
                    </a:cubicBezTo>
                    <a:cubicBezTo>
                      <a:pt x="1465" y="113041"/>
                      <a:pt x="1249" y="111691"/>
                      <a:pt x="1135" y="109937"/>
                    </a:cubicBezTo>
                    <a:cubicBezTo>
                      <a:pt x="810" y="106441"/>
                      <a:pt x="555" y="101353"/>
                      <a:pt x="797" y="95083"/>
                    </a:cubicBezTo>
                    <a:cubicBezTo>
                      <a:pt x="1217" y="82597"/>
                      <a:pt x="4343" y="65120"/>
                      <a:pt x="13212" y="48086"/>
                    </a:cubicBezTo>
                    <a:cubicBezTo>
                      <a:pt x="22075" y="31055"/>
                      <a:pt x="34596" y="18470"/>
                      <a:pt x="44580" y="10962"/>
                    </a:cubicBezTo>
                    <a:cubicBezTo>
                      <a:pt x="49575" y="7165"/>
                      <a:pt x="53890" y="4458"/>
                      <a:pt x="56942" y="2716"/>
                    </a:cubicBezTo>
                    <a:cubicBezTo>
                      <a:pt x="58443" y="1803"/>
                      <a:pt x="59671" y="1204"/>
                      <a:pt x="60469" y="736"/>
                    </a:cubicBezTo>
                    <a:cubicBezTo>
                      <a:pt x="61279" y="283"/>
                      <a:pt x="61697" y="30"/>
                      <a:pt x="61683" y="3"/>
                    </a:cubicBezTo>
                    <a:cubicBezTo>
                      <a:pt x="61682" y="1"/>
                      <a:pt x="61679" y="1"/>
                      <a:pt x="61675" y="1"/>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4"/>
              <p:cNvSpPr/>
              <p:nvPr/>
            </p:nvSpPr>
            <p:spPr>
              <a:xfrm>
                <a:off x="4309600" y="3618500"/>
                <a:ext cx="1147600" cy="1857650"/>
              </a:xfrm>
              <a:custGeom>
                <a:avLst/>
                <a:gdLst/>
                <a:ahLst/>
                <a:cxnLst/>
                <a:rect l="l" t="t" r="r" b="b"/>
                <a:pathLst>
                  <a:path w="45904" h="74306" extrusionOk="0">
                    <a:moveTo>
                      <a:pt x="11952" y="1"/>
                    </a:moveTo>
                    <a:lnTo>
                      <a:pt x="11952" y="1"/>
                    </a:lnTo>
                    <a:cubicBezTo>
                      <a:pt x="12378" y="1124"/>
                      <a:pt x="12514" y="3989"/>
                      <a:pt x="12522" y="7048"/>
                    </a:cubicBezTo>
                    <a:cubicBezTo>
                      <a:pt x="12535" y="12224"/>
                      <a:pt x="11470" y="17344"/>
                      <a:pt x="9471" y="22115"/>
                    </a:cubicBezTo>
                    <a:cubicBezTo>
                      <a:pt x="1" y="44694"/>
                      <a:pt x="17211" y="74306"/>
                      <a:pt x="17211" y="74306"/>
                    </a:cubicBezTo>
                    <a:lnTo>
                      <a:pt x="35927" y="74306"/>
                    </a:lnTo>
                    <a:cubicBezTo>
                      <a:pt x="45903" y="56888"/>
                      <a:pt x="35177" y="36361"/>
                      <a:pt x="31460" y="29596"/>
                    </a:cubicBezTo>
                    <a:cubicBezTo>
                      <a:pt x="27740" y="22831"/>
                      <a:pt x="38603" y="17453"/>
                      <a:pt x="38603" y="17453"/>
                    </a:cubicBezTo>
                    <a:lnTo>
                      <a:pt x="11952" y="1"/>
                    </a:lnTo>
                    <a:close/>
                  </a:path>
                </a:pathLst>
              </a:custGeom>
              <a:solidFill>
                <a:srgbClr val="CC9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4"/>
              <p:cNvSpPr/>
              <p:nvPr/>
            </p:nvSpPr>
            <p:spPr>
              <a:xfrm rot="1101497">
                <a:off x="5485592" y="2346022"/>
                <a:ext cx="711731" cy="1022957"/>
              </a:xfrm>
              <a:custGeom>
                <a:avLst/>
                <a:gdLst/>
                <a:ahLst/>
                <a:cxnLst/>
                <a:rect l="l" t="t" r="r" b="b"/>
                <a:pathLst>
                  <a:path w="40155" h="57714" extrusionOk="0">
                    <a:moveTo>
                      <a:pt x="26553" y="1"/>
                    </a:moveTo>
                    <a:cubicBezTo>
                      <a:pt x="24747" y="1"/>
                      <a:pt x="22940" y="539"/>
                      <a:pt x="21486" y="1616"/>
                    </a:cubicBezTo>
                    <a:cubicBezTo>
                      <a:pt x="18608" y="3746"/>
                      <a:pt x="17333" y="7816"/>
                      <a:pt x="18488" y="11208"/>
                    </a:cubicBezTo>
                    <a:cubicBezTo>
                      <a:pt x="15269" y="11690"/>
                      <a:pt x="12399" y="14033"/>
                      <a:pt x="11281" y="17092"/>
                    </a:cubicBezTo>
                    <a:cubicBezTo>
                      <a:pt x="10165" y="20149"/>
                      <a:pt x="10850" y="23791"/>
                      <a:pt x="13001" y="26235"/>
                    </a:cubicBezTo>
                    <a:cubicBezTo>
                      <a:pt x="12446" y="25973"/>
                      <a:pt x="11861" y="25853"/>
                      <a:pt x="11275" y="25853"/>
                    </a:cubicBezTo>
                    <a:cubicBezTo>
                      <a:pt x="9019" y="25853"/>
                      <a:pt x="6735" y="27623"/>
                      <a:pt x="5975" y="29858"/>
                    </a:cubicBezTo>
                    <a:cubicBezTo>
                      <a:pt x="5014" y="32675"/>
                      <a:pt x="5908" y="35809"/>
                      <a:pt x="7325" y="38423"/>
                    </a:cubicBezTo>
                    <a:cubicBezTo>
                      <a:pt x="7251" y="38421"/>
                      <a:pt x="7177" y="38419"/>
                      <a:pt x="7103" y="38419"/>
                    </a:cubicBezTo>
                    <a:cubicBezTo>
                      <a:pt x="4234" y="38419"/>
                      <a:pt x="1478" y="40521"/>
                      <a:pt x="748" y="43301"/>
                    </a:cubicBezTo>
                    <a:cubicBezTo>
                      <a:pt x="0" y="46155"/>
                      <a:pt x="1465" y="49430"/>
                      <a:pt x="4087" y="50777"/>
                    </a:cubicBezTo>
                    <a:cubicBezTo>
                      <a:pt x="3392" y="52002"/>
                      <a:pt x="3595" y="53668"/>
                      <a:pt x="4558" y="54693"/>
                    </a:cubicBezTo>
                    <a:cubicBezTo>
                      <a:pt x="5186" y="55362"/>
                      <a:pt x="6105" y="55723"/>
                      <a:pt x="7018" y="55723"/>
                    </a:cubicBezTo>
                    <a:cubicBezTo>
                      <a:pt x="7508" y="55723"/>
                      <a:pt x="7996" y="55620"/>
                      <a:pt x="8438" y="55404"/>
                    </a:cubicBezTo>
                    <a:lnTo>
                      <a:pt x="8438" y="55404"/>
                    </a:lnTo>
                    <a:lnTo>
                      <a:pt x="8312" y="56427"/>
                    </a:lnTo>
                    <a:cubicBezTo>
                      <a:pt x="9447" y="57286"/>
                      <a:pt x="10866" y="57713"/>
                      <a:pt x="12287" y="57713"/>
                    </a:cubicBezTo>
                    <a:cubicBezTo>
                      <a:pt x="13763" y="57713"/>
                      <a:pt x="15240" y="57251"/>
                      <a:pt x="16398" y="56331"/>
                    </a:cubicBezTo>
                    <a:cubicBezTo>
                      <a:pt x="18669" y="54523"/>
                      <a:pt x="19500" y="51123"/>
                      <a:pt x="18315" y="48471"/>
                    </a:cubicBezTo>
                    <a:lnTo>
                      <a:pt x="18315" y="48471"/>
                    </a:lnTo>
                    <a:cubicBezTo>
                      <a:pt x="18805" y="48625"/>
                      <a:pt x="19313" y="48699"/>
                      <a:pt x="19822" y="48699"/>
                    </a:cubicBezTo>
                    <a:cubicBezTo>
                      <a:pt x="21787" y="48699"/>
                      <a:pt x="23761" y="47609"/>
                      <a:pt x="24691" y="45865"/>
                    </a:cubicBezTo>
                    <a:cubicBezTo>
                      <a:pt x="25863" y="43666"/>
                      <a:pt x="25245" y="40673"/>
                      <a:pt x="23299" y="39118"/>
                    </a:cubicBezTo>
                    <a:lnTo>
                      <a:pt x="23299" y="39118"/>
                    </a:lnTo>
                    <a:cubicBezTo>
                      <a:pt x="23800" y="39213"/>
                      <a:pt x="24307" y="39260"/>
                      <a:pt x="24814" y="39260"/>
                    </a:cubicBezTo>
                    <a:cubicBezTo>
                      <a:pt x="27854" y="39260"/>
                      <a:pt x="30889" y="37606"/>
                      <a:pt x="32436" y="34973"/>
                    </a:cubicBezTo>
                    <a:cubicBezTo>
                      <a:pt x="34239" y="31901"/>
                      <a:pt x="33890" y="27710"/>
                      <a:pt x="31603" y="24976"/>
                    </a:cubicBezTo>
                    <a:cubicBezTo>
                      <a:pt x="34662" y="24723"/>
                      <a:pt x="37474" y="22537"/>
                      <a:pt x="38475" y="19637"/>
                    </a:cubicBezTo>
                    <a:cubicBezTo>
                      <a:pt x="39478" y="16738"/>
                      <a:pt x="38616" y="13282"/>
                      <a:pt x="36369" y="11192"/>
                    </a:cubicBezTo>
                    <a:cubicBezTo>
                      <a:pt x="38951" y="9965"/>
                      <a:pt x="40155" y="6464"/>
                      <a:pt x="38874" y="3908"/>
                    </a:cubicBezTo>
                    <a:cubicBezTo>
                      <a:pt x="37961" y="2088"/>
                      <a:pt x="35915" y="991"/>
                      <a:pt x="33898" y="991"/>
                    </a:cubicBezTo>
                    <a:cubicBezTo>
                      <a:pt x="33080" y="991"/>
                      <a:pt x="32267" y="1171"/>
                      <a:pt x="31537" y="1557"/>
                    </a:cubicBezTo>
                    <a:cubicBezTo>
                      <a:pt x="30098" y="519"/>
                      <a:pt x="28326" y="1"/>
                      <a:pt x="26553" y="1"/>
                    </a:cubicBezTo>
                    <a:close/>
                  </a:path>
                </a:pathLst>
              </a:custGeom>
              <a:solidFill>
                <a:srgbClr val="FD8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theme/theme1.xml><?xml version="1.0" encoding="utf-8"?>
<a:theme xmlns:a="http://schemas.openxmlformats.org/drawingml/2006/main" name="WORKSHOP">
  <a:themeElements>
    <a:clrScheme name="Simple Light">
      <a:dk1>
        <a:srgbClr val="000000"/>
      </a:dk1>
      <a:lt1>
        <a:srgbClr val="FFFFFF"/>
      </a:lt1>
      <a:dk2>
        <a:srgbClr val="595959"/>
      </a:dk2>
      <a:lt2>
        <a:srgbClr val="EEEEEE"/>
      </a:lt2>
      <a:accent1>
        <a:srgbClr val="477861"/>
      </a:accent1>
      <a:accent2>
        <a:srgbClr val="FD8860"/>
      </a:accent2>
      <a:accent3>
        <a:srgbClr val="FFAD80"/>
      </a:accent3>
      <a:accent4>
        <a:srgbClr val="CC914A"/>
      </a:accent4>
      <a:accent5>
        <a:srgbClr val="E66043"/>
      </a:accent5>
      <a:accent6>
        <a:srgbClr val="6D392F"/>
      </a:accent6>
      <a:hlink>
        <a:srgbClr val="F5C8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869</Words>
  <Application>Microsoft Macintosh PowerPoint</Application>
  <PresentationFormat>On-screen Show (16:9)</PresentationFormat>
  <Paragraphs>83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Amatic SC</vt:lpstr>
      <vt:lpstr>Roboto Light</vt:lpstr>
      <vt:lpstr>Arial</vt:lpstr>
      <vt:lpstr>WORKSHOP</vt:lpstr>
      <vt:lpstr>The Effects on Students due to Rapid Immersion into Distance Delivery as a Result of COVID-19: Preliminary Results</vt:lpstr>
      <vt:lpstr>The Transition</vt:lpstr>
      <vt:lpstr>Purpose of this study </vt:lpstr>
      <vt:lpstr>About the study</vt:lpstr>
      <vt:lpstr>Waves</vt:lpstr>
      <vt:lpstr>Purpose of each Wave</vt:lpstr>
      <vt:lpstr>Quantitative data </vt:lpstr>
      <vt:lpstr>Preliminary Qualitative Findings</vt:lpstr>
      <vt:lpstr>Participant G</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on Students due to Rapid Immersion into Distance Delivery as a Result of COVID-19: Preliminary Results</dc:title>
  <cp:lastModifiedBy>Wood,Elizabeth A</cp:lastModifiedBy>
  <cp:revision>13</cp:revision>
  <dcterms:modified xsi:type="dcterms:W3CDTF">2020-12-12T14:58:23Z</dcterms:modified>
</cp:coreProperties>
</file>