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6"/>
  </p:notesMasterIdLst>
  <p:handoutMasterIdLst>
    <p:handoutMasterId r:id="rId17"/>
  </p:handoutMasterIdLst>
  <p:sldIdLst>
    <p:sldId id="342" r:id="rId5"/>
    <p:sldId id="316" r:id="rId6"/>
    <p:sldId id="318" r:id="rId7"/>
    <p:sldId id="324" r:id="rId8"/>
    <p:sldId id="351" r:id="rId9"/>
    <p:sldId id="325" r:id="rId10"/>
    <p:sldId id="327" r:id="rId11"/>
    <p:sldId id="352" r:id="rId12"/>
    <p:sldId id="321" r:id="rId13"/>
    <p:sldId id="350" r:id="rId14"/>
    <p:sldId id="27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779"/>
    <a:srgbClr val="59C5EC"/>
    <a:srgbClr val="E8EFF3"/>
    <a:srgbClr val="000000"/>
    <a:srgbClr val="5A82A0"/>
    <a:srgbClr val="7B6984"/>
    <a:srgbClr val="6D3B4F"/>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364" autoAdjust="0"/>
  </p:normalViewPr>
  <p:slideViewPr>
    <p:cSldViewPr snapToGrid="0" showGuides="1">
      <p:cViewPr varScale="1">
        <p:scale>
          <a:sx n="72" d="100"/>
          <a:sy n="72" d="100"/>
        </p:scale>
        <p:origin x="618" y="66"/>
      </p:cViewPr>
      <p:guideLst/>
    </p:cSldViewPr>
  </p:slideViewPr>
  <p:notesTextViewPr>
    <p:cViewPr>
      <p:scale>
        <a:sx n="1" d="1"/>
        <a:sy n="1" d="1"/>
      </p:scale>
      <p:origin x="0" y="0"/>
    </p:cViewPr>
  </p:notesTextViewPr>
  <p:notesViewPr>
    <p:cSldViewPr snapToGrid="0" showGuides="1">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1934809461038464E-2"/>
          <c:y val="5.0208532236707099E-2"/>
          <c:w val="0.79148278511479919"/>
          <c:h val="0.78072379898904321"/>
        </c:manualLayout>
      </c:layout>
      <c:pie3DChart>
        <c:varyColors val="1"/>
        <c:ser>
          <c:idx val="0"/>
          <c:order val="0"/>
          <c:tx>
            <c:strRef>
              <c:f>Sheet1!$B$1</c:f>
              <c:strCache>
                <c:ptCount val="1"/>
                <c:pt idx="0">
                  <c:v>Sales</c:v>
                </c:pt>
              </c:strCache>
            </c:strRef>
          </c:tx>
          <c:explosion val="13"/>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1F8-424F-A343-29B78235D8D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1F8-424F-A343-29B78235D8D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1F8-424F-A343-29B78235D8D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1F8-424F-A343-29B78235D8D6}"/>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1F8-424F-A343-29B78235D8D6}"/>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B1F8-424F-A343-29B78235D8D6}"/>
              </c:ext>
            </c:extLst>
          </c:dPt>
          <c:dLbls>
            <c:dLbl>
              <c:idx val="0"/>
              <c:layout>
                <c:manualLayout>
                  <c:x val="-0.16068669397822233"/>
                  <c:y val="4.582665026298543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ar-JO"/>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F8-424F-A343-29B78235D8D6}"/>
                </c:ext>
              </c:extLst>
            </c:dLbl>
            <c:dLbl>
              <c:idx val="1"/>
              <c:layout>
                <c:manualLayout>
                  <c:x val="-6.1107550509674662E-3"/>
                  <c:y val="-5.372893605690602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F8-424F-A343-29B78235D8D6}"/>
                </c:ext>
              </c:extLst>
            </c:dLbl>
            <c:dLbl>
              <c:idx val="2"/>
              <c:layout>
                <c:manualLayout>
                  <c:x val="-1.6001342855398888E-3"/>
                  <c:y val="1.690821256038647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F8-424F-A343-29B78235D8D6}"/>
                </c:ext>
              </c:extLst>
            </c:dLbl>
            <c:dLbl>
              <c:idx val="3"/>
              <c:layout>
                <c:manualLayout>
                  <c:x val="-0.14471342245010102"/>
                  <c:y val="2.8540454182357637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F8-424F-A343-29B78235D8D6}"/>
                </c:ext>
              </c:extLst>
            </c:dLbl>
            <c:dLbl>
              <c:idx val="4"/>
              <c:layout>
                <c:manualLayout>
                  <c:x val="0.15595133999386998"/>
                  <c:y val="-7.144757262773858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ar-JO"/>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1F8-424F-A343-29B78235D8D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ar-JO"/>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Asia</c:v>
                </c:pt>
                <c:pt idx="1">
                  <c:v>South America</c:v>
                </c:pt>
                <c:pt idx="2">
                  <c:v>North America</c:v>
                </c:pt>
                <c:pt idx="3">
                  <c:v>Africa</c:v>
                </c:pt>
                <c:pt idx="4">
                  <c:v>Europe</c:v>
                </c:pt>
                <c:pt idx="5">
                  <c:v>Oceania</c:v>
                </c:pt>
              </c:strCache>
            </c:strRef>
          </c:cat>
          <c:val>
            <c:numRef>
              <c:f>Sheet1!$B$2:$B$7</c:f>
              <c:numCache>
                <c:formatCode>General</c:formatCode>
                <c:ptCount val="6"/>
                <c:pt idx="0">
                  <c:v>43</c:v>
                </c:pt>
                <c:pt idx="1">
                  <c:v>2</c:v>
                </c:pt>
                <c:pt idx="2">
                  <c:v>16</c:v>
                </c:pt>
                <c:pt idx="3">
                  <c:v>6</c:v>
                </c:pt>
                <c:pt idx="4">
                  <c:v>70</c:v>
                </c:pt>
                <c:pt idx="5">
                  <c:v>3</c:v>
                </c:pt>
              </c:numCache>
            </c:numRef>
          </c:val>
          <c:extLst>
            <c:ext xmlns:c16="http://schemas.microsoft.com/office/drawing/2014/chart" uri="{C3380CC4-5D6E-409C-BE32-E72D297353CC}">
              <c16:uniqueId val="{0000000C-B1F8-424F-A343-29B78235D8D6}"/>
            </c:ext>
          </c:extLst>
        </c:ser>
        <c:dLbls>
          <c:showLegendKey val="0"/>
          <c:showVal val="1"/>
          <c:showCatName val="1"/>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ar-JO"/>
        </a:p>
      </c:txPr>
    </c:legend>
    <c:plotVisOnly val="1"/>
    <c:dispBlanksAs val="zero"/>
    <c:showDLblsOverMax val="0"/>
  </c:chart>
  <c:spPr>
    <a:noFill/>
    <a:ln>
      <a:noFill/>
    </a:ln>
    <a:effectLst/>
  </c:spPr>
  <c:txPr>
    <a:bodyPr/>
    <a:lstStyle/>
    <a:p>
      <a:pPr>
        <a:defRPr/>
      </a:pPr>
      <a:endParaRPr lang="ar-JO"/>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1E0C90-1D4B-4894-A52F-6A61A8782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FC6E43D-3065-44B8-88CF-754AF46FCB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846A32-BF80-4EEB-9349-9686B10A492B}" type="datetimeFigureOut">
              <a:rPr lang="en-US" smtClean="0"/>
              <a:t>11/11/2020</a:t>
            </a:fld>
            <a:endParaRPr lang="en-US" dirty="0"/>
          </a:p>
        </p:txBody>
      </p:sp>
      <p:sp>
        <p:nvSpPr>
          <p:cNvPr id="4" name="Footer Placeholder 3">
            <a:extLst>
              <a:ext uri="{FF2B5EF4-FFF2-40B4-BE49-F238E27FC236}">
                <a16:creationId xmlns:a16="http://schemas.microsoft.com/office/drawing/2014/main" id="{F0CC3A23-7175-4E59-B38B-B4E81F5213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BF400A4-4A42-4A50-BC86-D7DA38EF2A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42A9F-EB4A-4976-901B-F47991B5E154}" type="slidenum">
              <a:rPr lang="en-US" smtClean="0"/>
              <a:t>‹#›</a:t>
            </a:fld>
            <a:endParaRPr lang="en-US" dirty="0"/>
          </a:p>
        </p:txBody>
      </p:sp>
    </p:spTree>
    <p:extLst>
      <p:ext uri="{BB962C8B-B14F-4D97-AF65-F5344CB8AC3E}">
        <p14:creationId xmlns:p14="http://schemas.microsoft.com/office/powerpoint/2010/main" val="34379072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9E41-F7BA-42D1-923E-C3B58F2FDEC1}" type="datetimeFigureOut">
              <a:rPr lang="en-US" noProof="0" smtClean="0"/>
              <a:t>11/11/2020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C6CC0-914F-4A6F-B8FE-1137B7ABBBE0}" type="slidenum">
              <a:rPr lang="en-US" noProof="0" smtClean="0"/>
              <a:t>‹#›</a:t>
            </a:fld>
            <a:endParaRPr lang="en-US" noProof="0" dirty="0"/>
          </a:p>
        </p:txBody>
      </p:sp>
    </p:spTree>
    <p:extLst>
      <p:ext uri="{BB962C8B-B14F-4D97-AF65-F5344CB8AC3E}">
        <p14:creationId xmlns:p14="http://schemas.microsoft.com/office/powerpoint/2010/main" val="332564573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5661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2051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952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4753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A9E66CD-99CC-45B1-A15D-3626A6160849}"/>
              </a:ext>
            </a:extLst>
          </p:cNvPr>
          <p:cNvSpPr>
            <a:spLocks noGrp="1"/>
          </p:cNvSpPr>
          <p:nvPr>
            <p:ph type="pic" sz="quarter" idx="13"/>
          </p:nvPr>
        </p:nvSpPr>
        <p:spPr>
          <a:xfrm>
            <a:off x="458724" y="457200"/>
            <a:ext cx="11274552" cy="5943600"/>
          </a:xfrm>
          <a:noFill/>
        </p:spPr>
        <p:txBody>
          <a:bodyPr anchor="ctr" anchorCtr="0">
            <a:noAutofit/>
          </a:bodyPr>
          <a:lstStyle>
            <a:lvl1pPr marL="0" indent="0" algn="ctr">
              <a:buNone/>
              <a:defRPr>
                <a:latin typeface="+mn-lt"/>
              </a:defRPr>
            </a:lvl1pPr>
          </a:lstStyle>
          <a:p>
            <a:r>
              <a:rPr lang="en-US"/>
              <a:t>Click icon to add picture</a:t>
            </a:r>
            <a:endParaRPr lang="ru-RU" dirty="0"/>
          </a:p>
        </p:txBody>
      </p:sp>
      <p:sp>
        <p:nvSpPr>
          <p:cNvPr id="15" name="Picture Placeholder 14">
            <a:extLst>
              <a:ext uri="{FF2B5EF4-FFF2-40B4-BE49-F238E27FC236}">
                <a16:creationId xmlns:a16="http://schemas.microsoft.com/office/drawing/2014/main" id="{CF15D4B3-A0CD-4C14-BB5E-CB9859BD8A51}"/>
              </a:ext>
            </a:extLst>
          </p:cNvPr>
          <p:cNvSpPr>
            <a:spLocks noGrp="1"/>
          </p:cNvSpPr>
          <p:nvPr>
            <p:ph type="pic" sz="quarter" idx="14"/>
          </p:nvPr>
        </p:nvSpPr>
        <p:spPr>
          <a:xfrm>
            <a:off x="5364480" y="1746127"/>
            <a:ext cx="1463040" cy="987552"/>
          </a:xfrm>
        </p:spPr>
        <p:txBody>
          <a:bodyPr anchor="ctr" anchorCtr="0">
            <a:noAutofit/>
          </a:bodyPr>
          <a:lstStyle>
            <a:lvl1pPr marL="0" indent="0" algn="ctr">
              <a:buNone/>
              <a:defRPr sz="1400">
                <a:latin typeface="+mn-lt"/>
              </a:defRPr>
            </a:lvl1pPr>
          </a:lstStyle>
          <a:p>
            <a:r>
              <a:rPr lang="en-US"/>
              <a:t>Click icon to add picture</a:t>
            </a:r>
            <a:endParaRPr lang="ru-RU" dirty="0"/>
          </a:p>
        </p:txBody>
      </p:sp>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atin typeface="+mj-lt"/>
              </a:defRPr>
            </a:lvl1pPr>
          </a:lstStyle>
          <a:p>
            <a:r>
              <a:rPr lang="en-US"/>
              <a:t>Click to edit Master title style</a:t>
            </a:r>
            <a:endParaRPr lang="ru-RU" dirty="0"/>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28730"/>
            <a:ext cx="11274552" cy="1772070"/>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19660364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rcles Fram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AA4D017-0A70-4D48-AAEC-419979E13E79}"/>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B7BBC7E7-6231-47E3-8EF5-B6940485EEEF}"/>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5FCF16B4-2B81-4254-9C13-836431B5E213}"/>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
        <p:nvSpPr>
          <p:cNvPr id="21" name="Oval 20">
            <a:extLst>
              <a:ext uri="{FF2B5EF4-FFF2-40B4-BE49-F238E27FC236}">
                <a16:creationId xmlns:a16="http://schemas.microsoft.com/office/drawing/2014/main" id="{301015CF-499A-4BBE-9753-C58924478363}"/>
              </a:ext>
            </a:extLst>
          </p:cNvPr>
          <p:cNvSpPr/>
          <p:nvPr userDrawn="1"/>
        </p:nvSpPr>
        <p:spPr>
          <a:xfrm>
            <a:off x="1810787" y="2541781"/>
            <a:ext cx="2322576" cy="2322576"/>
          </a:xfrm>
          <a:prstGeom prst="ellipse">
            <a:avLst/>
          </a:prstGeom>
          <a:gradFill>
            <a:gsLst>
              <a:gs pos="0">
                <a:schemeClr val="bg2">
                  <a:alpha val="10000"/>
                </a:schemeClr>
              </a:gs>
              <a:gs pos="100000">
                <a:schemeClr val="bg2">
                  <a:lumMod val="75000"/>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A25F4982-38CF-44F1-8F23-63FB784DDB3F}"/>
              </a:ext>
            </a:extLst>
          </p:cNvPr>
          <p:cNvSpPr/>
          <p:nvPr userDrawn="1"/>
        </p:nvSpPr>
        <p:spPr>
          <a:xfrm>
            <a:off x="3997452" y="2200193"/>
            <a:ext cx="3008376" cy="3008376"/>
          </a:xfrm>
          <a:prstGeom prst="ellipse">
            <a:avLst/>
          </a:prstGeom>
          <a:gradFill>
            <a:gsLst>
              <a:gs pos="100000">
                <a:schemeClr val="bg2">
                  <a:lumMod val="75000"/>
                  <a:alpha val="20000"/>
                </a:schemeClr>
              </a:gs>
              <a:gs pos="0">
                <a:schemeClr val="tx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2E9E2742-0CF7-4498-9804-D4E1B556238F}"/>
              </a:ext>
            </a:extLst>
          </p:cNvPr>
          <p:cNvSpPr/>
          <p:nvPr userDrawn="1"/>
        </p:nvSpPr>
        <p:spPr>
          <a:xfrm>
            <a:off x="6869918" y="1978150"/>
            <a:ext cx="3511296" cy="3511296"/>
          </a:xfrm>
          <a:prstGeom prst="ellipse">
            <a:avLst/>
          </a:prstGeom>
          <a:gradFill>
            <a:gsLst>
              <a:gs pos="0">
                <a:schemeClr val="accent1">
                  <a:lumMod val="75000"/>
                  <a:alpha val="20000"/>
                </a:schemeClr>
              </a:gs>
              <a:gs pos="100000">
                <a:schemeClr val="accent1">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Text Placeholder 7">
            <a:extLst>
              <a:ext uri="{FF2B5EF4-FFF2-40B4-BE49-F238E27FC236}">
                <a16:creationId xmlns:a16="http://schemas.microsoft.com/office/drawing/2014/main" id="{6BA84852-3669-4ADB-BADA-A7F54196B2BE}"/>
              </a:ext>
            </a:extLst>
          </p:cNvPr>
          <p:cNvSpPr>
            <a:spLocks noGrp="1"/>
          </p:cNvSpPr>
          <p:nvPr>
            <p:ph type="body" sz="quarter" idx="25" hasCustomPrompt="1"/>
          </p:nvPr>
        </p:nvSpPr>
        <p:spPr>
          <a:xfrm>
            <a:off x="2073295" y="30711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28" name="Text Placeholder 2">
            <a:extLst>
              <a:ext uri="{FF2B5EF4-FFF2-40B4-BE49-F238E27FC236}">
                <a16:creationId xmlns:a16="http://schemas.microsoft.com/office/drawing/2014/main" id="{332ADE7C-CB58-4543-8A89-D1BAA23B59EB}"/>
              </a:ext>
            </a:extLst>
          </p:cNvPr>
          <p:cNvSpPr>
            <a:spLocks noGrp="1"/>
          </p:cNvSpPr>
          <p:nvPr>
            <p:ph type="body" idx="1" hasCustomPrompt="1"/>
          </p:nvPr>
        </p:nvSpPr>
        <p:spPr>
          <a:xfrm>
            <a:off x="1730075" y="5649340"/>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9" name="Text Placeholder 11">
            <a:extLst>
              <a:ext uri="{FF2B5EF4-FFF2-40B4-BE49-F238E27FC236}">
                <a16:creationId xmlns:a16="http://schemas.microsoft.com/office/drawing/2014/main" id="{BEF70025-7AF3-426D-AAE8-5D25E1A5CB6E}"/>
              </a:ext>
            </a:extLst>
          </p:cNvPr>
          <p:cNvSpPr>
            <a:spLocks noGrp="1"/>
          </p:cNvSpPr>
          <p:nvPr>
            <p:ph type="body" sz="quarter" idx="13" hasCustomPrompt="1"/>
          </p:nvPr>
        </p:nvSpPr>
        <p:spPr>
          <a:xfrm>
            <a:off x="2165887" y="3909381"/>
            <a:ext cx="1596816" cy="430700"/>
          </a:xfrm>
        </p:spPr>
        <p:txBody>
          <a:bodyPr lIns="36000" tIns="0" rIns="0" bIns="0">
            <a:noAutofit/>
          </a:bodyPr>
          <a:lstStyle>
            <a:lvl1pPr marL="0" indent="0" algn="ctr">
              <a:buNone/>
              <a:defRPr sz="2800"/>
            </a:lvl1pPr>
            <a:lvl2pPr marL="457200" indent="0">
              <a:buNone/>
              <a:defRPr sz="2800"/>
            </a:lvl2pPr>
          </a:lstStyle>
          <a:p>
            <a:pPr lvl="0"/>
            <a:r>
              <a:rPr lang="en-US" noProof="0"/>
              <a:t>Billion</a:t>
            </a:r>
          </a:p>
        </p:txBody>
      </p:sp>
      <p:sp>
        <p:nvSpPr>
          <p:cNvPr id="30" name="Text Placeholder 2">
            <a:extLst>
              <a:ext uri="{FF2B5EF4-FFF2-40B4-BE49-F238E27FC236}">
                <a16:creationId xmlns:a16="http://schemas.microsoft.com/office/drawing/2014/main" id="{B48A1176-4AC8-4197-8737-21A26EC60370}"/>
              </a:ext>
            </a:extLst>
          </p:cNvPr>
          <p:cNvSpPr>
            <a:spLocks noGrp="1"/>
          </p:cNvSpPr>
          <p:nvPr>
            <p:ph type="body" idx="32" hasCustomPrompt="1"/>
          </p:nvPr>
        </p:nvSpPr>
        <p:spPr>
          <a:xfrm>
            <a:off x="4362457" y="5674484"/>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1" name="Text Placeholder 2">
            <a:extLst>
              <a:ext uri="{FF2B5EF4-FFF2-40B4-BE49-F238E27FC236}">
                <a16:creationId xmlns:a16="http://schemas.microsoft.com/office/drawing/2014/main" id="{9E48A353-E825-43A2-9268-3772DF852C93}"/>
              </a:ext>
            </a:extLst>
          </p:cNvPr>
          <p:cNvSpPr>
            <a:spLocks noGrp="1"/>
          </p:cNvSpPr>
          <p:nvPr>
            <p:ph type="body" idx="33" hasCustomPrompt="1"/>
          </p:nvPr>
        </p:nvSpPr>
        <p:spPr>
          <a:xfrm>
            <a:off x="7383566" y="5656692"/>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7">
            <a:extLst>
              <a:ext uri="{FF2B5EF4-FFF2-40B4-BE49-F238E27FC236}">
                <a16:creationId xmlns:a16="http://schemas.microsoft.com/office/drawing/2014/main" id="{289C6559-A412-4545-8BEA-9C8CF0E92D8D}"/>
              </a:ext>
            </a:extLst>
          </p:cNvPr>
          <p:cNvSpPr>
            <a:spLocks noGrp="1"/>
          </p:cNvSpPr>
          <p:nvPr>
            <p:ph type="body" sz="quarter" idx="34" hasCustomPrompt="1"/>
          </p:nvPr>
        </p:nvSpPr>
        <p:spPr>
          <a:xfrm>
            <a:off x="4602860" y="30688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33" name="Text Placeholder 7">
            <a:extLst>
              <a:ext uri="{FF2B5EF4-FFF2-40B4-BE49-F238E27FC236}">
                <a16:creationId xmlns:a16="http://schemas.microsoft.com/office/drawing/2014/main" id="{0B7BFF13-EDBB-45CE-97A5-A148A3ACA7A0}"/>
              </a:ext>
            </a:extLst>
          </p:cNvPr>
          <p:cNvSpPr>
            <a:spLocks noGrp="1"/>
          </p:cNvSpPr>
          <p:nvPr>
            <p:ph type="body" sz="quarter" idx="35" hasCustomPrompt="1"/>
          </p:nvPr>
        </p:nvSpPr>
        <p:spPr>
          <a:xfrm>
            <a:off x="7726786" y="30688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34" name="Text Placeholder 11">
            <a:extLst>
              <a:ext uri="{FF2B5EF4-FFF2-40B4-BE49-F238E27FC236}">
                <a16:creationId xmlns:a16="http://schemas.microsoft.com/office/drawing/2014/main" id="{4CFD8A3C-72E7-4646-94B5-3D08F2A9B987}"/>
              </a:ext>
            </a:extLst>
          </p:cNvPr>
          <p:cNvSpPr>
            <a:spLocks noGrp="1"/>
          </p:cNvSpPr>
          <p:nvPr>
            <p:ph type="body" sz="quarter" idx="36" hasCustomPrompt="1"/>
          </p:nvPr>
        </p:nvSpPr>
        <p:spPr>
          <a:xfrm>
            <a:off x="4703232" y="3917466"/>
            <a:ext cx="1596816" cy="430700"/>
          </a:xfrm>
        </p:spPr>
        <p:txBody>
          <a:bodyPr lIns="36000" tIns="0" rIns="0" bIns="0">
            <a:noAutofit/>
          </a:bodyPr>
          <a:lstStyle>
            <a:lvl1pPr marL="0" indent="0" algn="ctr">
              <a:buNone/>
              <a:defRPr sz="2800"/>
            </a:lvl1pPr>
            <a:lvl2pPr marL="457200" indent="0">
              <a:buNone/>
              <a:defRPr sz="2800"/>
            </a:lvl2pPr>
          </a:lstStyle>
          <a:p>
            <a:pPr lvl="0"/>
            <a:r>
              <a:rPr lang="en-US" noProof="0"/>
              <a:t>Billion</a:t>
            </a:r>
          </a:p>
        </p:txBody>
      </p:sp>
      <p:sp>
        <p:nvSpPr>
          <p:cNvPr id="35" name="Text Placeholder 11">
            <a:extLst>
              <a:ext uri="{FF2B5EF4-FFF2-40B4-BE49-F238E27FC236}">
                <a16:creationId xmlns:a16="http://schemas.microsoft.com/office/drawing/2014/main" id="{16E9923E-87D9-40DD-9F02-63A0EE936A1F}"/>
              </a:ext>
            </a:extLst>
          </p:cNvPr>
          <p:cNvSpPr>
            <a:spLocks noGrp="1"/>
          </p:cNvSpPr>
          <p:nvPr>
            <p:ph type="body" sz="quarter" idx="37" hasCustomPrompt="1"/>
          </p:nvPr>
        </p:nvSpPr>
        <p:spPr>
          <a:xfrm>
            <a:off x="7827157" y="3917466"/>
            <a:ext cx="1596816" cy="430700"/>
          </a:xfrm>
        </p:spPr>
        <p:txBody>
          <a:bodyPr lIns="36000" tIns="0" rIns="0" bIns="0">
            <a:noAutofit/>
          </a:bodyPr>
          <a:lstStyle>
            <a:lvl1pPr marL="0" indent="0" algn="ctr">
              <a:buNone/>
              <a:defRPr sz="2800"/>
            </a:lvl1pPr>
            <a:lvl2pPr marL="457200" indent="0">
              <a:buNone/>
              <a:defRPr sz="2800"/>
            </a:lvl2pPr>
          </a:lstStyle>
          <a:p>
            <a:pPr lvl="0"/>
            <a:r>
              <a:rPr lang="en-US" noProof="0"/>
              <a:t>Billion</a:t>
            </a:r>
          </a:p>
        </p:txBody>
      </p:sp>
      <p:sp>
        <p:nvSpPr>
          <p:cNvPr id="20" name="Title 1">
            <a:extLst>
              <a:ext uri="{FF2B5EF4-FFF2-40B4-BE49-F238E27FC236}">
                <a16:creationId xmlns:a16="http://schemas.microsoft.com/office/drawing/2014/main" id="{138ED511-212A-DA4E-98FC-496D7B92A73F}"/>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25" name="Text Placeholder 2">
            <a:extLst>
              <a:ext uri="{FF2B5EF4-FFF2-40B4-BE49-F238E27FC236}">
                <a16:creationId xmlns:a16="http://schemas.microsoft.com/office/drawing/2014/main" id="{53F5D1F3-7B20-844A-AD7A-66AA1CAC2557}"/>
              </a:ext>
            </a:extLst>
          </p:cNvPr>
          <p:cNvSpPr>
            <a:spLocks noGrp="1"/>
          </p:cNvSpPr>
          <p:nvPr>
            <p:ph type="body" idx="24" hasCustomPrompt="1"/>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6" name="Picture Placeholder 11">
            <a:extLst>
              <a:ext uri="{FF2B5EF4-FFF2-40B4-BE49-F238E27FC236}">
                <a16:creationId xmlns:a16="http://schemas.microsoft.com/office/drawing/2014/main" id="{48D7F0F9-4118-4257-9D45-A5772C2110D7}"/>
              </a:ext>
            </a:extLst>
          </p:cNvPr>
          <p:cNvSpPr>
            <a:spLocks noGrp="1"/>
          </p:cNvSpPr>
          <p:nvPr>
            <p:ph type="pic" sz="quarter" idx="38"/>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30910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6096000" y="2875541"/>
            <a:ext cx="5653088" cy="272491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909018"/>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0" y="2891583"/>
            <a:ext cx="6096000" cy="272491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2" y="3278541"/>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hasCustomPrompt="1"/>
          </p:nvPr>
        </p:nvSpPr>
        <p:spPr>
          <a:xfrm>
            <a:off x="836612" y="3663631"/>
            <a:ext cx="4820533" cy="1618232"/>
          </a:xfrm>
        </p:spPr>
        <p:txBody>
          <a:bodyPr lIns="36000" tIns="0" rIns="0" bIns="0">
            <a:normAutofit/>
          </a:bodyPr>
          <a:lstStyle>
            <a:lvl1pPr marL="171450" indent="-171450">
              <a:spcBef>
                <a:spcPts val="600"/>
              </a:spcBef>
              <a:buClr>
                <a:schemeClr val="accent1">
                  <a:lumMod val="40000"/>
                  <a:lumOff val="60000"/>
                </a:schemeClr>
              </a:buClr>
              <a:buSzPct val="125000"/>
              <a:buFont typeface="Wingdings" panose="05000000000000000000" pitchFamily="2" charset="2"/>
              <a:buChar char="§"/>
              <a:defRPr sz="1400"/>
            </a:lvl1pPr>
            <a:lvl2pPr marL="628650" indent="-171450">
              <a:spcBef>
                <a:spcPts val="600"/>
              </a:spcBef>
              <a:buClr>
                <a:schemeClr val="accent1">
                  <a:lumMod val="40000"/>
                  <a:lumOff val="60000"/>
                </a:schemeClr>
              </a:buClr>
              <a:buSzPct val="125000"/>
              <a:buFont typeface="Wingdings" panose="05000000000000000000" pitchFamily="2" charset="2"/>
              <a:buChar char="§"/>
              <a:defRPr sz="1400"/>
            </a:lvl2pPr>
          </a:lstStyle>
          <a:p>
            <a:pPr lvl="0"/>
            <a:r>
              <a:rPr lang="en-US" noProof="0"/>
              <a:t>Edit Master text styles</a:t>
            </a:r>
          </a:p>
          <a:p>
            <a:pPr lvl="1"/>
            <a:r>
              <a:rPr lang="en-US" noProof="0"/>
              <a:t>Second level</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hasCustomPrompt="1"/>
          </p:nvPr>
        </p:nvSpPr>
        <p:spPr>
          <a:xfrm>
            <a:off x="6495790" y="3278541"/>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hasCustomPrompt="1"/>
          </p:nvPr>
        </p:nvSpPr>
        <p:spPr>
          <a:xfrm>
            <a:off x="6495790" y="3663631"/>
            <a:ext cx="4820533" cy="1618232"/>
          </a:xfrm>
        </p:spPr>
        <p:txBody>
          <a:bodyPr lIns="36000" tIns="0" rIns="0" bIns="0">
            <a:normAutofit/>
          </a:bodyPr>
          <a:lstStyle>
            <a:lvl1pPr marL="171450" indent="-171450">
              <a:spcBef>
                <a:spcPts val="600"/>
              </a:spcBef>
              <a:buClr>
                <a:schemeClr val="bg2">
                  <a:lumMod val="40000"/>
                  <a:lumOff val="60000"/>
                </a:schemeClr>
              </a:buClr>
              <a:buSzPct val="125000"/>
              <a:buFont typeface="Wingdings" panose="05000000000000000000" pitchFamily="2" charset="2"/>
              <a:buChar char="§"/>
              <a:defRPr sz="1400"/>
            </a:lvl1pPr>
            <a:lvl2pPr marL="628650" indent="-171450">
              <a:spcBef>
                <a:spcPts val="600"/>
              </a:spcBef>
              <a:buClr>
                <a:schemeClr val="bg2">
                  <a:lumMod val="40000"/>
                  <a:lumOff val="60000"/>
                </a:schemeClr>
              </a:buClr>
              <a:buSzPct val="125000"/>
              <a:buFont typeface="Wingdings" panose="05000000000000000000" pitchFamily="2" charset="2"/>
              <a:buChar char="§"/>
              <a:defRPr sz="1400"/>
            </a:lvl2pPr>
          </a:lstStyle>
          <a:p>
            <a:pPr lvl="0"/>
            <a:r>
              <a:rPr lang="en-US" noProof="0"/>
              <a:t>Edit Master text styles</a:t>
            </a:r>
          </a:p>
          <a:p>
            <a:pPr lvl="1"/>
            <a:r>
              <a:rPr lang="en-US" noProof="0"/>
              <a:t>Second level</a:t>
            </a:r>
          </a:p>
        </p:txBody>
      </p:sp>
      <p:sp>
        <p:nvSpPr>
          <p:cNvPr id="14"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426183337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AECFA43-CD95-4331-BDD6-DA02FC838900}"/>
              </a:ext>
            </a:extLst>
          </p:cNvPr>
          <p:cNvSpPr/>
          <p:nvPr userDrawn="1"/>
        </p:nvSpPr>
        <p:spPr>
          <a:xfrm>
            <a:off x="0" y="1426745"/>
            <a:ext cx="12192000" cy="4983480"/>
          </a:xfrm>
          <a:prstGeom prst="rect">
            <a:avLst/>
          </a:prstGeom>
          <a:gradFill>
            <a:gsLst>
              <a:gs pos="0">
                <a:schemeClr val="accent1">
                  <a:lumMod val="75000"/>
                  <a:alpha val="20000"/>
                </a:schemeClr>
              </a:gs>
              <a:gs pos="10000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a:xfrm>
            <a:off x="10265399" y="5810623"/>
            <a:ext cx="1080000" cy="234000"/>
          </a:xfrm>
        </p:spPr>
        <p:txBody>
          <a:bodyPr/>
          <a:lstStyle/>
          <a:p>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2" name="Picture Placeholder 11" descr="Competitors logos quadrant">
            <a:extLst>
              <a:ext uri="{FF2B5EF4-FFF2-40B4-BE49-F238E27FC236}">
                <a16:creationId xmlns:a16="http://schemas.microsoft.com/office/drawing/2014/main" id="{AA265DB5-0ACC-4872-94A9-E59194B1A497}"/>
              </a:ext>
            </a:extLst>
          </p:cNvPr>
          <p:cNvSpPr>
            <a:spLocks noGrp="1"/>
          </p:cNvSpPr>
          <p:nvPr>
            <p:ph type="pic" sz="quarter" idx="39" hasCustomPrompt="1"/>
          </p:nvPr>
        </p:nvSpPr>
        <p:spPr>
          <a:xfrm>
            <a:off x="3271215" y="2800279"/>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2</a:t>
            </a:r>
          </a:p>
          <a:p>
            <a:r>
              <a:rPr lang="en-US" noProof="0" dirty="0"/>
              <a:t>Logo</a:t>
            </a:r>
          </a:p>
        </p:txBody>
      </p:sp>
      <p:sp>
        <p:nvSpPr>
          <p:cNvPr id="23" name="Picture Placeholder 11" descr="Competitors logos quadrant">
            <a:extLst>
              <a:ext uri="{FF2B5EF4-FFF2-40B4-BE49-F238E27FC236}">
                <a16:creationId xmlns:a16="http://schemas.microsoft.com/office/drawing/2014/main" id="{D93F8F87-5281-4F40-82FC-A4B985EAFE89}"/>
              </a:ext>
            </a:extLst>
          </p:cNvPr>
          <p:cNvSpPr>
            <a:spLocks noGrp="1"/>
          </p:cNvSpPr>
          <p:nvPr>
            <p:ph type="pic" sz="quarter" idx="40" hasCustomPrompt="1"/>
          </p:nvPr>
        </p:nvSpPr>
        <p:spPr>
          <a:xfrm>
            <a:off x="1366167" y="2237506"/>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1</a:t>
            </a:r>
          </a:p>
          <a:p>
            <a:r>
              <a:rPr lang="en-US" noProof="0" dirty="0"/>
              <a:t>Logo</a:t>
            </a:r>
          </a:p>
        </p:txBody>
      </p:sp>
      <p:sp>
        <p:nvSpPr>
          <p:cNvPr id="24" name="Picture Placeholder 11" descr="Competitors logos quadrant">
            <a:extLst>
              <a:ext uri="{FF2B5EF4-FFF2-40B4-BE49-F238E27FC236}">
                <a16:creationId xmlns:a16="http://schemas.microsoft.com/office/drawing/2014/main" id="{DEEA12AF-CE7B-41C2-8A17-EC693ECF8C38}"/>
              </a:ext>
            </a:extLst>
          </p:cNvPr>
          <p:cNvSpPr>
            <a:spLocks noGrp="1"/>
          </p:cNvSpPr>
          <p:nvPr>
            <p:ph type="pic" sz="quarter" idx="41" hasCustomPrompt="1"/>
          </p:nvPr>
        </p:nvSpPr>
        <p:spPr>
          <a:xfrm>
            <a:off x="1872684" y="4678392"/>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3</a:t>
            </a:r>
          </a:p>
          <a:p>
            <a:r>
              <a:rPr lang="en-US" noProof="0" dirty="0"/>
              <a:t>Logo</a:t>
            </a:r>
          </a:p>
        </p:txBody>
      </p:sp>
      <p:sp>
        <p:nvSpPr>
          <p:cNvPr id="25" name="Picture Placeholder 11" descr="Competitors logos quadrant">
            <a:extLst>
              <a:ext uri="{FF2B5EF4-FFF2-40B4-BE49-F238E27FC236}">
                <a16:creationId xmlns:a16="http://schemas.microsoft.com/office/drawing/2014/main" id="{5F18F8B8-2496-4093-BFC7-531592943EB3}"/>
              </a:ext>
            </a:extLst>
          </p:cNvPr>
          <p:cNvSpPr>
            <a:spLocks noGrp="1"/>
          </p:cNvSpPr>
          <p:nvPr>
            <p:ph type="pic" sz="quarter" idx="42" hasCustomPrompt="1"/>
          </p:nvPr>
        </p:nvSpPr>
        <p:spPr>
          <a:xfrm>
            <a:off x="6636591" y="2856931"/>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4</a:t>
            </a:r>
          </a:p>
          <a:p>
            <a:r>
              <a:rPr lang="en-US" noProof="0" dirty="0"/>
              <a:t>Logo</a:t>
            </a:r>
          </a:p>
        </p:txBody>
      </p:sp>
      <p:sp>
        <p:nvSpPr>
          <p:cNvPr id="28" name="Picture Placeholder 11" descr="Competitors logos quadrant">
            <a:extLst>
              <a:ext uri="{FF2B5EF4-FFF2-40B4-BE49-F238E27FC236}">
                <a16:creationId xmlns:a16="http://schemas.microsoft.com/office/drawing/2014/main" id="{7FA1C20D-8A7C-4FF1-8DFB-ECACC4C2BC63}"/>
              </a:ext>
            </a:extLst>
          </p:cNvPr>
          <p:cNvSpPr>
            <a:spLocks noGrp="1"/>
          </p:cNvSpPr>
          <p:nvPr>
            <p:ph type="pic" sz="quarter" idx="43" hasCustomPrompt="1"/>
          </p:nvPr>
        </p:nvSpPr>
        <p:spPr>
          <a:xfrm>
            <a:off x="6458028" y="4783318"/>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5</a:t>
            </a:r>
          </a:p>
          <a:p>
            <a:r>
              <a:rPr lang="en-US" noProof="0" dirty="0"/>
              <a:t>Logo</a:t>
            </a:r>
          </a:p>
        </p:txBody>
      </p:sp>
      <p:sp>
        <p:nvSpPr>
          <p:cNvPr id="29" name="Picture Placeholder 11" descr="Competitors logos quadrant">
            <a:extLst>
              <a:ext uri="{FF2B5EF4-FFF2-40B4-BE49-F238E27FC236}">
                <a16:creationId xmlns:a16="http://schemas.microsoft.com/office/drawing/2014/main" id="{62CD1D6A-EBAA-473C-A87B-407D209FA4F0}"/>
              </a:ext>
            </a:extLst>
          </p:cNvPr>
          <p:cNvSpPr>
            <a:spLocks noGrp="1"/>
          </p:cNvSpPr>
          <p:nvPr>
            <p:ph type="pic" sz="quarter" idx="44" hasCustomPrompt="1"/>
          </p:nvPr>
        </p:nvSpPr>
        <p:spPr>
          <a:xfrm>
            <a:off x="9155216" y="4546154"/>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6</a:t>
            </a:r>
          </a:p>
          <a:p>
            <a:r>
              <a:rPr lang="en-US" noProof="0" dirty="0"/>
              <a:t>Logo</a:t>
            </a:r>
          </a:p>
        </p:txBody>
      </p:sp>
      <p:sp>
        <p:nvSpPr>
          <p:cNvPr id="33" name="Text Placeholder 7">
            <a:extLst>
              <a:ext uri="{FF2B5EF4-FFF2-40B4-BE49-F238E27FC236}">
                <a16:creationId xmlns:a16="http://schemas.microsoft.com/office/drawing/2014/main" id="{07B05968-4C1C-466A-8E74-060D9E16DA9F}"/>
              </a:ext>
            </a:extLst>
          </p:cNvPr>
          <p:cNvSpPr>
            <a:spLocks noGrp="1"/>
          </p:cNvSpPr>
          <p:nvPr>
            <p:ph type="body" sz="quarter" idx="46" hasCustomPrompt="1"/>
          </p:nvPr>
        </p:nvSpPr>
        <p:spPr>
          <a:xfrm>
            <a:off x="836613" y="3922337"/>
            <a:ext cx="2741612" cy="248888"/>
          </a:xfrm>
        </p:spPr>
        <p:txBody>
          <a:bodyPr>
            <a:noAutofit/>
          </a:bodyPr>
          <a:lstStyle>
            <a:lvl1pPr marL="0" indent="0">
              <a:buNone/>
              <a:defRPr sz="1200" b="1"/>
            </a:lvl1pPr>
            <a:lvl2pPr marL="457200" indent="0">
              <a:buNone/>
              <a:defRPr sz="1200" b="1"/>
            </a:lvl2pPr>
            <a:lvl3pPr>
              <a:defRPr sz="1200" b="1"/>
            </a:lvl3pPr>
            <a:lvl4pPr>
              <a:defRPr sz="1200" b="1"/>
            </a:lvl4pPr>
            <a:lvl5pPr>
              <a:defRPr sz="1200" b="1"/>
            </a:lvl5pPr>
          </a:lstStyle>
          <a:p>
            <a:pPr lvl="0"/>
            <a:r>
              <a:rPr lang="en-US" noProof="0"/>
              <a:t>More expensive</a:t>
            </a:r>
          </a:p>
        </p:txBody>
      </p:sp>
      <p:cxnSp>
        <p:nvCxnSpPr>
          <p:cNvPr id="34" name="Straight Arrow Connector 33">
            <a:extLst>
              <a:ext uri="{FF2B5EF4-FFF2-40B4-BE49-F238E27FC236}">
                <a16:creationId xmlns:a16="http://schemas.microsoft.com/office/drawing/2014/main" id="{0A0E78D4-0FC2-422B-8A0E-4B77C857682A}"/>
              </a:ext>
            </a:extLst>
          </p:cNvPr>
          <p:cNvCxnSpPr/>
          <p:nvPr userDrawn="1"/>
        </p:nvCxnSpPr>
        <p:spPr>
          <a:xfrm>
            <a:off x="943519" y="3858087"/>
            <a:ext cx="10332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0420273-FFF6-4145-952E-E1EC3C641A90}"/>
              </a:ext>
            </a:extLst>
          </p:cNvPr>
          <p:cNvCxnSpPr>
            <a:cxnSpLocks/>
          </p:cNvCxnSpPr>
          <p:nvPr userDrawn="1"/>
        </p:nvCxnSpPr>
        <p:spPr>
          <a:xfrm rot="16200000">
            <a:off x="4162800" y="3876719"/>
            <a:ext cx="3866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Picture Placeholder 14">
            <a:extLst>
              <a:ext uri="{FF2B5EF4-FFF2-40B4-BE49-F238E27FC236}">
                <a16:creationId xmlns:a16="http://schemas.microsoft.com/office/drawing/2014/main" id="{D916D7D1-7F63-4867-9C6C-31228BEAC6CB}"/>
              </a:ext>
            </a:extLst>
          </p:cNvPr>
          <p:cNvSpPr>
            <a:spLocks noGrp="1"/>
          </p:cNvSpPr>
          <p:nvPr>
            <p:ph type="pic" sz="quarter" idx="14"/>
          </p:nvPr>
        </p:nvSpPr>
        <p:spPr>
          <a:xfrm>
            <a:off x="9464329" y="2259757"/>
            <a:ext cx="1463040" cy="987552"/>
          </a:xfrm>
          <a:solidFill>
            <a:schemeClr val="bg1">
              <a:alpha val="50000"/>
            </a:schemeClr>
          </a:solidFill>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39" name="Text Placeholder 7">
            <a:extLst>
              <a:ext uri="{FF2B5EF4-FFF2-40B4-BE49-F238E27FC236}">
                <a16:creationId xmlns:a16="http://schemas.microsoft.com/office/drawing/2014/main" id="{43D1C529-2673-461C-AD18-9EDFAA659C0F}"/>
              </a:ext>
            </a:extLst>
          </p:cNvPr>
          <p:cNvSpPr>
            <a:spLocks noGrp="1"/>
          </p:cNvSpPr>
          <p:nvPr>
            <p:ph type="body" sz="quarter" idx="47" hasCustomPrompt="1"/>
          </p:nvPr>
        </p:nvSpPr>
        <p:spPr>
          <a:xfrm>
            <a:off x="8601699" y="3922337"/>
            <a:ext cx="2741612" cy="248888"/>
          </a:xfrm>
        </p:spPr>
        <p:txBody>
          <a:bodyPr>
            <a:noAutofit/>
          </a:bodyPr>
          <a:lstStyle>
            <a:lvl1pPr marL="0" indent="0" algn="r">
              <a:buNone/>
              <a:defRPr sz="1200" b="1"/>
            </a:lvl1pPr>
            <a:lvl2pPr marL="457200" indent="0">
              <a:buNone/>
              <a:defRPr sz="1200" b="1"/>
            </a:lvl2pPr>
            <a:lvl3pPr>
              <a:defRPr sz="1200" b="1"/>
            </a:lvl3pPr>
            <a:lvl4pPr>
              <a:defRPr sz="1200" b="1"/>
            </a:lvl4pPr>
            <a:lvl5pPr>
              <a:defRPr sz="1200" b="1"/>
            </a:lvl5pPr>
          </a:lstStyle>
          <a:p>
            <a:pPr lvl="0"/>
            <a:r>
              <a:rPr lang="en-US" noProof="0"/>
              <a:t>Less expensive</a:t>
            </a:r>
          </a:p>
        </p:txBody>
      </p:sp>
      <p:sp>
        <p:nvSpPr>
          <p:cNvPr id="40" name="Text Placeholder 7">
            <a:extLst>
              <a:ext uri="{FF2B5EF4-FFF2-40B4-BE49-F238E27FC236}">
                <a16:creationId xmlns:a16="http://schemas.microsoft.com/office/drawing/2014/main" id="{5900A478-228D-4DD3-985B-4DF3CC82896C}"/>
              </a:ext>
            </a:extLst>
          </p:cNvPr>
          <p:cNvSpPr>
            <a:spLocks noGrp="1"/>
          </p:cNvSpPr>
          <p:nvPr>
            <p:ph type="body" sz="quarter" idx="48" hasCustomPrompt="1"/>
          </p:nvPr>
        </p:nvSpPr>
        <p:spPr>
          <a:xfrm>
            <a:off x="4718845" y="5880592"/>
            <a:ext cx="2741612" cy="248888"/>
          </a:xfrm>
        </p:spPr>
        <p:txBody>
          <a:bodyPr>
            <a:noAutofit/>
          </a:bodyPr>
          <a:lstStyle>
            <a:lvl1pPr marL="0" indent="0" algn="ctr">
              <a:buNone/>
              <a:defRPr sz="1200" b="1"/>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42" name="Text Placeholder 7">
            <a:extLst>
              <a:ext uri="{FF2B5EF4-FFF2-40B4-BE49-F238E27FC236}">
                <a16:creationId xmlns:a16="http://schemas.microsoft.com/office/drawing/2014/main" id="{34D00100-49AA-43BE-AF2F-0E9CEC49EAC1}"/>
              </a:ext>
            </a:extLst>
          </p:cNvPr>
          <p:cNvSpPr>
            <a:spLocks noGrp="1"/>
          </p:cNvSpPr>
          <p:nvPr>
            <p:ph type="body" sz="quarter" idx="49" hasCustomPrompt="1"/>
          </p:nvPr>
        </p:nvSpPr>
        <p:spPr>
          <a:xfrm>
            <a:off x="4731544" y="1640745"/>
            <a:ext cx="2741612" cy="248888"/>
          </a:xfrm>
        </p:spPr>
        <p:txBody>
          <a:bodyPr>
            <a:noAutofit/>
          </a:bodyPr>
          <a:lstStyle>
            <a:lvl1pPr marL="0" indent="0" algn="ctr">
              <a:buNone/>
              <a:defRPr sz="1200" b="1"/>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21"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
        <p:nvSpPr>
          <p:cNvPr id="26"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Tree>
    <p:extLst>
      <p:ext uri="{BB962C8B-B14F-4D97-AF65-F5344CB8AC3E}">
        <p14:creationId xmlns:p14="http://schemas.microsoft.com/office/powerpoint/2010/main" val="355912335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7975092" y="1805693"/>
            <a:ext cx="3758184" cy="461772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7684F357-0C41-471E-A413-4D42ADE55B12}"/>
              </a:ext>
            </a:extLst>
          </p:cNvPr>
          <p:cNvSpPr/>
          <p:nvPr userDrawn="1"/>
        </p:nvSpPr>
        <p:spPr>
          <a:xfrm>
            <a:off x="458724" y="2582933"/>
            <a:ext cx="3758184" cy="384048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4216908" y="2171453"/>
            <a:ext cx="3758184" cy="425196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3" y="2954554"/>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hasCustomPrompt="1"/>
          </p:nvPr>
        </p:nvSpPr>
        <p:spPr>
          <a:xfrm>
            <a:off x="836613" y="3339644"/>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noProof="0"/>
              <a:t>Edit Master text styles</a:t>
            </a:r>
          </a:p>
        </p:txBody>
      </p:sp>
      <p:sp>
        <p:nvSpPr>
          <p:cNvPr id="23" name="Text Placeholder 2">
            <a:extLst>
              <a:ext uri="{FF2B5EF4-FFF2-40B4-BE49-F238E27FC236}">
                <a16:creationId xmlns:a16="http://schemas.microsoft.com/office/drawing/2014/main" id="{D09F31D3-FC19-4A61-A915-5F11C6F7EBD8}"/>
              </a:ext>
            </a:extLst>
          </p:cNvPr>
          <p:cNvSpPr>
            <a:spLocks noGrp="1"/>
          </p:cNvSpPr>
          <p:nvPr>
            <p:ph type="body" idx="27" hasCustomPrompt="1"/>
          </p:nvPr>
        </p:nvSpPr>
        <p:spPr>
          <a:xfrm>
            <a:off x="8356757" y="2078801"/>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4" name="Text Placeholder 11">
            <a:extLst>
              <a:ext uri="{FF2B5EF4-FFF2-40B4-BE49-F238E27FC236}">
                <a16:creationId xmlns:a16="http://schemas.microsoft.com/office/drawing/2014/main" id="{6AA97C78-ABC3-4559-8EFA-1F24C3A6E3FE}"/>
              </a:ext>
            </a:extLst>
          </p:cNvPr>
          <p:cNvSpPr>
            <a:spLocks noGrp="1"/>
          </p:cNvSpPr>
          <p:nvPr>
            <p:ph type="body" sz="quarter" idx="28" hasCustomPrompt="1"/>
          </p:nvPr>
        </p:nvSpPr>
        <p:spPr>
          <a:xfrm>
            <a:off x="8356757" y="2463891"/>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noProof="0"/>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hasCustomPrompt="1"/>
          </p:nvPr>
        </p:nvSpPr>
        <p:spPr>
          <a:xfrm>
            <a:off x="4594797" y="2512808"/>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hasCustomPrompt="1"/>
          </p:nvPr>
        </p:nvSpPr>
        <p:spPr>
          <a:xfrm>
            <a:off x="4594797" y="2897898"/>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noProof="0"/>
              <a:t>Edit Master text styles</a:t>
            </a:r>
          </a:p>
        </p:txBody>
      </p:sp>
      <p:sp>
        <p:nvSpPr>
          <p:cNvPr id="28" name="Text Placeholder 11">
            <a:extLst>
              <a:ext uri="{FF2B5EF4-FFF2-40B4-BE49-F238E27FC236}">
                <a16:creationId xmlns:a16="http://schemas.microsoft.com/office/drawing/2014/main" id="{A49833F3-6413-44EC-8040-149163251707}"/>
              </a:ext>
            </a:extLst>
          </p:cNvPr>
          <p:cNvSpPr>
            <a:spLocks noGrp="1"/>
          </p:cNvSpPr>
          <p:nvPr>
            <p:ph type="body" sz="quarter" idx="32" hasCustomPrompt="1"/>
          </p:nvPr>
        </p:nvSpPr>
        <p:spPr>
          <a:xfrm>
            <a:off x="836613" y="3750523"/>
            <a:ext cx="2992278" cy="2175910"/>
          </a:xfrm>
        </p:spPr>
        <p:txBody>
          <a:bodyPr lIns="36000" tIns="0" rIns="0" bIns="0">
            <a:noAutofit/>
          </a:bodyPr>
          <a:lstStyle>
            <a:lvl1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452438" indent="-28575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452438" indent="-285750">
              <a:defRPr lang="en-US" sz="1400" kern="1200" dirty="0">
                <a:solidFill>
                  <a:schemeClr val="tx1"/>
                </a:solidFill>
                <a:latin typeface="+mn-lt"/>
                <a:ea typeface="+mn-ea"/>
                <a:cs typeface="+mn-cs"/>
              </a:defRPr>
            </a:lvl3pPr>
          </a:lstStyle>
          <a:p>
            <a:pPr lvl="0"/>
            <a:r>
              <a:rPr lang="en-US" noProof="0"/>
              <a:t>Edit Master text styles</a:t>
            </a:r>
          </a:p>
          <a:p>
            <a:pPr lvl="1"/>
            <a:r>
              <a:rPr lang="en-US" noProof="0"/>
              <a:t>Second level</a:t>
            </a:r>
          </a:p>
        </p:txBody>
      </p:sp>
      <p:sp>
        <p:nvSpPr>
          <p:cNvPr id="29" name="Text Placeholder 11">
            <a:extLst>
              <a:ext uri="{FF2B5EF4-FFF2-40B4-BE49-F238E27FC236}">
                <a16:creationId xmlns:a16="http://schemas.microsoft.com/office/drawing/2014/main" id="{CED92B51-6B31-41E1-908C-1D392F31AA4C}"/>
              </a:ext>
            </a:extLst>
          </p:cNvPr>
          <p:cNvSpPr>
            <a:spLocks noGrp="1"/>
          </p:cNvSpPr>
          <p:nvPr>
            <p:ph type="body" sz="quarter" idx="33" hasCustomPrompt="1"/>
          </p:nvPr>
        </p:nvSpPr>
        <p:spPr>
          <a:xfrm>
            <a:off x="8356757" y="2874770"/>
            <a:ext cx="2992278" cy="2175910"/>
          </a:xfrm>
        </p:spPr>
        <p:txBody>
          <a:bodyPr lIns="36000" tIns="0" rIns="0" bIns="0">
            <a:noAutofit/>
          </a:bodyPr>
          <a:lstStyle>
            <a:lvl1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395288" indent="-228600">
              <a:buClr>
                <a:schemeClr val="bg2">
                  <a:lumMod val="40000"/>
                  <a:lumOff val="60000"/>
                </a:schemeClr>
              </a:buClr>
              <a:buSzPct val="100000"/>
              <a:buFont typeface="Wingdings" panose="05000000000000000000" pitchFamily="2" charset="2"/>
              <a:buChar char="§"/>
              <a:defRPr sz="1400"/>
            </a:lvl3pPr>
          </a:lstStyle>
          <a:p>
            <a:pPr lvl="0"/>
            <a:r>
              <a:rPr lang="en-US" noProof="0"/>
              <a:t>Edit Master text styles</a:t>
            </a:r>
          </a:p>
          <a:p>
            <a:pPr lvl="1"/>
            <a:r>
              <a:rPr lang="en-US" noProof="0"/>
              <a:t>Second level</a:t>
            </a:r>
          </a:p>
        </p:txBody>
      </p:sp>
      <p:sp>
        <p:nvSpPr>
          <p:cNvPr id="30" name="Text Placeholder 11">
            <a:extLst>
              <a:ext uri="{FF2B5EF4-FFF2-40B4-BE49-F238E27FC236}">
                <a16:creationId xmlns:a16="http://schemas.microsoft.com/office/drawing/2014/main" id="{521B8C30-3AD9-43DC-A76C-342C3CD53A26}"/>
              </a:ext>
            </a:extLst>
          </p:cNvPr>
          <p:cNvSpPr>
            <a:spLocks noGrp="1"/>
          </p:cNvSpPr>
          <p:nvPr>
            <p:ph type="body" sz="quarter" idx="34" hasCustomPrompt="1"/>
          </p:nvPr>
        </p:nvSpPr>
        <p:spPr>
          <a:xfrm>
            <a:off x="4594797" y="3308777"/>
            <a:ext cx="2992278" cy="2175910"/>
          </a:xfrm>
        </p:spPr>
        <p:txBody>
          <a:bodyPr lIns="36000" tIns="0" rIns="0" bIns="0">
            <a:noAutofit/>
          </a:bodyPr>
          <a:lstStyle>
            <a:lvl1pPr marL="180000" indent="-180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339725" indent="-179388">
              <a:spcBef>
                <a:spcPts val="600"/>
              </a:spcBef>
              <a:buClr>
                <a:schemeClr val="accent1">
                  <a:lumMod val="40000"/>
                  <a:lumOff val="60000"/>
                </a:schemeClr>
              </a:buClr>
              <a:buSzPct val="100000"/>
              <a:buFont typeface="Wingdings" panose="05000000000000000000" pitchFamily="2" charset="2"/>
              <a:buChar char="§"/>
              <a:defRPr sz="1400">
                <a:solidFill>
                  <a:schemeClr val="tx1"/>
                </a:solidFill>
              </a:defRPr>
            </a:lvl2pPr>
          </a:lstStyle>
          <a:p>
            <a:pPr lvl="0"/>
            <a:r>
              <a:rPr lang="en-US" noProof="0"/>
              <a:t>Edit Master text styles</a:t>
            </a:r>
          </a:p>
          <a:p>
            <a:pPr lvl="1"/>
            <a:r>
              <a:rPr lang="en-US" noProof="0"/>
              <a:t>Second level</a:t>
            </a:r>
          </a:p>
        </p:txBody>
      </p:sp>
      <p:sp>
        <p:nvSpPr>
          <p:cNvPr id="22" name="Title 1">
            <a:extLst>
              <a:ext uri="{FF2B5EF4-FFF2-40B4-BE49-F238E27FC236}">
                <a16:creationId xmlns:a16="http://schemas.microsoft.com/office/drawing/2014/main" id="{7BF6E52A-5DC5-8A44-8397-829FF33C5A6F}"/>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25" name="Text Placeholder 2">
            <a:extLst>
              <a:ext uri="{FF2B5EF4-FFF2-40B4-BE49-F238E27FC236}">
                <a16:creationId xmlns:a16="http://schemas.microsoft.com/office/drawing/2014/main" id="{CE3B0746-B135-6943-B0F2-D32EF8E8B428}"/>
              </a:ext>
            </a:extLst>
          </p:cNvPr>
          <p:cNvSpPr>
            <a:spLocks noGrp="1"/>
          </p:cNvSpPr>
          <p:nvPr>
            <p:ph type="body" idx="24" hasCustomPrompt="1"/>
          </p:nvPr>
        </p:nvSpPr>
        <p:spPr>
          <a:xfrm>
            <a:off x="836614" y="1377833"/>
            <a:ext cx="9535686" cy="489694"/>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76802151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693014"/>
          </a:xfrm>
        </p:spPr>
        <p:txBody>
          <a:bodyPr lIns="36000" tIns="0" rIns="0" bIns="0">
            <a:normAutofit/>
          </a:bodyPr>
          <a:lstStyle>
            <a:lvl1pPr marL="0" indent="0" algn="l">
              <a:buFont typeface="Arial" panose="020B0604020202020204" pitchFamily="34" charse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2" y="2323804"/>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hasCustomPrompt="1"/>
          </p:nvPr>
        </p:nvSpPr>
        <p:spPr>
          <a:xfrm>
            <a:off x="6495790" y="2323804"/>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7">
            <a:extLst>
              <a:ext uri="{FF2B5EF4-FFF2-40B4-BE49-F238E27FC236}">
                <a16:creationId xmlns:a16="http://schemas.microsoft.com/office/drawing/2014/main" id="{0314D5FA-EBD7-472E-9864-D76743BAB4DF}"/>
              </a:ext>
            </a:extLst>
          </p:cNvPr>
          <p:cNvSpPr>
            <a:spLocks noGrp="1"/>
          </p:cNvSpPr>
          <p:nvPr>
            <p:ph sz="quarter" idx="31" hasCustomPrompt="1"/>
          </p:nvPr>
        </p:nvSpPr>
        <p:spPr>
          <a:xfrm>
            <a:off x="836613" y="2811998"/>
            <a:ext cx="4821237" cy="2660650"/>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
        <p:nvSpPr>
          <p:cNvPr id="16" name="Content Placeholder 7">
            <a:extLst>
              <a:ext uri="{FF2B5EF4-FFF2-40B4-BE49-F238E27FC236}">
                <a16:creationId xmlns:a16="http://schemas.microsoft.com/office/drawing/2014/main" id="{BA129CFA-D87C-494E-9E6D-E317C4D157EB}"/>
              </a:ext>
            </a:extLst>
          </p:cNvPr>
          <p:cNvSpPr>
            <a:spLocks noGrp="1"/>
          </p:cNvSpPr>
          <p:nvPr>
            <p:ph sz="quarter" idx="32" hasCustomPrompt="1"/>
          </p:nvPr>
        </p:nvSpPr>
        <p:spPr>
          <a:xfrm>
            <a:off x="6495086" y="2811998"/>
            <a:ext cx="4821237" cy="2660650"/>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
        <p:nvSpPr>
          <p:cNvPr id="1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72604770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2230316"/>
            <a:ext cx="12192000" cy="3346704"/>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61888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4"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hasCustomPrompt="1"/>
          </p:nvPr>
        </p:nvSpPr>
        <p:spPr>
          <a:xfrm>
            <a:off x="836614"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16" name="Text Placeholder 7">
            <a:extLst>
              <a:ext uri="{FF2B5EF4-FFF2-40B4-BE49-F238E27FC236}">
                <a16:creationId xmlns:a16="http://schemas.microsoft.com/office/drawing/2014/main" id="{EEAB0330-0960-495D-9FAC-850DB0CAFFE5}"/>
              </a:ext>
            </a:extLst>
          </p:cNvPr>
          <p:cNvSpPr>
            <a:spLocks noGrp="1"/>
          </p:cNvSpPr>
          <p:nvPr>
            <p:ph type="body" sz="quarter" idx="25" hasCustomPrompt="1"/>
          </p:nvPr>
        </p:nvSpPr>
        <p:spPr>
          <a:xfrm>
            <a:off x="836614"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19" name="Text Placeholder 2">
            <a:extLst>
              <a:ext uri="{FF2B5EF4-FFF2-40B4-BE49-F238E27FC236}">
                <a16:creationId xmlns:a16="http://schemas.microsoft.com/office/drawing/2014/main" id="{91323B59-309B-4779-B127-7711E7D88F11}"/>
              </a:ext>
            </a:extLst>
          </p:cNvPr>
          <p:cNvSpPr>
            <a:spLocks noGrp="1"/>
          </p:cNvSpPr>
          <p:nvPr>
            <p:ph type="body" idx="32" hasCustomPrompt="1"/>
          </p:nvPr>
        </p:nvSpPr>
        <p:spPr>
          <a:xfrm>
            <a:off x="836614"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8" name="Rectangle 7">
            <a:extLst>
              <a:ext uri="{FF2B5EF4-FFF2-40B4-BE49-F238E27FC236}">
                <a16:creationId xmlns:a16="http://schemas.microsoft.com/office/drawing/2014/main" id="{AA57E6D8-B21E-4D49-AF8E-C735B517506B}"/>
              </a:ext>
            </a:extLst>
          </p:cNvPr>
          <p:cNvSpPr/>
          <p:nvPr userDrawn="1"/>
        </p:nvSpPr>
        <p:spPr>
          <a:xfrm>
            <a:off x="0" y="3623709"/>
            <a:ext cx="12192000" cy="54864"/>
          </a:xfrm>
          <a:prstGeom prst="rect">
            <a:avLst/>
          </a:prstGeom>
          <a:gradFill>
            <a:gsLst>
              <a:gs pos="100000">
                <a:srgbClr val="6D3B4F"/>
              </a:gs>
              <a:gs pos="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1" name="Oval 10">
            <a:extLst>
              <a:ext uri="{FF2B5EF4-FFF2-40B4-BE49-F238E27FC236}">
                <a16:creationId xmlns:a16="http://schemas.microsoft.com/office/drawing/2014/main" id="{02CECCEB-7C61-48C7-8F81-9ECE7ABA9E67}"/>
              </a:ext>
            </a:extLst>
          </p:cNvPr>
          <p:cNvSpPr/>
          <p:nvPr userDrawn="1"/>
        </p:nvSpPr>
        <p:spPr>
          <a:xfrm>
            <a:off x="852661"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3" name="Text Placeholder 2">
            <a:extLst>
              <a:ext uri="{FF2B5EF4-FFF2-40B4-BE49-F238E27FC236}">
                <a16:creationId xmlns:a16="http://schemas.microsoft.com/office/drawing/2014/main" id="{397F8095-EAF8-4F5A-B2A6-0476B8D2EAF0}"/>
              </a:ext>
            </a:extLst>
          </p:cNvPr>
          <p:cNvSpPr>
            <a:spLocks noGrp="1"/>
          </p:cNvSpPr>
          <p:nvPr>
            <p:ph type="body" idx="33" hasCustomPrompt="1"/>
          </p:nvPr>
        </p:nvSpPr>
        <p:spPr>
          <a:xfrm>
            <a:off x="9588108"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FB58FA02-066D-4A4D-BFEA-4ABCF3B550BE}"/>
              </a:ext>
            </a:extLst>
          </p:cNvPr>
          <p:cNvSpPr>
            <a:spLocks noGrp="1"/>
          </p:cNvSpPr>
          <p:nvPr>
            <p:ph type="body" sz="quarter" idx="34" hasCustomPrompt="1"/>
          </p:nvPr>
        </p:nvSpPr>
        <p:spPr>
          <a:xfrm>
            <a:off x="9588108"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25" name="Text Placeholder 7">
            <a:extLst>
              <a:ext uri="{FF2B5EF4-FFF2-40B4-BE49-F238E27FC236}">
                <a16:creationId xmlns:a16="http://schemas.microsoft.com/office/drawing/2014/main" id="{83A77CFD-3FEF-4E6F-BC4F-8ED7F101103B}"/>
              </a:ext>
            </a:extLst>
          </p:cNvPr>
          <p:cNvSpPr>
            <a:spLocks noGrp="1"/>
          </p:cNvSpPr>
          <p:nvPr>
            <p:ph type="body" sz="quarter" idx="35" hasCustomPrompt="1"/>
          </p:nvPr>
        </p:nvSpPr>
        <p:spPr>
          <a:xfrm>
            <a:off x="9588108"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28" name="Text Placeholder 2">
            <a:extLst>
              <a:ext uri="{FF2B5EF4-FFF2-40B4-BE49-F238E27FC236}">
                <a16:creationId xmlns:a16="http://schemas.microsoft.com/office/drawing/2014/main" id="{3D6E2C46-79E6-4C33-A9DE-9F0BE9199694}"/>
              </a:ext>
            </a:extLst>
          </p:cNvPr>
          <p:cNvSpPr>
            <a:spLocks noGrp="1"/>
          </p:cNvSpPr>
          <p:nvPr>
            <p:ph type="body" idx="36" hasCustomPrompt="1"/>
          </p:nvPr>
        </p:nvSpPr>
        <p:spPr>
          <a:xfrm>
            <a:off x="9588108"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3024487"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hasCustomPrompt="1"/>
          </p:nvPr>
        </p:nvSpPr>
        <p:spPr>
          <a:xfrm>
            <a:off x="3024487"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31" name="Text Placeholder 7">
            <a:extLst>
              <a:ext uri="{FF2B5EF4-FFF2-40B4-BE49-F238E27FC236}">
                <a16:creationId xmlns:a16="http://schemas.microsoft.com/office/drawing/2014/main" id="{11BFD035-7AF1-47EA-9F1C-AE04879DA45D}"/>
              </a:ext>
            </a:extLst>
          </p:cNvPr>
          <p:cNvSpPr>
            <a:spLocks noGrp="1"/>
          </p:cNvSpPr>
          <p:nvPr>
            <p:ph type="body" sz="quarter" idx="39" hasCustomPrompt="1"/>
          </p:nvPr>
        </p:nvSpPr>
        <p:spPr>
          <a:xfrm>
            <a:off x="3024487"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3024487"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33" name="Text Placeholder 2">
            <a:extLst>
              <a:ext uri="{FF2B5EF4-FFF2-40B4-BE49-F238E27FC236}">
                <a16:creationId xmlns:a16="http://schemas.microsoft.com/office/drawing/2014/main" id="{F8CB98AA-B672-4560-9A4C-F0E472D7D508}"/>
              </a:ext>
            </a:extLst>
          </p:cNvPr>
          <p:cNvSpPr>
            <a:spLocks noGrp="1"/>
          </p:cNvSpPr>
          <p:nvPr>
            <p:ph type="body" idx="41" hasCustomPrompt="1"/>
          </p:nvPr>
        </p:nvSpPr>
        <p:spPr>
          <a:xfrm>
            <a:off x="5212360"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4" name="Text Placeholder 11">
            <a:extLst>
              <a:ext uri="{FF2B5EF4-FFF2-40B4-BE49-F238E27FC236}">
                <a16:creationId xmlns:a16="http://schemas.microsoft.com/office/drawing/2014/main" id="{051BF3E5-DBCA-46BD-A139-755813ECCCCA}"/>
              </a:ext>
            </a:extLst>
          </p:cNvPr>
          <p:cNvSpPr>
            <a:spLocks noGrp="1"/>
          </p:cNvSpPr>
          <p:nvPr>
            <p:ph type="body" sz="quarter" idx="42" hasCustomPrompt="1"/>
          </p:nvPr>
        </p:nvSpPr>
        <p:spPr>
          <a:xfrm>
            <a:off x="5212360"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35" name="Text Placeholder 7">
            <a:extLst>
              <a:ext uri="{FF2B5EF4-FFF2-40B4-BE49-F238E27FC236}">
                <a16:creationId xmlns:a16="http://schemas.microsoft.com/office/drawing/2014/main" id="{4E2B5368-5C92-477C-B64A-0B1236EC4718}"/>
              </a:ext>
            </a:extLst>
          </p:cNvPr>
          <p:cNvSpPr>
            <a:spLocks noGrp="1"/>
          </p:cNvSpPr>
          <p:nvPr>
            <p:ph type="body" sz="quarter" idx="43" hasCustomPrompt="1"/>
          </p:nvPr>
        </p:nvSpPr>
        <p:spPr>
          <a:xfrm>
            <a:off x="5212360"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36" name="Text Placeholder 2">
            <a:extLst>
              <a:ext uri="{FF2B5EF4-FFF2-40B4-BE49-F238E27FC236}">
                <a16:creationId xmlns:a16="http://schemas.microsoft.com/office/drawing/2014/main" id="{11C29312-F699-465F-96BC-B65A2C3356B5}"/>
              </a:ext>
            </a:extLst>
          </p:cNvPr>
          <p:cNvSpPr>
            <a:spLocks noGrp="1"/>
          </p:cNvSpPr>
          <p:nvPr>
            <p:ph type="body" idx="44" hasCustomPrompt="1"/>
          </p:nvPr>
        </p:nvSpPr>
        <p:spPr>
          <a:xfrm>
            <a:off x="5212360"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37" name="Text Placeholder 2">
            <a:extLst>
              <a:ext uri="{FF2B5EF4-FFF2-40B4-BE49-F238E27FC236}">
                <a16:creationId xmlns:a16="http://schemas.microsoft.com/office/drawing/2014/main" id="{D613D924-E33A-4DAE-B253-E9668378EC73}"/>
              </a:ext>
            </a:extLst>
          </p:cNvPr>
          <p:cNvSpPr>
            <a:spLocks noGrp="1"/>
          </p:cNvSpPr>
          <p:nvPr>
            <p:ph type="body" idx="45" hasCustomPrompt="1"/>
          </p:nvPr>
        </p:nvSpPr>
        <p:spPr>
          <a:xfrm>
            <a:off x="7400234"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8" name="Text Placeholder 11">
            <a:extLst>
              <a:ext uri="{FF2B5EF4-FFF2-40B4-BE49-F238E27FC236}">
                <a16:creationId xmlns:a16="http://schemas.microsoft.com/office/drawing/2014/main" id="{4C346CE6-85D2-4744-ABBA-4EB5E51EB80F}"/>
              </a:ext>
            </a:extLst>
          </p:cNvPr>
          <p:cNvSpPr>
            <a:spLocks noGrp="1"/>
          </p:cNvSpPr>
          <p:nvPr>
            <p:ph type="body" sz="quarter" idx="46" hasCustomPrompt="1"/>
          </p:nvPr>
        </p:nvSpPr>
        <p:spPr>
          <a:xfrm>
            <a:off x="7400234"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39" name="Text Placeholder 7">
            <a:extLst>
              <a:ext uri="{FF2B5EF4-FFF2-40B4-BE49-F238E27FC236}">
                <a16:creationId xmlns:a16="http://schemas.microsoft.com/office/drawing/2014/main" id="{0D7E5C35-923C-473E-8BB9-F2F1AB3A2BB4}"/>
              </a:ext>
            </a:extLst>
          </p:cNvPr>
          <p:cNvSpPr>
            <a:spLocks noGrp="1"/>
          </p:cNvSpPr>
          <p:nvPr>
            <p:ph type="body" sz="quarter" idx="47" hasCustomPrompt="1"/>
          </p:nvPr>
        </p:nvSpPr>
        <p:spPr>
          <a:xfrm>
            <a:off x="7400234"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40" name="Text Placeholder 2">
            <a:extLst>
              <a:ext uri="{FF2B5EF4-FFF2-40B4-BE49-F238E27FC236}">
                <a16:creationId xmlns:a16="http://schemas.microsoft.com/office/drawing/2014/main" id="{756DD156-6646-433D-ABE8-CB244D53D6C1}"/>
              </a:ext>
            </a:extLst>
          </p:cNvPr>
          <p:cNvSpPr>
            <a:spLocks noGrp="1"/>
          </p:cNvSpPr>
          <p:nvPr>
            <p:ph type="body" idx="48" hasCustomPrompt="1"/>
          </p:nvPr>
        </p:nvSpPr>
        <p:spPr>
          <a:xfrm>
            <a:off x="7400234"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1" name="Oval 40">
            <a:extLst>
              <a:ext uri="{FF2B5EF4-FFF2-40B4-BE49-F238E27FC236}">
                <a16:creationId xmlns:a16="http://schemas.microsoft.com/office/drawing/2014/main" id="{AC33C4CE-CEA6-4AC9-B1DB-8224A4517350}"/>
              </a:ext>
            </a:extLst>
          </p:cNvPr>
          <p:cNvSpPr/>
          <p:nvPr userDrawn="1"/>
        </p:nvSpPr>
        <p:spPr>
          <a:xfrm>
            <a:off x="3039908"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2" name="Oval 41">
            <a:extLst>
              <a:ext uri="{FF2B5EF4-FFF2-40B4-BE49-F238E27FC236}">
                <a16:creationId xmlns:a16="http://schemas.microsoft.com/office/drawing/2014/main" id="{371AA6E8-880E-404C-8BCA-7949D28E7AF8}"/>
              </a:ext>
            </a:extLst>
          </p:cNvPr>
          <p:cNvSpPr/>
          <p:nvPr userDrawn="1"/>
        </p:nvSpPr>
        <p:spPr>
          <a:xfrm>
            <a:off x="5227155"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3" name="Oval 42">
            <a:extLst>
              <a:ext uri="{FF2B5EF4-FFF2-40B4-BE49-F238E27FC236}">
                <a16:creationId xmlns:a16="http://schemas.microsoft.com/office/drawing/2014/main" id="{D7D3B90E-8FC3-4B84-A2BB-8862D5EC070B}"/>
              </a:ext>
            </a:extLst>
          </p:cNvPr>
          <p:cNvSpPr/>
          <p:nvPr userDrawn="1"/>
        </p:nvSpPr>
        <p:spPr>
          <a:xfrm>
            <a:off x="7414402"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4" name="Oval 43">
            <a:extLst>
              <a:ext uri="{FF2B5EF4-FFF2-40B4-BE49-F238E27FC236}">
                <a16:creationId xmlns:a16="http://schemas.microsoft.com/office/drawing/2014/main" id="{43E9DB54-6797-4300-B6CA-0A9CF186B458}"/>
              </a:ext>
            </a:extLst>
          </p:cNvPr>
          <p:cNvSpPr/>
          <p:nvPr userDrawn="1"/>
        </p:nvSpPr>
        <p:spPr>
          <a:xfrm>
            <a:off x="9601649"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5" name="Picture Placeholder 11">
            <a:extLst>
              <a:ext uri="{FF2B5EF4-FFF2-40B4-BE49-F238E27FC236}">
                <a16:creationId xmlns:a16="http://schemas.microsoft.com/office/drawing/2014/main" id="{48D7F0F9-4118-4257-9D45-A5772C2110D7}"/>
              </a:ext>
            </a:extLst>
          </p:cNvPr>
          <p:cNvSpPr>
            <a:spLocks noGrp="1"/>
          </p:cNvSpPr>
          <p:nvPr>
            <p:ph type="pic" sz="quarter" idx="49"/>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365320762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hasCustomPrompt="1"/>
          </p:nvPr>
        </p:nvSpPr>
        <p:spPr>
          <a:xfrm>
            <a:off x="836614" y="740998"/>
            <a:ext cx="2759105" cy="568800"/>
          </a:xfrm>
        </p:spPr>
        <p:txBody>
          <a:bodyPr lIns="36000" tIns="0" rIns="0" bIns="0">
            <a:noAutofit/>
          </a:bodyPr>
          <a:lstStyle/>
          <a:p>
            <a:r>
              <a:rPr lang="en-US" noProof="0"/>
              <a:t>Title Here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5" y="1377833"/>
            <a:ext cx="2760828" cy="1630062"/>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able Placeholder 9">
            <a:extLst>
              <a:ext uri="{FF2B5EF4-FFF2-40B4-BE49-F238E27FC236}">
                <a16:creationId xmlns:a16="http://schemas.microsoft.com/office/drawing/2014/main" id="{36EC64A7-7FE6-41B3-B27F-E6B0C0BAA1FD}"/>
              </a:ext>
            </a:extLst>
          </p:cNvPr>
          <p:cNvSpPr>
            <a:spLocks noGrp="1"/>
          </p:cNvSpPr>
          <p:nvPr>
            <p:ph type="tbl" sz="quarter" idx="25"/>
          </p:nvPr>
        </p:nvSpPr>
        <p:spPr>
          <a:xfrm>
            <a:off x="3983038" y="740998"/>
            <a:ext cx="6159583" cy="4650632"/>
          </a:xfrm>
        </p:spPr>
        <p:txBody>
          <a:bodyPr anchor="ctr" anchorCtr="0">
            <a:noAutofit/>
          </a:bodyPr>
          <a:lstStyle>
            <a:lvl1pPr marL="0" indent="0" algn="ctr">
              <a:buNone/>
              <a:defRPr sz="1800"/>
            </a:lvl1pPr>
          </a:lstStyle>
          <a:p>
            <a:r>
              <a:rPr lang="en-US" noProof="0"/>
              <a:t>Click icon to add table</a:t>
            </a:r>
            <a:endParaRPr lang="en-US" noProof="0" dirty="0"/>
          </a:p>
        </p:txBody>
      </p:sp>
      <p:sp>
        <p:nvSpPr>
          <p:cNvPr id="11" name="Picture Placeholder 11">
            <a:extLst>
              <a:ext uri="{FF2B5EF4-FFF2-40B4-BE49-F238E27FC236}">
                <a16:creationId xmlns:a16="http://schemas.microsoft.com/office/drawing/2014/main" id="{48D7F0F9-4118-4257-9D45-A5772C2110D7}"/>
              </a:ext>
            </a:extLst>
          </p:cNvPr>
          <p:cNvSpPr>
            <a:spLocks noGrp="1"/>
          </p:cNvSpPr>
          <p:nvPr>
            <p:ph type="pic" sz="quarter" idx="26"/>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22915746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1613512"/>
            <a:ext cx="12192000" cy="2743200"/>
          </a:xfrm>
          <a:prstGeom prst="rect">
            <a:avLst/>
          </a:prstGeom>
          <a:gradFill>
            <a:gsLst>
              <a:gs pos="0">
                <a:schemeClr val="accent1">
                  <a:lumMod val="75000"/>
                  <a:alpha val="20000"/>
                </a:schemeClr>
              </a:gs>
              <a:gs pos="100000">
                <a:schemeClr val="bg2">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1">
            <a:extLst>
              <a:ext uri="{FF2B5EF4-FFF2-40B4-BE49-F238E27FC236}">
                <a16:creationId xmlns:a16="http://schemas.microsoft.com/office/drawing/2014/main" id="{9CB4EFCF-84EC-4420-9A2B-7C028E7505B0}"/>
              </a:ext>
            </a:extLst>
          </p:cNvPr>
          <p:cNvSpPr>
            <a:spLocks noGrp="1"/>
          </p:cNvSpPr>
          <p:nvPr>
            <p:ph type="pic" sz="quarter" idx="49"/>
          </p:nvPr>
        </p:nvSpPr>
        <p:spPr>
          <a:xfrm>
            <a:off x="4724400" y="1613512"/>
            <a:ext cx="2743200" cy="2743200"/>
          </a:xfrm>
        </p:spPr>
        <p:txBody>
          <a:bodyPr anchor="ctr" anchorCtr="0">
            <a:noAutofit/>
          </a:bodyPr>
          <a:lstStyle>
            <a:lvl1pPr marL="0" indent="0" algn="ctr">
              <a:buNone/>
              <a:defRPr sz="1800"/>
            </a:lvl1pPr>
          </a:lstStyle>
          <a:p>
            <a:r>
              <a:rPr lang="en-US" noProof="0"/>
              <a:t>Click icon to add picture</a:t>
            </a:r>
            <a:endParaRPr lang="en-US" noProof="0" dirty="0"/>
          </a:p>
        </p:txBody>
      </p:sp>
      <p:sp>
        <p:nvSpPr>
          <p:cNvPr id="42" name="Picture Placeholder 11">
            <a:extLst>
              <a:ext uri="{FF2B5EF4-FFF2-40B4-BE49-F238E27FC236}">
                <a16:creationId xmlns:a16="http://schemas.microsoft.com/office/drawing/2014/main" id="{3C20DBAD-9FE7-4F62-B952-1D72DC8B9A73}"/>
              </a:ext>
            </a:extLst>
          </p:cNvPr>
          <p:cNvSpPr>
            <a:spLocks noGrp="1"/>
          </p:cNvSpPr>
          <p:nvPr>
            <p:ph type="pic" sz="quarter" idx="50"/>
          </p:nvPr>
        </p:nvSpPr>
        <p:spPr>
          <a:xfrm>
            <a:off x="1981200" y="1613512"/>
            <a:ext cx="2743200" cy="2743200"/>
          </a:xfrm>
        </p:spPr>
        <p:txBody>
          <a:bodyPr anchor="ctr" anchorCtr="0">
            <a:noAutofit/>
          </a:bodyPr>
          <a:lstStyle>
            <a:lvl1pPr marL="0" indent="0" algn="ctr">
              <a:buNone/>
              <a:defRPr sz="1800"/>
            </a:lvl1pPr>
          </a:lstStyle>
          <a:p>
            <a:r>
              <a:rPr lang="en-US" noProof="0"/>
              <a:t>Click icon to add picture</a:t>
            </a:r>
            <a:endParaRPr lang="en-US" noProof="0" dirty="0"/>
          </a:p>
        </p:txBody>
      </p:sp>
      <p:sp>
        <p:nvSpPr>
          <p:cNvPr id="43" name="Picture Placeholder 11">
            <a:extLst>
              <a:ext uri="{FF2B5EF4-FFF2-40B4-BE49-F238E27FC236}">
                <a16:creationId xmlns:a16="http://schemas.microsoft.com/office/drawing/2014/main" id="{6AE95BF3-594D-4F6F-95D5-18D8A51D5197}"/>
              </a:ext>
            </a:extLst>
          </p:cNvPr>
          <p:cNvSpPr>
            <a:spLocks noGrp="1"/>
          </p:cNvSpPr>
          <p:nvPr>
            <p:ph type="pic" sz="quarter" idx="51"/>
          </p:nvPr>
        </p:nvSpPr>
        <p:spPr>
          <a:xfrm>
            <a:off x="7466232" y="1613512"/>
            <a:ext cx="2743200" cy="2743200"/>
          </a:xfrm>
        </p:spPr>
        <p:txBody>
          <a:bodyPr anchor="ctr" anchorCtr="0">
            <a:noAutofit/>
          </a:bodyPr>
          <a:lstStyle>
            <a:lvl1pPr marL="0" indent="0" algn="ctr">
              <a:buNone/>
              <a:defRPr sz="18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2398800"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hasCustomPrompt="1"/>
          </p:nvPr>
        </p:nvSpPr>
        <p:spPr>
          <a:xfrm>
            <a:off x="2398800"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p:txBody>
      </p:sp>
      <p:sp>
        <p:nvSpPr>
          <p:cNvPr id="19" name="Text Placeholder 2">
            <a:extLst>
              <a:ext uri="{FF2B5EF4-FFF2-40B4-BE49-F238E27FC236}">
                <a16:creationId xmlns:a16="http://schemas.microsoft.com/office/drawing/2014/main" id="{91323B59-309B-4779-B127-7711E7D88F11}"/>
              </a:ext>
            </a:extLst>
          </p:cNvPr>
          <p:cNvSpPr>
            <a:spLocks noGrp="1"/>
          </p:cNvSpPr>
          <p:nvPr>
            <p:ph type="body" idx="32" hasCustomPrompt="1"/>
          </p:nvPr>
        </p:nvSpPr>
        <p:spPr>
          <a:xfrm>
            <a:off x="2398800"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a:t>
            </a: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5142000"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hasCustomPrompt="1"/>
          </p:nvPr>
        </p:nvSpPr>
        <p:spPr>
          <a:xfrm>
            <a:off x="5142000"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5142000"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a:t>
            </a:r>
          </a:p>
        </p:txBody>
      </p:sp>
      <p:sp>
        <p:nvSpPr>
          <p:cNvPr id="33" name="Text Placeholder 2">
            <a:extLst>
              <a:ext uri="{FF2B5EF4-FFF2-40B4-BE49-F238E27FC236}">
                <a16:creationId xmlns:a16="http://schemas.microsoft.com/office/drawing/2014/main" id="{F8CB98AA-B672-4560-9A4C-F0E472D7D508}"/>
              </a:ext>
            </a:extLst>
          </p:cNvPr>
          <p:cNvSpPr>
            <a:spLocks noGrp="1"/>
          </p:cNvSpPr>
          <p:nvPr>
            <p:ph type="body" idx="41" hasCustomPrompt="1"/>
          </p:nvPr>
        </p:nvSpPr>
        <p:spPr>
          <a:xfrm>
            <a:off x="7900579"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4" name="Text Placeholder 11">
            <a:extLst>
              <a:ext uri="{FF2B5EF4-FFF2-40B4-BE49-F238E27FC236}">
                <a16:creationId xmlns:a16="http://schemas.microsoft.com/office/drawing/2014/main" id="{051BF3E5-DBCA-46BD-A139-755813ECCCCA}"/>
              </a:ext>
            </a:extLst>
          </p:cNvPr>
          <p:cNvSpPr>
            <a:spLocks noGrp="1"/>
          </p:cNvSpPr>
          <p:nvPr>
            <p:ph type="body" sz="quarter" idx="42" hasCustomPrompt="1"/>
          </p:nvPr>
        </p:nvSpPr>
        <p:spPr>
          <a:xfrm>
            <a:off x="7900579"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p:txBody>
      </p:sp>
      <p:sp>
        <p:nvSpPr>
          <p:cNvPr id="36" name="Text Placeholder 2">
            <a:extLst>
              <a:ext uri="{FF2B5EF4-FFF2-40B4-BE49-F238E27FC236}">
                <a16:creationId xmlns:a16="http://schemas.microsoft.com/office/drawing/2014/main" id="{11C29312-F699-465F-96BC-B65A2C3356B5}"/>
              </a:ext>
            </a:extLst>
          </p:cNvPr>
          <p:cNvSpPr>
            <a:spLocks noGrp="1"/>
          </p:cNvSpPr>
          <p:nvPr>
            <p:ph type="body" idx="44" hasCustomPrompt="1"/>
          </p:nvPr>
        </p:nvSpPr>
        <p:spPr>
          <a:xfrm>
            <a:off x="7900579"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a:t>
            </a:r>
          </a:p>
        </p:txBody>
      </p:sp>
      <p:sp>
        <p:nvSpPr>
          <p:cNvPr id="2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6695936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61888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id="{E6BA5EAA-9D1F-41A8-B061-8C18B61C4F65}"/>
              </a:ext>
            </a:extLst>
          </p:cNvPr>
          <p:cNvSpPr>
            <a:spLocks noGrp="1"/>
          </p:cNvSpPr>
          <p:nvPr>
            <p:ph type="body" idx="1" hasCustomPrompt="1"/>
          </p:nvPr>
        </p:nvSpPr>
        <p:spPr>
          <a:xfrm>
            <a:off x="1975465"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a16="http://schemas.microsoft.com/office/drawing/2014/main" id="{60E8EB22-EE54-4319-BFD9-B51D4D584ADF}"/>
              </a:ext>
            </a:extLst>
          </p:cNvPr>
          <p:cNvSpPr>
            <a:spLocks noGrp="1"/>
          </p:cNvSpPr>
          <p:nvPr>
            <p:ph type="body" sz="quarter" idx="13" hasCustomPrompt="1"/>
          </p:nvPr>
        </p:nvSpPr>
        <p:spPr>
          <a:xfrm>
            <a:off x="1975465"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12" name="Picture Placeholder 11">
            <a:extLst>
              <a:ext uri="{FF2B5EF4-FFF2-40B4-BE49-F238E27FC236}">
                <a16:creationId xmlns:a16="http://schemas.microsoft.com/office/drawing/2014/main" id="{50604DC3-2547-4A5A-8AF8-1051ADC267D3}"/>
              </a:ext>
            </a:extLst>
          </p:cNvPr>
          <p:cNvSpPr>
            <a:spLocks noGrp="1"/>
          </p:cNvSpPr>
          <p:nvPr>
            <p:ph type="pic" sz="quarter" idx="25"/>
          </p:nvPr>
        </p:nvSpPr>
        <p:spPr>
          <a:xfrm>
            <a:off x="836614" y="2647025"/>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47" name="Text Placeholder 2">
            <a:extLst>
              <a:ext uri="{FF2B5EF4-FFF2-40B4-BE49-F238E27FC236}">
                <a16:creationId xmlns:a16="http://schemas.microsoft.com/office/drawing/2014/main" id="{D21D8720-648F-4748-B19E-15B596D77B9F}"/>
              </a:ext>
            </a:extLst>
          </p:cNvPr>
          <p:cNvSpPr>
            <a:spLocks noGrp="1"/>
          </p:cNvSpPr>
          <p:nvPr>
            <p:ph type="body" idx="26" hasCustomPrompt="1"/>
          </p:nvPr>
        </p:nvSpPr>
        <p:spPr>
          <a:xfrm>
            <a:off x="1975465"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8" name="Text Placeholder 11">
            <a:extLst>
              <a:ext uri="{FF2B5EF4-FFF2-40B4-BE49-F238E27FC236}">
                <a16:creationId xmlns:a16="http://schemas.microsoft.com/office/drawing/2014/main" id="{E31B211B-885A-40F6-A25D-6EDF68FBD3A5}"/>
              </a:ext>
            </a:extLst>
          </p:cNvPr>
          <p:cNvSpPr>
            <a:spLocks noGrp="1"/>
          </p:cNvSpPr>
          <p:nvPr>
            <p:ph type="body" sz="quarter" idx="27" hasCustomPrompt="1"/>
          </p:nvPr>
        </p:nvSpPr>
        <p:spPr>
          <a:xfrm>
            <a:off x="1975465"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49" name="Picture Placeholder 11">
            <a:extLst>
              <a:ext uri="{FF2B5EF4-FFF2-40B4-BE49-F238E27FC236}">
                <a16:creationId xmlns:a16="http://schemas.microsoft.com/office/drawing/2014/main" id="{C2F4D19D-CC90-455D-8947-5DCD00EA921C}"/>
              </a:ext>
            </a:extLst>
          </p:cNvPr>
          <p:cNvSpPr>
            <a:spLocks noGrp="1"/>
          </p:cNvSpPr>
          <p:nvPr>
            <p:ph type="pic" sz="quarter" idx="28"/>
          </p:nvPr>
        </p:nvSpPr>
        <p:spPr>
          <a:xfrm>
            <a:off x="836614" y="4213192"/>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0" name="Text Placeholder 2">
            <a:extLst>
              <a:ext uri="{FF2B5EF4-FFF2-40B4-BE49-F238E27FC236}">
                <a16:creationId xmlns:a16="http://schemas.microsoft.com/office/drawing/2014/main" id="{D5CAA23C-172B-4B6C-BB10-4F4DB6CFD19B}"/>
              </a:ext>
            </a:extLst>
          </p:cNvPr>
          <p:cNvSpPr>
            <a:spLocks noGrp="1"/>
          </p:cNvSpPr>
          <p:nvPr>
            <p:ph type="body" idx="29" hasCustomPrompt="1"/>
          </p:nvPr>
        </p:nvSpPr>
        <p:spPr>
          <a:xfrm>
            <a:off x="5532112"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5873C0A4-108E-4DD1-A604-311D061489DF}"/>
              </a:ext>
            </a:extLst>
          </p:cNvPr>
          <p:cNvSpPr>
            <a:spLocks noGrp="1"/>
          </p:cNvSpPr>
          <p:nvPr>
            <p:ph type="body" sz="quarter" idx="30" hasCustomPrompt="1"/>
          </p:nvPr>
        </p:nvSpPr>
        <p:spPr>
          <a:xfrm>
            <a:off x="5532112"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2" name="Picture Placeholder 11">
            <a:extLst>
              <a:ext uri="{FF2B5EF4-FFF2-40B4-BE49-F238E27FC236}">
                <a16:creationId xmlns:a16="http://schemas.microsoft.com/office/drawing/2014/main" id="{FA4996C0-7B37-42C4-BDFF-F0C54D4A88C9}"/>
              </a:ext>
            </a:extLst>
          </p:cNvPr>
          <p:cNvSpPr>
            <a:spLocks noGrp="1"/>
          </p:cNvSpPr>
          <p:nvPr>
            <p:ph type="pic" sz="quarter" idx="31"/>
          </p:nvPr>
        </p:nvSpPr>
        <p:spPr>
          <a:xfrm>
            <a:off x="4393261" y="2647025"/>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3" name="Text Placeholder 2">
            <a:extLst>
              <a:ext uri="{FF2B5EF4-FFF2-40B4-BE49-F238E27FC236}">
                <a16:creationId xmlns:a16="http://schemas.microsoft.com/office/drawing/2014/main" id="{FE2C9DE6-67CA-4E0C-8A51-B7AC8BD5AE98}"/>
              </a:ext>
            </a:extLst>
          </p:cNvPr>
          <p:cNvSpPr>
            <a:spLocks noGrp="1"/>
          </p:cNvSpPr>
          <p:nvPr>
            <p:ph type="body" idx="32" hasCustomPrompt="1"/>
          </p:nvPr>
        </p:nvSpPr>
        <p:spPr>
          <a:xfrm>
            <a:off x="5532112"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4" name="Text Placeholder 11">
            <a:extLst>
              <a:ext uri="{FF2B5EF4-FFF2-40B4-BE49-F238E27FC236}">
                <a16:creationId xmlns:a16="http://schemas.microsoft.com/office/drawing/2014/main" id="{052A6B3A-E7C7-42AC-A91D-7921E2DCA42A}"/>
              </a:ext>
            </a:extLst>
          </p:cNvPr>
          <p:cNvSpPr>
            <a:spLocks noGrp="1"/>
          </p:cNvSpPr>
          <p:nvPr>
            <p:ph type="body" sz="quarter" idx="33" hasCustomPrompt="1"/>
          </p:nvPr>
        </p:nvSpPr>
        <p:spPr>
          <a:xfrm>
            <a:off x="5532112"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5" name="Picture Placeholder 11">
            <a:extLst>
              <a:ext uri="{FF2B5EF4-FFF2-40B4-BE49-F238E27FC236}">
                <a16:creationId xmlns:a16="http://schemas.microsoft.com/office/drawing/2014/main" id="{BDE373C5-22C4-4D2E-B2C9-747EA0C709E1}"/>
              </a:ext>
            </a:extLst>
          </p:cNvPr>
          <p:cNvSpPr>
            <a:spLocks noGrp="1"/>
          </p:cNvSpPr>
          <p:nvPr>
            <p:ph type="pic" sz="quarter" idx="34"/>
          </p:nvPr>
        </p:nvSpPr>
        <p:spPr>
          <a:xfrm>
            <a:off x="4393261" y="4213192"/>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6" name="Text Placeholder 2">
            <a:extLst>
              <a:ext uri="{FF2B5EF4-FFF2-40B4-BE49-F238E27FC236}">
                <a16:creationId xmlns:a16="http://schemas.microsoft.com/office/drawing/2014/main" id="{DF658B1C-69F4-44D8-97E9-5536A307168D}"/>
              </a:ext>
            </a:extLst>
          </p:cNvPr>
          <p:cNvSpPr>
            <a:spLocks noGrp="1"/>
          </p:cNvSpPr>
          <p:nvPr>
            <p:ph type="body" idx="35" hasCustomPrompt="1"/>
          </p:nvPr>
        </p:nvSpPr>
        <p:spPr>
          <a:xfrm>
            <a:off x="9088759"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7" name="Text Placeholder 11">
            <a:extLst>
              <a:ext uri="{FF2B5EF4-FFF2-40B4-BE49-F238E27FC236}">
                <a16:creationId xmlns:a16="http://schemas.microsoft.com/office/drawing/2014/main" id="{E49F5D3C-52A4-4CF3-9C76-8E7F4AD06745}"/>
              </a:ext>
            </a:extLst>
          </p:cNvPr>
          <p:cNvSpPr>
            <a:spLocks noGrp="1"/>
          </p:cNvSpPr>
          <p:nvPr>
            <p:ph type="body" sz="quarter" idx="36" hasCustomPrompt="1"/>
          </p:nvPr>
        </p:nvSpPr>
        <p:spPr>
          <a:xfrm>
            <a:off x="9088759"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8" name="Picture Placeholder 11">
            <a:extLst>
              <a:ext uri="{FF2B5EF4-FFF2-40B4-BE49-F238E27FC236}">
                <a16:creationId xmlns:a16="http://schemas.microsoft.com/office/drawing/2014/main" id="{1AEC50E2-8D09-4E52-90BC-C296ED16B937}"/>
              </a:ext>
            </a:extLst>
          </p:cNvPr>
          <p:cNvSpPr>
            <a:spLocks noGrp="1"/>
          </p:cNvSpPr>
          <p:nvPr>
            <p:ph type="pic" sz="quarter" idx="37"/>
          </p:nvPr>
        </p:nvSpPr>
        <p:spPr>
          <a:xfrm>
            <a:off x="7949908" y="2647025"/>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9" name="Text Placeholder 2">
            <a:extLst>
              <a:ext uri="{FF2B5EF4-FFF2-40B4-BE49-F238E27FC236}">
                <a16:creationId xmlns:a16="http://schemas.microsoft.com/office/drawing/2014/main" id="{1A890E15-BFA6-4C98-BF47-CD2501130937}"/>
              </a:ext>
            </a:extLst>
          </p:cNvPr>
          <p:cNvSpPr>
            <a:spLocks noGrp="1"/>
          </p:cNvSpPr>
          <p:nvPr>
            <p:ph type="body" idx="38" hasCustomPrompt="1"/>
          </p:nvPr>
        </p:nvSpPr>
        <p:spPr>
          <a:xfrm>
            <a:off x="9088759"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60" name="Text Placeholder 11">
            <a:extLst>
              <a:ext uri="{FF2B5EF4-FFF2-40B4-BE49-F238E27FC236}">
                <a16:creationId xmlns:a16="http://schemas.microsoft.com/office/drawing/2014/main" id="{65EAB51A-2C46-46D9-9E90-A9C9D9770648}"/>
              </a:ext>
            </a:extLst>
          </p:cNvPr>
          <p:cNvSpPr>
            <a:spLocks noGrp="1"/>
          </p:cNvSpPr>
          <p:nvPr>
            <p:ph type="body" sz="quarter" idx="39" hasCustomPrompt="1"/>
          </p:nvPr>
        </p:nvSpPr>
        <p:spPr>
          <a:xfrm>
            <a:off x="9088759"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61" name="Picture Placeholder 11">
            <a:extLst>
              <a:ext uri="{FF2B5EF4-FFF2-40B4-BE49-F238E27FC236}">
                <a16:creationId xmlns:a16="http://schemas.microsoft.com/office/drawing/2014/main" id="{A8E96B85-B153-4EB9-8F26-0E948B5DC173}"/>
              </a:ext>
            </a:extLst>
          </p:cNvPr>
          <p:cNvSpPr>
            <a:spLocks noGrp="1"/>
          </p:cNvSpPr>
          <p:nvPr>
            <p:ph type="pic" sz="quarter" idx="40"/>
          </p:nvPr>
        </p:nvSpPr>
        <p:spPr>
          <a:xfrm>
            <a:off x="7949908" y="4213192"/>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26" name="Picture Placeholder 11">
            <a:extLst>
              <a:ext uri="{FF2B5EF4-FFF2-40B4-BE49-F238E27FC236}">
                <a16:creationId xmlns:a16="http://schemas.microsoft.com/office/drawing/2014/main" id="{48D7F0F9-4118-4257-9D45-A5772C2110D7}"/>
              </a:ext>
            </a:extLst>
          </p:cNvPr>
          <p:cNvSpPr>
            <a:spLocks noGrp="1"/>
          </p:cNvSpPr>
          <p:nvPr>
            <p:ph type="pic" sz="quarter" idx="41"/>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47987188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6298520" cy="568800"/>
          </a:xfrm>
        </p:spPr>
        <p:txBody>
          <a:bodyPr lIns="36000" tIns="0" rIns="0" bIns="0">
            <a:noAutofit/>
          </a:bodyPr>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5" y="1377833"/>
            <a:ext cx="2497428" cy="1630062"/>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1" name="Chart Placeholder 7">
            <a:extLst>
              <a:ext uri="{FF2B5EF4-FFF2-40B4-BE49-F238E27FC236}">
                <a16:creationId xmlns:a16="http://schemas.microsoft.com/office/drawing/2014/main" id="{1E42105A-8901-45BF-9233-D1C9076AA50C}"/>
              </a:ext>
            </a:extLst>
          </p:cNvPr>
          <p:cNvSpPr>
            <a:spLocks noGrp="1"/>
          </p:cNvSpPr>
          <p:nvPr>
            <p:ph type="chart" sz="quarter" idx="26"/>
          </p:nvPr>
        </p:nvSpPr>
        <p:spPr>
          <a:xfrm>
            <a:off x="3404384" y="1377832"/>
            <a:ext cx="3730750" cy="3782007"/>
          </a:xfrm>
        </p:spPr>
        <p:txBody>
          <a:bodyPr anchor="ctr" anchorCtr="0">
            <a:noAutofit/>
          </a:bodyPr>
          <a:lstStyle>
            <a:lvl1pPr marL="0" indent="0" algn="ctr">
              <a:buNone/>
              <a:defRPr sz="1800"/>
            </a:lvl1pPr>
          </a:lstStyle>
          <a:p>
            <a:r>
              <a:rPr lang="en-US" noProof="0"/>
              <a:t>Click icon to add chart</a:t>
            </a:r>
            <a:endParaRPr lang="en-US" noProof="0" dirty="0"/>
          </a:p>
        </p:txBody>
      </p:sp>
      <p:sp>
        <p:nvSpPr>
          <p:cNvPr id="13" name="Rectangle 12">
            <a:extLst>
              <a:ext uri="{FF2B5EF4-FFF2-40B4-BE49-F238E27FC236}">
                <a16:creationId xmlns:a16="http://schemas.microsoft.com/office/drawing/2014/main" id="{797107B0-5001-4D98-9D90-6DB407B0C99E}"/>
              </a:ext>
            </a:extLst>
          </p:cNvPr>
          <p:cNvSpPr/>
          <p:nvPr userDrawn="1"/>
        </p:nvSpPr>
        <p:spPr>
          <a:xfrm>
            <a:off x="7219540" y="1527734"/>
            <a:ext cx="329184" cy="32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5" name="Rectangle 14">
            <a:extLst>
              <a:ext uri="{FF2B5EF4-FFF2-40B4-BE49-F238E27FC236}">
                <a16:creationId xmlns:a16="http://schemas.microsoft.com/office/drawing/2014/main" id="{B55BAF7D-E84D-4AEA-9267-5A89F2D57394}"/>
              </a:ext>
            </a:extLst>
          </p:cNvPr>
          <p:cNvSpPr/>
          <p:nvPr userDrawn="1"/>
        </p:nvSpPr>
        <p:spPr>
          <a:xfrm>
            <a:off x="9664979" y="1527734"/>
            <a:ext cx="329184" cy="3276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Rectangle 15">
            <a:extLst>
              <a:ext uri="{FF2B5EF4-FFF2-40B4-BE49-F238E27FC236}">
                <a16:creationId xmlns:a16="http://schemas.microsoft.com/office/drawing/2014/main" id="{F7C2C2B5-DF2F-44D9-8AD0-91755942639B}"/>
              </a:ext>
            </a:extLst>
          </p:cNvPr>
          <p:cNvSpPr/>
          <p:nvPr userDrawn="1"/>
        </p:nvSpPr>
        <p:spPr>
          <a:xfrm>
            <a:off x="7219540" y="2784622"/>
            <a:ext cx="329184" cy="3276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7" name="Rectangle 16">
            <a:extLst>
              <a:ext uri="{FF2B5EF4-FFF2-40B4-BE49-F238E27FC236}">
                <a16:creationId xmlns:a16="http://schemas.microsoft.com/office/drawing/2014/main" id="{060C2358-0880-4DCC-B591-574B77C88AF3}"/>
              </a:ext>
            </a:extLst>
          </p:cNvPr>
          <p:cNvSpPr/>
          <p:nvPr userDrawn="1"/>
        </p:nvSpPr>
        <p:spPr>
          <a:xfrm>
            <a:off x="9664979" y="2784622"/>
            <a:ext cx="329184" cy="3276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8" name="Rectangle 17">
            <a:extLst>
              <a:ext uri="{FF2B5EF4-FFF2-40B4-BE49-F238E27FC236}">
                <a16:creationId xmlns:a16="http://schemas.microsoft.com/office/drawing/2014/main" id="{817B18BE-4EA4-4304-9B25-9AFC3F1868EC}"/>
              </a:ext>
            </a:extLst>
          </p:cNvPr>
          <p:cNvSpPr/>
          <p:nvPr userDrawn="1"/>
        </p:nvSpPr>
        <p:spPr>
          <a:xfrm>
            <a:off x="7219540" y="4041509"/>
            <a:ext cx="329184" cy="327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9" name="Rectangle 18">
            <a:extLst>
              <a:ext uri="{FF2B5EF4-FFF2-40B4-BE49-F238E27FC236}">
                <a16:creationId xmlns:a16="http://schemas.microsoft.com/office/drawing/2014/main" id="{9A40C470-7D62-4550-AD27-E5BE738863B2}"/>
              </a:ext>
            </a:extLst>
          </p:cNvPr>
          <p:cNvSpPr/>
          <p:nvPr userDrawn="1"/>
        </p:nvSpPr>
        <p:spPr>
          <a:xfrm>
            <a:off x="9664979" y="4041509"/>
            <a:ext cx="329184" cy="3276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0" name="Text Placeholder 2">
            <a:extLst>
              <a:ext uri="{FF2B5EF4-FFF2-40B4-BE49-F238E27FC236}">
                <a16:creationId xmlns:a16="http://schemas.microsoft.com/office/drawing/2014/main" id="{31BD8106-14EB-4162-8957-82C7E455BE36}"/>
              </a:ext>
            </a:extLst>
          </p:cNvPr>
          <p:cNvSpPr>
            <a:spLocks noGrp="1"/>
          </p:cNvSpPr>
          <p:nvPr>
            <p:ph type="body" idx="1" hasCustomPrompt="1"/>
          </p:nvPr>
        </p:nvSpPr>
        <p:spPr>
          <a:xfrm>
            <a:off x="7230599" y="1868634"/>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1" name="Text Placeholder 11">
            <a:extLst>
              <a:ext uri="{FF2B5EF4-FFF2-40B4-BE49-F238E27FC236}">
                <a16:creationId xmlns:a16="http://schemas.microsoft.com/office/drawing/2014/main" id="{FE4100F4-A1CC-43D0-96D1-E78EC88BAC6E}"/>
              </a:ext>
            </a:extLst>
          </p:cNvPr>
          <p:cNvSpPr>
            <a:spLocks noGrp="1"/>
          </p:cNvSpPr>
          <p:nvPr>
            <p:ph type="body" sz="quarter" idx="13" hasCustomPrompt="1"/>
          </p:nvPr>
        </p:nvSpPr>
        <p:spPr>
          <a:xfrm>
            <a:off x="7230599" y="2253725"/>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2" name="Text Placeholder 2">
            <a:extLst>
              <a:ext uri="{FF2B5EF4-FFF2-40B4-BE49-F238E27FC236}">
                <a16:creationId xmlns:a16="http://schemas.microsoft.com/office/drawing/2014/main" id="{C4F231A8-6423-4204-8A45-BD1BAAD2C15D}"/>
              </a:ext>
            </a:extLst>
          </p:cNvPr>
          <p:cNvSpPr>
            <a:spLocks noGrp="1"/>
          </p:cNvSpPr>
          <p:nvPr>
            <p:ph type="body" idx="27" hasCustomPrompt="1"/>
          </p:nvPr>
        </p:nvSpPr>
        <p:spPr>
          <a:xfrm>
            <a:off x="7230599" y="313283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3" name="Text Placeholder 11">
            <a:extLst>
              <a:ext uri="{FF2B5EF4-FFF2-40B4-BE49-F238E27FC236}">
                <a16:creationId xmlns:a16="http://schemas.microsoft.com/office/drawing/2014/main" id="{130B9E51-E0C5-4A35-BEE4-403EC90B9495}"/>
              </a:ext>
            </a:extLst>
          </p:cNvPr>
          <p:cNvSpPr>
            <a:spLocks noGrp="1"/>
          </p:cNvSpPr>
          <p:nvPr>
            <p:ph type="body" sz="quarter" idx="28" hasCustomPrompt="1"/>
          </p:nvPr>
        </p:nvSpPr>
        <p:spPr>
          <a:xfrm>
            <a:off x="7230599" y="351793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4" name="Text Placeholder 2">
            <a:extLst>
              <a:ext uri="{FF2B5EF4-FFF2-40B4-BE49-F238E27FC236}">
                <a16:creationId xmlns:a16="http://schemas.microsoft.com/office/drawing/2014/main" id="{D5BEF9D2-60F1-4384-BF4C-DCE3EDF0F3A5}"/>
              </a:ext>
            </a:extLst>
          </p:cNvPr>
          <p:cNvSpPr>
            <a:spLocks noGrp="1"/>
          </p:cNvSpPr>
          <p:nvPr>
            <p:ph type="body" idx="29" hasCustomPrompt="1"/>
          </p:nvPr>
        </p:nvSpPr>
        <p:spPr>
          <a:xfrm>
            <a:off x="7230599" y="438240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5" name="Text Placeholder 11">
            <a:extLst>
              <a:ext uri="{FF2B5EF4-FFF2-40B4-BE49-F238E27FC236}">
                <a16:creationId xmlns:a16="http://schemas.microsoft.com/office/drawing/2014/main" id="{7F998711-69B2-43A8-A7D8-E7A288289C37}"/>
              </a:ext>
            </a:extLst>
          </p:cNvPr>
          <p:cNvSpPr>
            <a:spLocks noGrp="1"/>
          </p:cNvSpPr>
          <p:nvPr>
            <p:ph type="body" sz="quarter" idx="30" hasCustomPrompt="1"/>
          </p:nvPr>
        </p:nvSpPr>
        <p:spPr>
          <a:xfrm>
            <a:off x="7230599" y="476750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6" name="Text Placeholder 2">
            <a:extLst>
              <a:ext uri="{FF2B5EF4-FFF2-40B4-BE49-F238E27FC236}">
                <a16:creationId xmlns:a16="http://schemas.microsoft.com/office/drawing/2014/main" id="{57B47401-961F-4A4C-8D84-D03D8A8BE7FB}"/>
              </a:ext>
            </a:extLst>
          </p:cNvPr>
          <p:cNvSpPr>
            <a:spLocks noGrp="1"/>
          </p:cNvSpPr>
          <p:nvPr>
            <p:ph type="body" idx="31" hasCustomPrompt="1"/>
          </p:nvPr>
        </p:nvSpPr>
        <p:spPr>
          <a:xfrm>
            <a:off x="9664979" y="1868634"/>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7" name="Text Placeholder 11">
            <a:extLst>
              <a:ext uri="{FF2B5EF4-FFF2-40B4-BE49-F238E27FC236}">
                <a16:creationId xmlns:a16="http://schemas.microsoft.com/office/drawing/2014/main" id="{ED948BF1-3892-42AB-AEF7-4A687A9AE9F7}"/>
              </a:ext>
            </a:extLst>
          </p:cNvPr>
          <p:cNvSpPr>
            <a:spLocks noGrp="1"/>
          </p:cNvSpPr>
          <p:nvPr>
            <p:ph type="body" sz="quarter" idx="32" hasCustomPrompt="1"/>
          </p:nvPr>
        </p:nvSpPr>
        <p:spPr>
          <a:xfrm>
            <a:off x="9664979" y="2253725"/>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8" name="Text Placeholder 2">
            <a:extLst>
              <a:ext uri="{FF2B5EF4-FFF2-40B4-BE49-F238E27FC236}">
                <a16:creationId xmlns:a16="http://schemas.microsoft.com/office/drawing/2014/main" id="{C9C37FED-20A3-48CB-B63E-181FBBF8F3CA}"/>
              </a:ext>
            </a:extLst>
          </p:cNvPr>
          <p:cNvSpPr>
            <a:spLocks noGrp="1"/>
          </p:cNvSpPr>
          <p:nvPr>
            <p:ph type="body" idx="33" hasCustomPrompt="1"/>
          </p:nvPr>
        </p:nvSpPr>
        <p:spPr>
          <a:xfrm>
            <a:off x="9664979" y="313283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9" name="Text Placeholder 11">
            <a:extLst>
              <a:ext uri="{FF2B5EF4-FFF2-40B4-BE49-F238E27FC236}">
                <a16:creationId xmlns:a16="http://schemas.microsoft.com/office/drawing/2014/main" id="{7C32AD82-37DD-4D41-8921-3CBF761FEB0F}"/>
              </a:ext>
            </a:extLst>
          </p:cNvPr>
          <p:cNvSpPr>
            <a:spLocks noGrp="1"/>
          </p:cNvSpPr>
          <p:nvPr>
            <p:ph type="body" sz="quarter" idx="34" hasCustomPrompt="1"/>
          </p:nvPr>
        </p:nvSpPr>
        <p:spPr>
          <a:xfrm>
            <a:off x="9664979" y="351793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30" name="Text Placeholder 2">
            <a:extLst>
              <a:ext uri="{FF2B5EF4-FFF2-40B4-BE49-F238E27FC236}">
                <a16:creationId xmlns:a16="http://schemas.microsoft.com/office/drawing/2014/main" id="{73D98E47-00B1-412D-9DBB-62ACC0398C8B}"/>
              </a:ext>
            </a:extLst>
          </p:cNvPr>
          <p:cNvSpPr>
            <a:spLocks noGrp="1"/>
          </p:cNvSpPr>
          <p:nvPr>
            <p:ph type="body" idx="35" hasCustomPrompt="1"/>
          </p:nvPr>
        </p:nvSpPr>
        <p:spPr>
          <a:xfrm>
            <a:off x="9664979" y="438240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1" name="Text Placeholder 11">
            <a:extLst>
              <a:ext uri="{FF2B5EF4-FFF2-40B4-BE49-F238E27FC236}">
                <a16:creationId xmlns:a16="http://schemas.microsoft.com/office/drawing/2014/main" id="{A753B197-EDD7-45BA-A120-4C3343A3FC58}"/>
              </a:ext>
            </a:extLst>
          </p:cNvPr>
          <p:cNvSpPr>
            <a:spLocks noGrp="1"/>
          </p:cNvSpPr>
          <p:nvPr>
            <p:ph type="body" sz="quarter" idx="36" hasCustomPrompt="1"/>
          </p:nvPr>
        </p:nvSpPr>
        <p:spPr>
          <a:xfrm>
            <a:off x="9664979" y="476750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3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897054596"/>
      </p:ext>
    </p:extLst>
  </p:cSld>
  <p:clrMapOvr>
    <a:masterClrMapping/>
  </p:clrMapOvr>
  <p:extLst>
    <p:ext uri="{DCECCB84-F9BA-43D5-87BE-67443E8EF086}">
      <p15:sldGuideLst xmlns:p15="http://schemas.microsoft.com/office/powerpoint/2012/main">
        <p15:guide id="1" orient="horz" pos="2387">
          <p15:clr>
            <a:srgbClr val="FBAE40"/>
          </p15:clr>
        </p15:guide>
        <p15:guide id="2" pos="279">
          <p15:clr>
            <a:srgbClr val="FBAE40"/>
          </p15:clr>
        </p15:guide>
        <p15:guide id="3" pos="7129">
          <p15:clr>
            <a:srgbClr val="FBAE40"/>
          </p15:clr>
        </p15:guide>
        <p15:guide id="4" pos="7401">
          <p15:clr>
            <a:srgbClr val="FBAE40"/>
          </p15:clr>
        </p15:guide>
        <p15:guide id="5" orient="horz" pos="2115">
          <p15:clr>
            <a:srgbClr val="FBAE40"/>
          </p15:clr>
        </p15:guide>
        <p15:guide id="6" orient="horz" pos="4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s">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41B7CDEE-2644-4D36-95CB-1F92049E7FF7}"/>
              </a:ext>
            </a:extLst>
          </p:cNvPr>
          <p:cNvSpPr>
            <a:spLocks noGrp="1"/>
          </p:cNvSpPr>
          <p:nvPr>
            <p:ph type="pic" sz="quarter" idx="13"/>
          </p:nvPr>
        </p:nvSpPr>
        <p:spPr>
          <a:xfrm>
            <a:off x="458724" y="457200"/>
            <a:ext cx="11274552" cy="5943600"/>
          </a:xfrm>
        </p:spPr>
        <p:txBody>
          <a:bodyPr anchor="ctr" anchorCtr="0">
            <a:noAutofit/>
          </a:bodyPr>
          <a:lstStyle>
            <a:lvl1pPr marL="0" indent="0" algn="ctr">
              <a:buNone/>
              <a:defRPr/>
            </a:lvl1pPr>
          </a:lstStyle>
          <a:p>
            <a:r>
              <a:rPr lang="en-US"/>
              <a:t>Click icon to add picture</a:t>
            </a:r>
            <a:endParaRPr lang="ru-RU" dirty="0"/>
          </a:p>
        </p:txBody>
      </p:sp>
      <p:sp>
        <p:nvSpPr>
          <p:cNvPr id="9" name="Picture Placeholder 14">
            <a:extLst>
              <a:ext uri="{FF2B5EF4-FFF2-40B4-BE49-F238E27FC236}">
                <a16:creationId xmlns:a16="http://schemas.microsoft.com/office/drawing/2014/main" id="{4DF168AC-530C-4094-8F5F-FCF3FFDC1E3B}"/>
              </a:ext>
            </a:extLst>
          </p:cNvPr>
          <p:cNvSpPr>
            <a:spLocks noGrp="1"/>
          </p:cNvSpPr>
          <p:nvPr>
            <p:ph type="pic" sz="quarter" idx="14"/>
          </p:nvPr>
        </p:nvSpPr>
        <p:spPr>
          <a:xfrm>
            <a:off x="907903" y="4991383"/>
            <a:ext cx="1463040" cy="987552"/>
          </a:xfrm>
        </p:spPr>
        <p:txBody>
          <a:bodyPr anchor="ctr" anchorCtr="0">
            <a:noAutofit/>
          </a:bodyPr>
          <a:lstStyle>
            <a:lvl1pPr marL="0" indent="0" algn="ctr">
              <a:buNone/>
              <a:defRPr sz="1400"/>
            </a:lvl1pPr>
          </a:lstStyle>
          <a:p>
            <a:r>
              <a:rPr lang="en-US"/>
              <a:t>Click icon to add picture</a:t>
            </a:r>
            <a:endParaRPr lang="ru-RU" dirty="0"/>
          </a:p>
        </p:txBody>
      </p:sp>
      <p:sp>
        <p:nvSpPr>
          <p:cNvPr id="18" name="Text Placeholder 14">
            <a:extLst>
              <a:ext uri="{FF2B5EF4-FFF2-40B4-BE49-F238E27FC236}">
                <a16:creationId xmlns:a16="http://schemas.microsoft.com/office/drawing/2014/main" id="{8373CC7F-8644-430C-90D9-B903ED9F612A}"/>
              </a:ext>
            </a:extLst>
          </p:cNvPr>
          <p:cNvSpPr>
            <a:spLocks noGrp="1"/>
          </p:cNvSpPr>
          <p:nvPr>
            <p:ph type="body" sz="quarter" idx="15"/>
          </p:nvPr>
        </p:nvSpPr>
        <p:spPr>
          <a:xfrm>
            <a:off x="458788" y="2028825"/>
            <a:ext cx="4727575" cy="728663"/>
          </a:xfrm>
          <a:solidFill>
            <a:schemeClr val="accent1">
              <a:alpha val="60000"/>
            </a:schemeClr>
          </a:solidFill>
        </p:spPr>
        <p:txBody>
          <a:bodyPr lIns="396000" anchor="ctr" anchorCtr="0">
            <a:noAutofit/>
          </a:bodyPr>
          <a:lstStyle>
            <a:lvl1pPr marL="0" indent="0">
              <a:buNone/>
              <a:defRPr sz="28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a:t>Edit Master text styles</a:t>
            </a:r>
          </a:p>
        </p:txBody>
      </p:sp>
      <p:sp>
        <p:nvSpPr>
          <p:cNvPr id="20" name="Title 19">
            <a:extLst>
              <a:ext uri="{FF2B5EF4-FFF2-40B4-BE49-F238E27FC236}">
                <a16:creationId xmlns:a16="http://schemas.microsoft.com/office/drawing/2014/main" id="{64B737A3-9F6C-4989-B51B-07BDDD38FDB3}"/>
              </a:ext>
            </a:extLst>
          </p:cNvPr>
          <p:cNvSpPr>
            <a:spLocks noGrp="1"/>
          </p:cNvSpPr>
          <p:nvPr>
            <p:ph type="title" hasCustomPrompt="1"/>
          </p:nvPr>
        </p:nvSpPr>
        <p:spPr>
          <a:xfrm>
            <a:off x="458788" y="2754601"/>
            <a:ext cx="4726800" cy="1861200"/>
          </a:xfrm>
          <a:solidFill>
            <a:schemeClr val="bg1">
              <a:alpha val="50000"/>
            </a:schemeClr>
          </a:solidFill>
        </p:spPr>
        <p:txBody>
          <a:bodyPr lIns="396000" tIns="0" rIns="0" bIns="0">
            <a:noAutofit/>
          </a:bodyPr>
          <a:lstStyle>
            <a:lvl1pPr>
              <a:lnSpc>
                <a:spcPct val="85000"/>
              </a:lnSpc>
              <a:defRPr sz="5500"/>
            </a:lvl1pPr>
          </a:lstStyle>
          <a:p>
            <a:r>
              <a:rPr lang="en-US" dirty="0"/>
              <a:t>Click to Edit Title</a:t>
            </a:r>
            <a:endParaRPr lang="ru-RU" dirty="0"/>
          </a:p>
        </p:txBody>
      </p:sp>
    </p:spTree>
    <p:extLst>
      <p:ext uri="{BB962C8B-B14F-4D97-AF65-F5344CB8AC3E}">
        <p14:creationId xmlns:p14="http://schemas.microsoft.com/office/powerpoint/2010/main" val="1935530853"/>
      </p:ext>
    </p:extLst>
  </p:cSld>
  <p:clrMapOvr>
    <a:masterClrMapping/>
  </p:clrMapOvr>
  <p:extLst>
    <p:ext uri="{DCECCB84-F9BA-43D5-87BE-67443E8EF086}">
      <p15:sldGuideLst xmlns:p15="http://schemas.microsoft.com/office/powerpoint/2012/main">
        <p15:guide id="4" orient="horz" pos="55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C6B931B8-6920-4B59-AD28-CB99D1D3F1A4}"/>
              </a:ext>
            </a:extLst>
          </p:cNvPr>
          <p:cNvSpPr>
            <a:spLocks noGrp="1"/>
          </p:cNvSpPr>
          <p:nvPr>
            <p:ph type="title"/>
          </p:nvPr>
        </p:nvSpPr>
        <p:spPr>
          <a:xfrm>
            <a:off x="830127" y="1331139"/>
            <a:ext cx="4584212" cy="1107114"/>
          </a:xfrm>
        </p:spPr>
        <p:txBody>
          <a:bodyPr lIns="36000" tIns="0" rIns="0" bIns="0" anchor="b">
            <a:normAutofit/>
          </a:bodyPr>
          <a:lstStyle>
            <a:lvl1pPr>
              <a:defRPr sz="3600"/>
            </a:lvl1pPr>
          </a:lstStyle>
          <a:p>
            <a:r>
              <a:rPr lang="en-US" noProof="0"/>
              <a:t>Click to edit Master title style</a:t>
            </a:r>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hasCustomPrompt="1"/>
          </p:nvPr>
        </p:nvSpPr>
        <p:spPr>
          <a:xfrm>
            <a:off x="830127" y="2545450"/>
            <a:ext cx="4584212"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hasCustomPrompt="1"/>
          </p:nvPr>
        </p:nvSpPr>
        <p:spPr>
          <a:xfrm>
            <a:off x="830128" y="3300065"/>
            <a:ext cx="4584212" cy="1745768"/>
          </a:xfrm>
        </p:spPr>
        <p:txBody>
          <a:bodyPr lIns="36000" tIns="0" rIns="0" bIns="0">
            <a:noAutofit/>
          </a:bodyPr>
          <a:lstStyle>
            <a:lvl1pPr marL="216000" indent="-216000">
              <a:spcBef>
                <a:spcPts val="600"/>
              </a:spcBef>
              <a:buClr>
                <a:schemeClr val="tx2">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163980351"/>
      </p:ext>
    </p:extLst>
  </p:cSld>
  <p:clrMapOvr>
    <a:masterClrMapping/>
  </p:clrMapOvr>
  <p:extLst>
    <p:ext uri="{DCECCB84-F9BA-43D5-87BE-67443E8EF086}">
      <p15:sldGuideLst xmlns:p15="http://schemas.microsoft.com/office/powerpoint/2012/main">
        <p15:guide id="5"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A9E66CD-99CC-45B1-A15D-3626A6160849}"/>
              </a:ext>
            </a:extLst>
          </p:cNvPr>
          <p:cNvSpPr>
            <a:spLocks noGrp="1"/>
          </p:cNvSpPr>
          <p:nvPr>
            <p:ph type="pic" sz="quarter" idx="13"/>
          </p:nvPr>
        </p:nvSpPr>
        <p:spPr>
          <a:xfrm>
            <a:off x="458724" y="457200"/>
            <a:ext cx="11274552" cy="5943600"/>
          </a:xfrm>
          <a:noFill/>
        </p:spPr>
        <p:txBody>
          <a:bodyPr anchor="ctr" anchorCtr="0">
            <a:noAutofit/>
          </a:bodyPr>
          <a:lstStyle>
            <a:lvl1pPr marL="0" indent="0" algn="ctr">
              <a:buNone/>
              <a:defRPr/>
            </a:lvl1pPr>
          </a:lstStyle>
          <a:p>
            <a:r>
              <a:rPr lang="en-US" noProof="0"/>
              <a:t>Click icon to add picture</a:t>
            </a:r>
            <a:endParaRPr lang="en-US" noProof="0" dirty="0"/>
          </a:p>
        </p:txBody>
      </p:sp>
      <p:sp>
        <p:nvSpPr>
          <p:cNvPr id="15" name="Picture Placeholder 14">
            <a:extLst>
              <a:ext uri="{FF2B5EF4-FFF2-40B4-BE49-F238E27FC236}">
                <a16:creationId xmlns:a16="http://schemas.microsoft.com/office/drawing/2014/main" id="{CF15D4B3-A0CD-4C14-BB5E-CB9859BD8A51}"/>
              </a:ext>
            </a:extLst>
          </p:cNvPr>
          <p:cNvSpPr>
            <a:spLocks noGrp="1"/>
          </p:cNvSpPr>
          <p:nvPr>
            <p:ph type="pic" sz="quarter" idx="14"/>
          </p:nvPr>
        </p:nvSpPr>
        <p:spPr>
          <a:xfrm>
            <a:off x="5364480" y="1746127"/>
            <a:ext cx="1463040" cy="987552"/>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vl1pPr>
          </a:lstStyle>
          <a:p>
            <a:r>
              <a:rPr lang="en-US" noProof="0"/>
              <a:t>Click to edit Master title style</a:t>
            </a:r>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01258"/>
            <a:ext cx="11274552" cy="1799542"/>
          </a:xfrm>
          <a:solidFill>
            <a:schemeClr val="tx1">
              <a:alpha val="90000"/>
            </a:schemeClr>
          </a:solidFill>
        </p:spPr>
        <p:txBody>
          <a:bodyPr tIns="252000" anchor="t" anchorCtr="0">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6" name="Text Placeholder 12">
            <a:extLst>
              <a:ext uri="{FF2B5EF4-FFF2-40B4-BE49-F238E27FC236}">
                <a16:creationId xmlns:a16="http://schemas.microsoft.com/office/drawing/2014/main" id="{06F64230-8502-4625-8B46-56604589314C}"/>
              </a:ext>
            </a:extLst>
          </p:cNvPr>
          <p:cNvSpPr>
            <a:spLocks noGrp="1"/>
          </p:cNvSpPr>
          <p:nvPr>
            <p:ph type="body" sz="quarter" idx="15" hasCustomPrompt="1"/>
          </p:nvPr>
        </p:nvSpPr>
        <p:spPr>
          <a:xfrm>
            <a:off x="1926767" y="5400675"/>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Email:</a:t>
            </a:r>
          </a:p>
        </p:txBody>
      </p:sp>
      <p:sp>
        <p:nvSpPr>
          <p:cNvPr id="18" name="Text Placeholder 16">
            <a:extLst>
              <a:ext uri="{FF2B5EF4-FFF2-40B4-BE49-F238E27FC236}">
                <a16:creationId xmlns:a16="http://schemas.microsoft.com/office/drawing/2014/main" id="{1B08C5A6-5B1B-4D50-A772-24B26B7B80B5}"/>
              </a:ext>
            </a:extLst>
          </p:cNvPr>
          <p:cNvSpPr>
            <a:spLocks noGrp="1"/>
          </p:cNvSpPr>
          <p:nvPr>
            <p:ph type="body" sz="quarter" idx="16" hasCustomPrompt="1"/>
          </p:nvPr>
        </p:nvSpPr>
        <p:spPr>
          <a:xfrm>
            <a:off x="1134879" y="5695950"/>
            <a:ext cx="3384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noProof="0"/>
              <a:t>victoria@fabrikam.com</a:t>
            </a:r>
          </a:p>
        </p:txBody>
      </p:sp>
      <p:sp>
        <p:nvSpPr>
          <p:cNvPr id="21" name="Text Placeholder 12">
            <a:extLst>
              <a:ext uri="{FF2B5EF4-FFF2-40B4-BE49-F238E27FC236}">
                <a16:creationId xmlns:a16="http://schemas.microsoft.com/office/drawing/2014/main" id="{5C49BB1D-A8D4-4E41-8A43-F84FDE9EE624}"/>
              </a:ext>
            </a:extLst>
          </p:cNvPr>
          <p:cNvSpPr>
            <a:spLocks noGrp="1"/>
          </p:cNvSpPr>
          <p:nvPr>
            <p:ph type="body" sz="quarter" idx="17" hasCustomPrompt="1"/>
          </p:nvPr>
        </p:nvSpPr>
        <p:spPr>
          <a:xfrm>
            <a:off x="5312303" y="5400284"/>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Phone:</a:t>
            </a:r>
          </a:p>
        </p:txBody>
      </p:sp>
      <p:sp>
        <p:nvSpPr>
          <p:cNvPr id="22" name="Text Placeholder 16">
            <a:extLst>
              <a:ext uri="{FF2B5EF4-FFF2-40B4-BE49-F238E27FC236}">
                <a16:creationId xmlns:a16="http://schemas.microsoft.com/office/drawing/2014/main" id="{DD82CF91-0C32-4E77-9CBF-A777B27493CC}"/>
              </a:ext>
            </a:extLst>
          </p:cNvPr>
          <p:cNvSpPr>
            <a:spLocks noGrp="1"/>
          </p:cNvSpPr>
          <p:nvPr>
            <p:ph type="body" sz="quarter" idx="18" hasCustomPrompt="1"/>
          </p:nvPr>
        </p:nvSpPr>
        <p:spPr>
          <a:xfrm>
            <a:off x="4862415" y="5695559"/>
            <a:ext cx="2700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noProof="0"/>
              <a:t>404-555-0115</a:t>
            </a:r>
          </a:p>
        </p:txBody>
      </p:sp>
      <p:sp>
        <p:nvSpPr>
          <p:cNvPr id="11" name="Text Placeholder 12">
            <a:extLst>
              <a:ext uri="{FF2B5EF4-FFF2-40B4-BE49-F238E27FC236}">
                <a16:creationId xmlns:a16="http://schemas.microsoft.com/office/drawing/2014/main" id="{EF7B6245-3D6D-418F-83D6-C8DE0293CCED}"/>
              </a:ext>
            </a:extLst>
          </p:cNvPr>
          <p:cNvSpPr>
            <a:spLocks noGrp="1"/>
          </p:cNvSpPr>
          <p:nvPr>
            <p:ph type="body" sz="quarter" idx="19" hasCustomPrompt="1"/>
          </p:nvPr>
        </p:nvSpPr>
        <p:spPr>
          <a:xfrm>
            <a:off x="8456571" y="5400284"/>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Website:</a:t>
            </a:r>
          </a:p>
        </p:txBody>
      </p:sp>
      <p:sp>
        <p:nvSpPr>
          <p:cNvPr id="12" name="Text Placeholder 16">
            <a:extLst>
              <a:ext uri="{FF2B5EF4-FFF2-40B4-BE49-F238E27FC236}">
                <a16:creationId xmlns:a16="http://schemas.microsoft.com/office/drawing/2014/main" id="{9410B445-6FE4-4773-A905-61A2C5C69B72}"/>
              </a:ext>
            </a:extLst>
          </p:cNvPr>
          <p:cNvSpPr>
            <a:spLocks noGrp="1"/>
          </p:cNvSpPr>
          <p:nvPr>
            <p:ph type="body" sz="quarter" idx="20" hasCustomPrompt="1"/>
          </p:nvPr>
        </p:nvSpPr>
        <p:spPr>
          <a:xfrm>
            <a:off x="7736683" y="5695559"/>
            <a:ext cx="3240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www.fabrikam.com</a:t>
            </a:r>
          </a:p>
        </p:txBody>
      </p:sp>
    </p:spTree>
    <p:extLst>
      <p:ext uri="{BB962C8B-B14F-4D97-AF65-F5344CB8AC3E}">
        <p14:creationId xmlns:p14="http://schemas.microsoft.com/office/powerpoint/2010/main" val="164116236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99E0FDC-7174-4CCC-8759-832F13BB97E3}"/>
              </a:ext>
            </a:extLst>
          </p:cNvPr>
          <p:cNvSpPr/>
          <p:nvPr userDrawn="1"/>
        </p:nvSpPr>
        <p:spPr>
          <a:xfrm>
            <a:off x="6120456" y="2371154"/>
            <a:ext cx="5165454" cy="14904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42C8867A-E08C-4237-858A-8806988D6BFB}"/>
              </a:ext>
            </a:extLst>
          </p:cNvPr>
          <p:cNvSpPr/>
          <p:nvPr userDrawn="1"/>
        </p:nvSpPr>
        <p:spPr>
          <a:xfrm>
            <a:off x="906089" y="1804226"/>
            <a:ext cx="5214367" cy="20574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45" name="Text Placeholder 2">
            <a:extLst>
              <a:ext uri="{FF2B5EF4-FFF2-40B4-BE49-F238E27FC236}">
                <a16:creationId xmlns:a16="http://schemas.microsoft.com/office/drawing/2014/main" id="{E6BA5EAA-9D1F-41A8-B061-8C18B61C4F65}"/>
              </a:ext>
            </a:extLst>
          </p:cNvPr>
          <p:cNvSpPr>
            <a:spLocks noGrp="1"/>
          </p:cNvSpPr>
          <p:nvPr>
            <p:ph type="body" idx="1" hasCustomPrompt="1"/>
          </p:nvPr>
        </p:nvSpPr>
        <p:spPr>
          <a:xfrm>
            <a:off x="2046857" y="4156047"/>
            <a:ext cx="3276000" cy="385091"/>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a16="http://schemas.microsoft.com/office/drawing/2014/main" id="{60E8EB22-EE54-4319-BFD9-B51D4D584ADF}"/>
              </a:ext>
            </a:extLst>
          </p:cNvPr>
          <p:cNvSpPr>
            <a:spLocks noGrp="1"/>
          </p:cNvSpPr>
          <p:nvPr>
            <p:ph type="body" sz="quarter" idx="13" hasCustomPrompt="1"/>
          </p:nvPr>
        </p:nvSpPr>
        <p:spPr>
          <a:xfrm>
            <a:off x="2046857" y="4541138"/>
            <a:ext cx="3276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12" name="Picture Placeholder 11">
            <a:extLst>
              <a:ext uri="{FF2B5EF4-FFF2-40B4-BE49-F238E27FC236}">
                <a16:creationId xmlns:a16="http://schemas.microsoft.com/office/drawing/2014/main" id="{50604DC3-2547-4A5A-8AF8-1051ADC267D3}"/>
              </a:ext>
            </a:extLst>
          </p:cNvPr>
          <p:cNvSpPr>
            <a:spLocks noGrp="1"/>
          </p:cNvSpPr>
          <p:nvPr>
            <p:ph type="pic" sz="quarter" idx="25"/>
          </p:nvPr>
        </p:nvSpPr>
        <p:spPr>
          <a:xfrm>
            <a:off x="908006" y="4238758"/>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0" name="Text Placeholder 2">
            <a:extLst>
              <a:ext uri="{FF2B5EF4-FFF2-40B4-BE49-F238E27FC236}">
                <a16:creationId xmlns:a16="http://schemas.microsoft.com/office/drawing/2014/main" id="{D5CAA23C-172B-4B6C-BB10-4F4DB6CFD19B}"/>
              </a:ext>
            </a:extLst>
          </p:cNvPr>
          <p:cNvSpPr>
            <a:spLocks noGrp="1"/>
          </p:cNvSpPr>
          <p:nvPr>
            <p:ph type="body" idx="29" hasCustomPrompt="1"/>
          </p:nvPr>
        </p:nvSpPr>
        <p:spPr>
          <a:xfrm>
            <a:off x="7259308" y="4156047"/>
            <a:ext cx="3276000" cy="334919"/>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5873C0A4-108E-4DD1-A604-311D061489DF}"/>
              </a:ext>
            </a:extLst>
          </p:cNvPr>
          <p:cNvSpPr>
            <a:spLocks noGrp="1"/>
          </p:cNvSpPr>
          <p:nvPr>
            <p:ph type="body" sz="quarter" idx="30" hasCustomPrompt="1"/>
          </p:nvPr>
        </p:nvSpPr>
        <p:spPr>
          <a:xfrm>
            <a:off x="7259308" y="4541138"/>
            <a:ext cx="3276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2" name="Picture Placeholder 11">
            <a:extLst>
              <a:ext uri="{FF2B5EF4-FFF2-40B4-BE49-F238E27FC236}">
                <a16:creationId xmlns:a16="http://schemas.microsoft.com/office/drawing/2014/main" id="{FA4996C0-7B37-42C4-BDFF-F0C54D4A88C9}"/>
              </a:ext>
            </a:extLst>
          </p:cNvPr>
          <p:cNvSpPr>
            <a:spLocks noGrp="1"/>
          </p:cNvSpPr>
          <p:nvPr>
            <p:ph type="pic" sz="quarter" idx="31"/>
          </p:nvPr>
        </p:nvSpPr>
        <p:spPr>
          <a:xfrm>
            <a:off x="6120457" y="4238758"/>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29" name="Text Placeholder 11">
            <a:extLst>
              <a:ext uri="{FF2B5EF4-FFF2-40B4-BE49-F238E27FC236}">
                <a16:creationId xmlns:a16="http://schemas.microsoft.com/office/drawing/2014/main" id="{0601F736-3A21-4DC5-AFCA-F1729A2547A0}"/>
              </a:ext>
            </a:extLst>
          </p:cNvPr>
          <p:cNvSpPr>
            <a:spLocks noGrp="1"/>
          </p:cNvSpPr>
          <p:nvPr>
            <p:ph type="body" sz="quarter" idx="32" hasCustomPrompt="1"/>
          </p:nvPr>
        </p:nvSpPr>
        <p:spPr>
          <a:xfrm>
            <a:off x="1299280" y="2177705"/>
            <a:ext cx="4403527" cy="1315520"/>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0" indent="0">
              <a:spcBef>
                <a:spcPts val="600"/>
              </a:spcBef>
              <a:buClr>
                <a:schemeClr val="bg2"/>
              </a:buClr>
              <a:buSzPct val="125000"/>
              <a:buFont typeface="Wingdings" panose="05000000000000000000" pitchFamily="2" charset="2"/>
              <a:buNone/>
              <a:defRPr sz="1400">
                <a:solidFill>
                  <a:schemeClr val="tx1"/>
                </a:solidFill>
              </a:defRPr>
            </a:lvl2pPr>
          </a:lstStyle>
          <a:p>
            <a:pPr lvl="0"/>
            <a:r>
              <a:rPr lang="en-US" noProof="0"/>
              <a:t>Edit Master text styles</a:t>
            </a:r>
          </a:p>
          <a:p>
            <a:pPr lvl="1"/>
            <a:r>
              <a:rPr lang="en-US" noProof="0"/>
              <a:t>Second level</a:t>
            </a:r>
          </a:p>
        </p:txBody>
      </p:sp>
      <p:sp>
        <p:nvSpPr>
          <p:cNvPr id="30" name="Text Placeholder 11">
            <a:extLst>
              <a:ext uri="{FF2B5EF4-FFF2-40B4-BE49-F238E27FC236}">
                <a16:creationId xmlns:a16="http://schemas.microsoft.com/office/drawing/2014/main" id="{96A341BE-3657-48DB-B26D-8D13FDC44D02}"/>
              </a:ext>
            </a:extLst>
          </p:cNvPr>
          <p:cNvSpPr>
            <a:spLocks noGrp="1"/>
          </p:cNvSpPr>
          <p:nvPr>
            <p:ph type="body" sz="quarter" idx="34" hasCustomPrompt="1"/>
          </p:nvPr>
        </p:nvSpPr>
        <p:spPr>
          <a:xfrm>
            <a:off x="6467060" y="2740330"/>
            <a:ext cx="4425658" cy="752895"/>
          </a:xfrm>
        </p:spPr>
        <p:txBody>
          <a:bodyPr lIns="36000" tIns="0" rIns="0" bIns="0">
            <a:normAutofit/>
          </a:bodyPr>
          <a:lstStyle>
            <a:lvl1pPr marL="0" indent="0">
              <a:spcBef>
                <a:spcPts val="600"/>
              </a:spcBef>
              <a:buClr>
                <a:schemeClr val="accent1"/>
              </a:buClr>
              <a:buSzPct val="125000"/>
              <a:buFont typeface="Wingdings" panose="05000000000000000000" pitchFamily="2" charset="2"/>
              <a:buNone/>
              <a:defRPr sz="1400">
                <a:solidFill>
                  <a:schemeClr val="tx1"/>
                </a:solidFill>
              </a:defRPr>
            </a:lvl1pPr>
            <a:lvl2pPr marL="0" indent="0">
              <a:spcBef>
                <a:spcPts val="600"/>
              </a:spcBef>
              <a:buClr>
                <a:schemeClr val="accent1"/>
              </a:buClr>
              <a:buSzPct val="125000"/>
              <a:buFont typeface="Wingdings" panose="05000000000000000000" pitchFamily="2" charset="2"/>
              <a:buNone/>
              <a:defRPr sz="1400">
                <a:solidFill>
                  <a:schemeClr val="tx1"/>
                </a:solidFill>
              </a:defRPr>
            </a:lvl2pPr>
          </a:lstStyle>
          <a:p>
            <a:pPr lvl="0"/>
            <a:r>
              <a:rPr lang="en-US" noProof="0"/>
              <a:t>Edit Master text styles</a:t>
            </a:r>
          </a:p>
          <a:p>
            <a:pPr lvl="1"/>
            <a:r>
              <a:rPr lang="en-US" noProof="0"/>
              <a:t>Second level</a:t>
            </a:r>
          </a:p>
        </p:txBody>
      </p:sp>
      <p:sp>
        <p:nvSpPr>
          <p:cNvPr id="17" name="Picture Placeholder 11">
            <a:extLst>
              <a:ext uri="{FF2B5EF4-FFF2-40B4-BE49-F238E27FC236}">
                <a16:creationId xmlns:a16="http://schemas.microsoft.com/office/drawing/2014/main" id="{48D7F0F9-4118-4257-9D45-A5772C2110D7}"/>
              </a:ext>
            </a:extLst>
          </p:cNvPr>
          <p:cNvSpPr>
            <a:spLocks noGrp="1"/>
          </p:cNvSpPr>
          <p:nvPr>
            <p:ph type="pic" sz="quarter" idx="3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2046297304"/>
      </p:ext>
    </p:extLst>
  </p:cSld>
  <p:clrMapOvr>
    <a:masterClrMapping/>
  </p:clrMapOvr>
  <p:extLst>
    <p:ext uri="{DCECCB84-F9BA-43D5-87BE-67443E8EF086}">
      <p15:sldGuideLst xmlns:p15="http://schemas.microsoft.com/office/powerpoint/2012/main">
        <p15:guide id="1" orient="horz" pos="2387">
          <p15:clr>
            <a:srgbClr val="FBAE40"/>
          </p15:clr>
        </p15:guide>
        <p15:guide id="2" pos="279">
          <p15:clr>
            <a:srgbClr val="FBAE40"/>
          </p15:clr>
        </p15:guide>
        <p15:guide id="3" pos="7129">
          <p15:clr>
            <a:srgbClr val="FBAE40"/>
          </p15:clr>
        </p15:guide>
        <p15:guide id="4" pos="7401">
          <p15:clr>
            <a:srgbClr val="FBAE40"/>
          </p15:clr>
        </p15:guide>
        <p15:guide id="5" orient="horz" pos="2115">
          <p15:clr>
            <a:srgbClr val="FBAE40"/>
          </p15:clr>
        </p15:guide>
        <p15:guide id="6"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Layou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30127" y="691751"/>
            <a:ext cx="4584212" cy="540001"/>
          </a:xfrm>
        </p:spPr>
        <p:txBody>
          <a:bodyPr lIns="36000" tIns="0" rIns="0" bIns="0" anchor="b">
            <a:normAutofit/>
          </a:bodyPr>
          <a:lstStyle>
            <a:lvl1pPr>
              <a:defRPr sz="3600"/>
            </a:lvl1pPr>
          </a:lstStyle>
          <a:p>
            <a:r>
              <a:rPr lang="en-US" noProof="0"/>
              <a:t>Title Here</a:t>
            </a:r>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hasCustomPrompt="1"/>
          </p:nvPr>
        </p:nvSpPr>
        <p:spPr>
          <a:xfrm>
            <a:off x="830127" y="1326250"/>
            <a:ext cx="4584212" cy="1353312"/>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hasCustomPrompt="1"/>
          </p:nvPr>
        </p:nvSpPr>
        <p:spPr>
          <a:xfrm>
            <a:off x="830128" y="2893665"/>
            <a:ext cx="4584212" cy="1538635"/>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2" name="Text Placeholder 2">
            <a:extLst>
              <a:ext uri="{FF2B5EF4-FFF2-40B4-BE49-F238E27FC236}">
                <a16:creationId xmlns:a16="http://schemas.microsoft.com/office/drawing/2014/main" id="{D5E90A1C-4042-4F0F-BBF6-19CE0BDB72BB}"/>
              </a:ext>
            </a:extLst>
          </p:cNvPr>
          <p:cNvSpPr>
            <a:spLocks noGrp="1"/>
          </p:cNvSpPr>
          <p:nvPr>
            <p:ph type="body" idx="17" hasCustomPrompt="1"/>
          </p:nvPr>
        </p:nvSpPr>
        <p:spPr>
          <a:xfrm>
            <a:off x="846601" y="4579181"/>
            <a:ext cx="4584212" cy="1097719"/>
          </a:xfrm>
        </p:spPr>
        <p:txBody>
          <a:bodyPr lIns="36000" tIns="0" rIns="0" bIns="0">
            <a:normAutofit/>
          </a:bodyPr>
          <a:lstStyle>
            <a:lvl1pPr marL="171450" indent="-171450">
              <a:spcBef>
                <a:spcPts val="600"/>
              </a:spcBef>
              <a:buClr>
                <a:schemeClr val="tx2">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3"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3013157679"/>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28" userDrawn="1">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ne with Capyio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D0000-7C67-41EE-B43F-AE22457B36AB}"/>
              </a:ext>
            </a:extLst>
          </p:cNvPr>
          <p:cNvSpPr/>
          <p:nvPr userDrawn="1"/>
        </p:nvSpPr>
        <p:spPr>
          <a:xfrm>
            <a:off x="0" y="1737360"/>
            <a:ext cx="5047488" cy="512064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id="{432466C2-B08E-47AF-9DA7-104243999B45}"/>
              </a:ext>
            </a:extLst>
          </p:cNvPr>
          <p:cNvSpPr>
            <a:spLocks noGrp="1"/>
          </p:cNvSpPr>
          <p:nvPr>
            <p:ph type="title" hasCustomPrompt="1"/>
          </p:nvPr>
        </p:nvSpPr>
        <p:spPr>
          <a:xfrm>
            <a:off x="838201" y="742867"/>
            <a:ext cx="3232108" cy="566931"/>
          </a:xfrm>
        </p:spPr>
        <p:txBody>
          <a:bodyPr lIns="36000" tIns="0" rIns="0" bIns="0"/>
          <a:lstStyle/>
          <a:p>
            <a:r>
              <a:rPr lang="en-US" noProof="0"/>
              <a:t>Title Here</a:t>
            </a:r>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endParaRPr lang="en-US" noProof="0"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6118253" y="3022847"/>
            <a:ext cx="375726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hasCustomPrompt="1"/>
          </p:nvPr>
        </p:nvSpPr>
        <p:spPr>
          <a:xfrm>
            <a:off x="6118253" y="3390381"/>
            <a:ext cx="3757265" cy="696037"/>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118253" y="2373098"/>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hasCustomPrompt="1"/>
          </p:nvPr>
        </p:nvSpPr>
        <p:spPr>
          <a:xfrm>
            <a:off x="4097124" y="867177"/>
            <a:ext cx="5699305" cy="1174966"/>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1" name="Picture Placeholder 10">
            <a:extLst>
              <a:ext uri="{FF2B5EF4-FFF2-40B4-BE49-F238E27FC236}">
                <a16:creationId xmlns:a16="http://schemas.microsoft.com/office/drawing/2014/main" id="{3B535E35-8075-4558-BA3A-C9DFB4FCA5B8}"/>
              </a:ext>
            </a:extLst>
          </p:cNvPr>
          <p:cNvSpPr>
            <a:spLocks noGrp="1"/>
          </p:cNvSpPr>
          <p:nvPr>
            <p:ph type="pic" sz="quarter" idx="26"/>
          </p:nvPr>
        </p:nvSpPr>
        <p:spPr>
          <a:xfrm>
            <a:off x="2040340" y="2277360"/>
            <a:ext cx="2029968" cy="3533263"/>
          </a:xfrm>
        </p:spPr>
        <p:txBody>
          <a:bodyPr anchor="ctr" anchorCtr="0">
            <a:normAutofit/>
          </a:bodyPr>
          <a:lstStyle>
            <a:lvl1pPr marL="0" indent="0" algn="ctr">
              <a:buNone/>
              <a:defRPr sz="1800">
                <a:solidFill>
                  <a:schemeClr val="bg1"/>
                </a:solidFill>
              </a:defRPr>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id="{9E1A0053-EF84-446F-850C-6AC8FF9CCEDF}"/>
              </a:ext>
            </a:extLst>
          </p:cNvPr>
          <p:cNvSpPr>
            <a:spLocks noGrp="1"/>
          </p:cNvSpPr>
          <p:nvPr>
            <p:ph type="body" idx="27" hasCustomPrompt="1"/>
          </p:nvPr>
        </p:nvSpPr>
        <p:spPr>
          <a:xfrm>
            <a:off x="6118253" y="5004312"/>
            <a:ext cx="375726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1534A936-14F3-4AEF-8CAD-03D91D568FE0}"/>
              </a:ext>
            </a:extLst>
          </p:cNvPr>
          <p:cNvSpPr>
            <a:spLocks noGrp="1"/>
          </p:cNvSpPr>
          <p:nvPr>
            <p:ph type="body" sz="quarter" idx="28" hasCustomPrompt="1"/>
          </p:nvPr>
        </p:nvSpPr>
        <p:spPr>
          <a:xfrm>
            <a:off x="6118254" y="5371846"/>
            <a:ext cx="3757266"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35" name="Picture Placeholder 15">
            <a:extLst>
              <a:ext uri="{FF2B5EF4-FFF2-40B4-BE49-F238E27FC236}">
                <a16:creationId xmlns:a16="http://schemas.microsoft.com/office/drawing/2014/main" id="{A88BEF2F-BB04-4330-BC4B-2912B69653B6}"/>
              </a:ext>
            </a:extLst>
          </p:cNvPr>
          <p:cNvSpPr>
            <a:spLocks noGrp="1"/>
          </p:cNvSpPr>
          <p:nvPr>
            <p:ph type="pic" sz="quarter" idx="29"/>
          </p:nvPr>
        </p:nvSpPr>
        <p:spPr>
          <a:xfrm>
            <a:off x="6118253" y="4354563"/>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772765757"/>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atin typeface="+mj-lt"/>
              </a:defRPr>
            </a:lvl1pPr>
          </a:lstStyle>
          <a:p>
            <a:r>
              <a:rPr lang="en-US"/>
              <a:t>Click to edit Master title style</a:t>
            </a:r>
            <a:endParaRPr lang="ru-RU" dirty="0"/>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28730"/>
            <a:ext cx="11274552" cy="1772070"/>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34179879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C2DEF1B-00D0-44E1-8603-CE979D2C478C}"/>
              </a:ext>
            </a:extLst>
          </p:cNvPr>
          <p:cNvSpPr>
            <a:spLocks noGrp="1"/>
          </p:cNvSpPr>
          <p:nvPr>
            <p:ph type="body" idx="1"/>
          </p:nvPr>
        </p:nvSpPr>
        <p:spPr>
          <a:xfrm>
            <a:off x="458788" y="2028826"/>
            <a:ext cx="4726800" cy="725776"/>
          </a:xfrm>
          <a:solidFill>
            <a:schemeClr val="accent1">
              <a:alpha val="60000"/>
            </a:schemeClr>
          </a:solidFill>
        </p:spPr>
        <p:txBody>
          <a:bodyPr vert="horz" lIns="396000" tIns="45720" rIns="91440" bIns="45720" rtlCol="0" anchor="ctr" anchorCtr="0">
            <a:noAutofit/>
          </a:bodyPr>
          <a:lstStyle>
            <a:lvl1pPr marL="0" indent="0">
              <a:buNone/>
              <a:defRPr lang="en-US" dirty="0">
                <a:solidFill>
                  <a:schemeClr val="bg1"/>
                </a:solidFill>
              </a:defRPr>
            </a:lvl1pPr>
          </a:lstStyle>
          <a:p>
            <a:pPr marL="228600" lvl="0" indent="-228600"/>
            <a:r>
              <a:rPr lang="en-US"/>
              <a:t>Edit Master text styles</a:t>
            </a:r>
          </a:p>
        </p:txBody>
      </p:sp>
      <p:sp>
        <p:nvSpPr>
          <p:cNvPr id="20" name="Title 19">
            <a:extLst>
              <a:ext uri="{FF2B5EF4-FFF2-40B4-BE49-F238E27FC236}">
                <a16:creationId xmlns:a16="http://schemas.microsoft.com/office/drawing/2014/main" id="{64B737A3-9F6C-4989-B51B-07BDDD38FDB3}"/>
              </a:ext>
            </a:extLst>
          </p:cNvPr>
          <p:cNvSpPr>
            <a:spLocks noGrp="1"/>
          </p:cNvSpPr>
          <p:nvPr>
            <p:ph type="title" hasCustomPrompt="1"/>
          </p:nvPr>
        </p:nvSpPr>
        <p:spPr>
          <a:xfrm>
            <a:off x="458788" y="2754601"/>
            <a:ext cx="4726800" cy="1861200"/>
          </a:xfrm>
          <a:solidFill>
            <a:schemeClr val="bg1">
              <a:alpha val="50000"/>
            </a:schemeClr>
          </a:solidFill>
        </p:spPr>
        <p:txBody>
          <a:bodyPr lIns="396000" tIns="0" rIns="0" bIns="0">
            <a:noAutofit/>
          </a:bodyPr>
          <a:lstStyle>
            <a:lvl1pPr>
              <a:lnSpc>
                <a:spcPct val="85000"/>
              </a:lnSpc>
              <a:defRPr sz="5500"/>
            </a:lvl1pPr>
          </a:lstStyle>
          <a:p>
            <a:r>
              <a:rPr lang="en-US" dirty="0"/>
              <a:t>Click to Edit Title</a:t>
            </a:r>
            <a:endParaRPr lang="ru-RU" dirty="0"/>
          </a:p>
        </p:txBody>
      </p:sp>
    </p:spTree>
    <p:extLst>
      <p:ext uri="{BB962C8B-B14F-4D97-AF65-F5344CB8AC3E}">
        <p14:creationId xmlns:p14="http://schemas.microsoft.com/office/powerpoint/2010/main" val="4231680191"/>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E61479DD-CE43-4425-B485-C8F1C75475A8}"/>
              </a:ext>
            </a:extLst>
          </p:cNvPr>
          <p:cNvSpPr>
            <a:spLocks noGrp="1"/>
          </p:cNvSpPr>
          <p:nvPr>
            <p:ph idx="1" hasCustomPrompt="1"/>
          </p:nvPr>
        </p:nvSpPr>
        <p:spPr>
          <a:xfrm>
            <a:off x="838200" y="1597939"/>
            <a:ext cx="10515600" cy="3874709"/>
          </a:xfrm>
        </p:spPr>
        <p:txBody>
          <a:bodyPr>
            <a:normAutofit/>
          </a:bodyPr>
          <a:lstStyle>
            <a:lvl1pPr marL="228600" indent="-228600">
              <a:buClr>
                <a:schemeClr val="tx2">
                  <a:lumMod val="40000"/>
                  <a:lumOff val="60000"/>
                </a:schemeClr>
              </a:buClr>
              <a:buFont typeface="Wingdings" panose="05000000000000000000" pitchFamily="2" charset="2"/>
              <a:buChar char="§"/>
              <a:defRPr sz="2000"/>
            </a:lvl1pPr>
            <a:lvl2pPr marL="685800" indent="-228600">
              <a:buClr>
                <a:schemeClr val="tx2">
                  <a:lumMod val="60000"/>
                  <a:lumOff val="40000"/>
                </a:schemeClr>
              </a:buClr>
              <a:buFont typeface="Wingdings" panose="05000000000000000000" pitchFamily="2" charset="2"/>
              <a:buChar char="§"/>
              <a:defRPr sz="1800"/>
            </a:lvl2pPr>
            <a:lvl3pPr marL="1143000" indent="-228600">
              <a:buClr>
                <a:schemeClr val="tx2">
                  <a:lumMod val="60000"/>
                  <a:lumOff val="40000"/>
                </a:schemeClr>
              </a:buClr>
              <a:buFont typeface="Wingdings" panose="05000000000000000000" pitchFamily="2" charset="2"/>
              <a:buChar char="§"/>
              <a:defRPr sz="1600"/>
            </a:lvl3pPr>
            <a:lvl4pPr marL="1600200" indent="-228600">
              <a:buClr>
                <a:schemeClr val="tx2">
                  <a:lumMod val="60000"/>
                  <a:lumOff val="40000"/>
                </a:schemeClr>
              </a:buClr>
              <a:buFont typeface="Wingdings" panose="05000000000000000000" pitchFamily="2" charset="2"/>
              <a:buChar char="§"/>
              <a:defRPr sz="1400"/>
            </a:lvl4pPr>
            <a:lvl5pPr marL="2057400" indent="-228600">
              <a:buClr>
                <a:schemeClr val="tx2">
                  <a:lumMod val="60000"/>
                  <a:lumOff val="40000"/>
                </a:schemeClr>
              </a:buClr>
              <a:buFont typeface="Wingdings" panose="05000000000000000000" pitchFamily="2" charset="2"/>
              <a:buChar cha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Tree>
    <p:extLst>
      <p:ext uri="{BB962C8B-B14F-4D97-AF65-F5344CB8AC3E}">
        <p14:creationId xmlns:p14="http://schemas.microsoft.com/office/powerpoint/2010/main" val="386601203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2" y="1597938"/>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hasCustomPrompt="1"/>
          </p:nvPr>
        </p:nvSpPr>
        <p:spPr>
          <a:xfrm>
            <a:off x="6495790" y="1597938"/>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7">
            <a:extLst>
              <a:ext uri="{FF2B5EF4-FFF2-40B4-BE49-F238E27FC236}">
                <a16:creationId xmlns:a16="http://schemas.microsoft.com/office/drawing/2014/main" id="{0314D5FA-EBD7-472E-9864-D76743BAB4DF}"/>
              </a:ext>
            </a:extLst>
          </p:cNvPr>
          <p:cNvSpPr>
            <a:spLocks noGrp="1"/>
          </p:cNvSpPr>
          <p:nvPr>
            <p:ph sz="quarter" idx="31" hasCustomPrompt="1"/>
          </p:nvPr>
        </p:nvSpPr>
        <p:spPr>
          <a:xfrm>
            <a:off x="836613" y="2055043"/>
            <a:ext cx="4821237" cy="3417605"/>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
        <p:nvSpPr>
          <p:cNvPr id="16" name="Content Placeholder 7">
            <a:extLst>
              <a:ext uri="{FF2B5EF4-FFF2-40B4-BE49-F238E27FC236}">
                <a16:creationId xmlns:a16="http://schemas.microsoft.com/office/drawing/2014/main" id="{BA129CFA-D87C-494E-9E6D-E317C4D157EB}"/>
              </a:ext>
            </a:extLst>
          </p:cNvPr>
          <p:cNvSpPr>
            <a:spLocks noGrp="1"/>
          </p:cNvSpPr>
          <p:nvPr>
            <p:ph sz="quarter" idx="32" hasCustomPrompt="1"/>
          </p:nvPr>
        </p:nvSpPr>
        <p:spPr>
          <a:xfrm>
            <a:off x="6495086" y="2055043"/>
            <a:ext cx="4821237" cy="3417605"/>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Tree>
    <p:extLst>
      <p:ext uri="{BB962C8B-B14F-4D97-AF65-F5344CB8AC3E}">
        <p14:creationId xmlns:p14="http://schemas.microsoft.com/office/powerpoint/2010/main" val="11598894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6096000" y="1838558"/>
            <a:ext cx="5653088" cy="3761895"/>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0" y="1838558"/>
            <a:ext cx="6096000" cy="376189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0" dirty="0"/>
          </a:p>
        </p:txBody>
      </p:sp>
      <p:sp>
        <p:nvSpPr>
          <p:cNvPr id="12" name="Text Placeholder 2">
            <a:extLst>
              <a:ext uri="{FF2B5EF4-FFF2-40B4-BE49-F238E27FC236}">
                <a16:creationId xmlns:a16="http://schemas.microsoft.com/office/drawing/2014/main" id="{85E84782-CEED-4A74-8650-9CC907EA7201}"/>
              </a:ext>
            </a:extLst>
          </p:cNvPr>
          <p:cNvSpPr>
            <a:spLocks noGrp="1"/>
          </p:cNvSpPr>
          <p:nvPr>
            <p:ph type="body" idx="1" hasCustomPrompt="1"/>
          </p:nvPr>
        </p:nvSpPr>
        <p:spPr>
          <a:xfrm>
            <a:off x="839788" y="2166173"/>
            <a:ext cx="4817357" cy="338901"/>
          </a:xfrm>
        </p:spPr>
        <p:txBody>
          <a:bodyPr anchor="ctr" anchorCtr="0">
            <a:noAutofit/>
          </a:bodyPr>
          <a:lstStyle>
            <a:lvl1pPr marL="0" indent="0">
              <a:buFont typeface="Arial" panose="020B0604020202020204" pitchFamily="34" charset="0"/>
              <a:buNone/>
              <a:defRPr lang="en-US" sz="2200" b="1" kern="120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defTabSz="914400" rtl="0" eaLnBrk="1" latinLnBrk="0" hangingPunct="1">
              <a:lnSpc>
                <a:spcPct val="90000"/>
              </a:lnSpc>
              <a:spcBef>
                <a:spcPts val="1000"/>
              </a:spcBef>
            </a:pPr>
            <a:r>
              <a:rPr lang="en-US" noProof="0"/>
              <a:t>Edit Master text styles</a:t>
            </a:r>
          </a:p>
        </p:txBody>
      </p:sp>
      <p:sp>
        <p:nvSpPr>
          <p:cNvPr id="13" name="Content Placeholder 3">
            <a:extLst>
              <a:ext uri="{FF2B5EF4-FFF2-40B4-BE49-F238E27FC236}">
                <a16:creationId xmlns:a16="http://schemas.microsoft.com/office/drawing/2014/main" id="{A4442761-B05F-4E61-83C8-DA8019B09325}"/>
              </a:ext>
            </a:extLst>
          </p:cNvPr>
          <p:cNvSpPr>
            <a:spLocks noGrp="1"/>
          </p:cNvSpPr>
          <p:nvPr>
            <p:ph sz="half" idx="2" hasCustomPrompt="1"/>
          </p:nvPr>
        </p:nvSpPr>
        <p:spPr>
          <a:xfrm>
            <a:off x="839788" y="2614467"/>
            <a:ext cx="4817357" cy="2667396"/>
          </a:xfrm>
        </p:spPr>
        <p:txBody>
          <a:bodyPr>
            <a:normAutofit/>
          </a:bodyPr>
          <a:lstStyle>
            <a:lvl1pPr marL="228600" indent="-228600">
              <a:buClr>
                <a:schemeClr val="tx2">
                  <a:lumMod val="40000"/>
                  <a:lumOff val="60000"/>
                </a:schemeClr>
              </a:buClr>
              <a:buFont typeface="Wingdings" panose="05000000000000000000" pitchFamily="2" charset="2"/>
              <a:buChar char="§"/>
              <a:defRPr sz="1400"/>
            </a:lvl1pPr>
            <a:lvl2pPr marL="685800" indent="-228600">
              <a:buClr>
                <a:schemeClr val="tx2">
                  <a:lumMod val="40000"/>
                  <a:lumOff val="60000"/>
                </a:schemeClr>
              </a:buClr>
              <a:buFont typeface="Wingdings" panose="05000000000000000000" pitchFamily="2" charset="2"/>
              <a:buChar char="§"/>
              <a:defRPr sz="1400"/>
            </a:lvl2pPr>
            <a:lvl3pPr>
              <a:defRPr sz="1400"/>
            </a:lvl3pPr>
            <a:lvl4pPr>
              <a:defRPr sz="1200"/>
            </a:lvl4pPr>
            <a:lvl5pPr>
              <a:defRPr sz="1200"/>
            </a:lvl5pPr>
          </a:lstStyle>
          <a:p>
            <a:pPr lvl="0"/>
            <a:r>
              <a:rPr lang="en-US" noProof="0"/>
              <a:t>Edit Master text styles</a:t>
            </a:r>
          </a:p>
          <a:p>
            <a:pPr lvl="1"/>
            <a:r>
              <a:rPr lang="en-US" noProof="0"/>
              <a:t>Second level</a:t>
            </a:r>
          </a:p>
        </p:txBody>
      </p:sp>
      <p:sp>
        <p:nvSpPr>
          <p:cNvPr id="14" name="Text Placeholder 4">
            <a:extLst>
              <a:ext uri="{FF2B5EF4-FFF2-40B4-BE49-F238E27FC236}">
                <a16:creationId xmlns:a16="http://schemas.microsoft.com/office/drawing/2014/main" id="{675CE59E-BBF8-4A23-A2D4-859D2A375B8A}"/>
              </a:ext>
            </a:extLst>
          </p:cNvPr>
          <p:cNvSpPr>
            <a:spLocks noGrp="1"/>
          </p:cNvSpPr>
          <p:nvPr>
            <p:ph type="body" sz="quarter" idx="3" hasCustomPrompt="1"/>
          </p:nvPr>
        </p:nvSpPr>
        <p:spPr>
          <a:xfrm>
            <a:off x="6495790" y="2166173"/>
            <a:ext cx="4859598" cy="338902"/>
          </a:xfrm>
        </p:spPr>
        <p:txBody>
          <a:bodyPr vert="horz" lIns="91440" tIns="45720" rIns="91440" bIns="45720" rtlCol="0" anchor="ctr" anchorCtr="0">
            <a:noAutofit/>
          </a:bodyPr>
          <a:lstStyle>
            <a:lvl1pPr marL="0" indent="0">
              <a:buNone/>
              <a:defRPr lang="en-US" sz="2200" b="1">
                <a:latin typeface="+mj-lt"/>
              </a:defRPr>
            </a:lvl1pPr>
          </a:lstStyle>
          <a:p>
            <a:pPr marL="228600" lvl="0" indent="-228600"/>
            <a:r>
              <a:rPr lang="en-US" noProof="0"/>
              <a:t>Edit Master text styles</a:t>
            </a:r>
          </a:p>
        </p:txBody>
      </p:sp>
      <p:sp>
        <p:nvSpPr>
          <p:cNvPr id="15" name="Content Placeholder 5">
            <a:extLst>
              <a:ext uri="{FF2B5EF4-FFF2-40B4-BE49-F238E27FC236}">
                <a16:creationId xmlns:a16="http://schemas.microsoft.com/office/drawing/2014/main" id="{E8F94DDD-6A48-4E09-A419-FAF3E395AB55}"/>
              </a:ext>
            </a:extLst>
          </p:cNvPr>
          <p:cNvSpPr>
            <a:spLocks noGrp="1"/>
          </p:cNvSpPr>
          <p:nvPr>
            <p:ph sz="quarter" idx="4" hasCustomPrompt="1"/>
          </p:nvPr>
        </p:nvSpPr>
        <p:spPr>
          <a:xfrm>
            <a:off x="6495790" y="2614467"/>
            <a:ext cx="4859598" cy="2667396"/>
          </a:xfrm>
        </p:spPr>
        <p:txBody>
          <a:bodyPr>
            <a:normAutofit/>
          </a:bodyPr>
          <a:lstStyle>
            <a:lvl1pPr marL="228600" indent="-228600">
              <a:buClr>
                <a:schemeClr val="bg2">
                  <a:lumMod val="40000"/>
                  <a:lumOff val="60000"/>
                </a:schemeClr>
              </a:buClr>
              <a:buFont typeface="Wingdings" panose="05000000000000000000" pitchFamily="2" charset="2"/>
              <a:buChar char="§"/>
              <a:defRPr sz="1400"/>
            </a:lvl1pPr>
            <a:lvl2pPr marL="685800" indent="-228600">
              <a:buClr>
                <a:schemeClr val="bg2">
                  <a:lumMod val="40000"/>
                  <a:lumOff val="60000"/>
                </a:schemeClr>
              </a:buClr>
              <a:buFont typeface="Wingdings" panose="05000000000000000000" pitchFamily="2" charset="2"/>
              <a:buChar char="§"/>
              <a:defRPr sz="1400"/>
            </a:lvl2pPr>
            <a:lvl3pPr>
              <a:defRPr sz="1400"/>
            </a:lvl3pPr>
            <a:lvl4pPr>
              <a:defRPr sz="1400"/>
            </a:lvl4pPr>
            <a:lvl5pPr>
              <a:defRPr sz="1400"/>
            </a:lvl5pPr>
          </a:lstStyle>
          <a:p>
            <a:pPr lvl="0"/>
            <a:r>
              <a:rPr lang="en-US" noProof="0"/>
              <a:t>Edit Master text styles</a:t>
            </a:r>
          </a:p>
          <a:p>
            <a:pPr lvl="1"/>
            <a:r>
              <a:rPr lang="en-US" noProof="0"/>
              <a:t>Second level</a:t>
            </a:r>
          </a:p>
        </p:txBody>
      </p:sp>
    </p:spTree>
    <p:extLst>
      <p:ext uri="{BB962C8B-B14F-4D97-AF65-F5344CB8AC3E}">
        <p14:creationId xmlns:p14="http://schemas.microsoft.com/office/powerpoint/2010/main" val="34320815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21460" y="3521159"/>
            <a:ext cx="2642616" cy="1041316"/>
          </a:xfrm>
        </p:spPr>
        <p:txBody>
          <a:bodyPr lIns="36000" tIns="0" rIns="0" bIns="0" anchor="b">
            <a:normAutofit/>
          </a:bodyPr>
          <a:lstStyle>
            <a:lvl1pPr>
              <a:defRPr sz="3600"/>
            </a:lvl1pPr>
          </a:lstStyle>
          <a:p>
            <a:r>
              <a:rPr lang="en-US" noProof="0"/>
              <a:t>Click to Edit Title</a:t>
            </a:r>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hasCustomPrompt="1"/>
          </p:nvPr>
        </p:nvSpPr>
        <p:spPr>
          <a:xfrm>
            <a:off x="821460" y="4669674"/>
            <a:ext cx="2642616" cy="1041316"/>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p>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hasCustomPrompt="1"/>
          </p:nvPr>
        </p:nvSpPr>
        <p:spPr>
          <a:xfrm>
            <a:off x="3871830" y="4669674"/>
            <a:ext cx="6275470" cy="1041316"/>
          </a:xfrm>
        </p:spPr>
        <p:txBody>
          <a:bodyPr lIns="36000" tIns="0" rIns="0" bIns="0">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458724" y="457200"/>
            <a:ext cx="11274552" cy="2971800"/>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12" name="Picture Placeholder 11">
            <a:extLst>
              <a:ext uri="{FF2B5EF4-FFF2-40B4-BE49-F238E27FC236}">
                <a16:creationId xmlns:a16="http://schemas.microsoft.com/office/drawing/2014/main" id="{11C7490E-08AD-4189-8849-3BD35E900B86}"/>
              </a:ext>
            </a:extLst>
          </p:cNvPr>
          <p:cNvSpPr>
            <a:spLocks noGrp="1"/>
          </p:cNvSpPr>
          <p:nvPr>
            <p:ph type="pic" sz="quarter" idx="15"/>
          </p:nvPr>
        </p:nvSpPr>
        <p:spPr>
          <a:xfrm>
            <a:off x="883175" y="838066"/>
            <a:ext cx="786384" cy="521208"/>
          </a:xfrm>
          <a:ln>
            <a:solidFill>
              <a:schemeClr val="accent5"/>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82836445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p>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
        <p:nvSpPr>
          <p:cNvPr id="8" name="Title 7">
            <a:extLst>
              <a:ext uri="{FF2B5EF4-FFF2-40B4-BE49-F238E27FC236}">
                <a16:creationId xmlns:a16="http://schemas.microsoft.com/office/drawing/2014/main" id="{D0DF9619-89F0-4C89-BF3C-FB75431C0020}"/>
              </a:ext>
            </a:extLst>
          </p:cNvPr>
          <p:cNvSpPr>
            <a:spLocks noGrp="1"/>
          </p:cNvSpPr>
          <p:nvPr>
            <p:ph type="title"/>
          </p:nvPr>
        </p:nvSpPr>
        <p:spPr>
          <a:xfrm>
            <a:off x="2178148" y="622349"/>
            <a:ext cx="7835705" cy="1124611"/>
          </a:xfrm>
        </p:spPr>
        <p:txBody>
          <a:bodyPr/>
          <a:lstStyle>
            <a:lvl1pPr algn="ctr">
              <a:defRPr/>
            </a:lvl1pPr>
          </a:lstStyle>
          <a:p>
            <a:r>
              <a:rPr lang="en-US" noProof="0"/>
              <a:t>Click to edit Master title style</a:t>
            </a:r>
          </a:p>
        </p:txBody>
      </p:sp>
    </p:spTree>
    <p:extLst>
      <p:ext uri="{BB962C8B-B14F-4D97-AF65-F5344CB8AC3E}">
        <p14:creationId xmlns:p14="http://schemas.microsoft.com/office/powerpoint/2010/main" val="4200028303"/>
      </p:ext>
    </p:extLst>
  </p:cSld>
  <p:clrMapOvr>
    <a:masterClrMapping/>
  </p:clrMapOvr>
  <p:extLst>
    <p:ext uri="{DCECCB84-F9BA-43D5-87BE-67443E8EF086}">
      <p15:sldGuideLst xmlns:p15="http://schemas.microsoft.com/office/powerpoint/2012/main">
        <p15:guide id="5"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Tree>
    <p:extLst>
      <p:ext uri="{BB962C8B-B14F-4D97-AF65-F5344CB8AC3E}">
        <p14:creationId xmlns:p14="http://schemas.microsoft.com/office/powerpoint/2010/main" val="1611811041"/>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04">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595AFC1-BF2C-4C83-B474-7121F9C0BC8C}"/>
              </a:ext>
            </a:extLst>
          </p:cNvPr>
          <p:cNvSpPr>
            <a:spLocks noGrp="1"/>
          </p:cNvSpPr>
          <p:nvPr>
            <p:ph idx="1" hasCustomPrompt="1"/>
          </p:nvPr>
        </p:nvSpPr>
        <p:spPr>
          <a:xfrm>
            <a:off x="6096000" y="457199"/>
            <a:ext cx="5653088" cy="5403851"/>
          </a:xfrm>
          <a:noFill/>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p:txBody>
      </p:sp>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30127" y="691751"/>
            <a:ext cx="4584212" cy="540001"/>
          </a:xfrm>
        </p:spPr>
        <p:txBody>
          <a:bodyPr lIns="36000" tIns="0" rIns="0" bIns="0" anchor="b">
            <a:normAutofit/>
          </a:bodyPr>
          <a:lstStyle>
            <a:lvl1pPr>
              <a:defRPr sz="3600"/>
            </a:lvl1pPr>
          </a:lstStyle>
          <a:p>
            <a:r>
              <a:rPr lang="en-US" noProof="0"/>
              <a:t>Title Here</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
        <p:nvSpPr>
          <p:cNvPr id="9" name="Text Placeholder 3">
            <a:extLst>
              <a:ext uri="{FF2B5EF4-FFF2-40B4-BE49-F238E27FC236}">
                <a16:creationId xmlns:a16="http://schemas.microsoft.com/office/drawing/2014/main" id="{8ECAA0F2-C20F-4289-BFB8-9BC2C65A8B9F}"/>
              </a:ext>
            </a:extLst>
          </p:cNvPr>
          <p:cNvSpPr>
            <a:spLocks noGrp="1"/>
          </p:cNvSpPr>
          <p:nvPr>
            <p:ph type="body" sz="half" idx="2" hasCustomPrompt="1"/>
          </p:nvPr>
        </p:nvSpPr>
        <p:spPr>
          <a:xfrm>
            <a:off x="839788" y="1326250"/>
            <a:ext cx="4574551" cy="4484150"/>
          </a:xfrm>
        </p:spPr>
        <p:txBody>
          <a:bodyPr vert="horz" lIns="36000" tIns="0" rIns="0" bIns="0" rtlCol="0">
            <a:normAutofit/>
          </a:bodyPr>
          <a:lstStyle>
            <a:lvl1pPr marL="0" indent="0">
              <a:buNone/>
              <a:defRPr lang="en-US" sz="1800">
                <a:solidFill>
                  <a:schemeClr val="tx2"/>
                </a:solidFill>
              </a:defRPr>
            </a:lvl1pPr>
          </a:lstStyle>
          <a:p>
            <a:pPr marL="228600" lvl="0" indent="-228600"/>
            <a:r>
              <a:rPr lang="en-US" noProof="0"/>
              <a:t>Edit Master text styles</a:t>
            </a:r>
          </a:p>
        </p:txBody>
      </p:sp>
    </p:spTree>
    <p:extLst>
      <p:ext uri="{BB962C8B-B14F-4D97-AF65-F5344CB8AC3E}">
        <p14:creationId xmlns:p14="http://schemas.microsoft.com/office/powerpoint/2010/main" val="1985006598"/>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28">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lvl1pPr>
              <a:defRPr>
                <a:solidFill>
                  <a:schemeClr val="bg1"/>
                </a:solidFill>
              </a:defRPr>
            </a:lvl1pPr>
          </a:lstStyle>
          <a:p>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bg1"/>
                </a:solidFill>
              </a:defRPr>
            </a:lvl1pPr>
          </a:lstStyle>
          <a:p>
            <a:endParaRPr lang="en-US" noProof="0"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lvl1pPr>
              <a:defRPr>
                <a:solidFill>
                  <a:schemeClr val="bg1"/>
                </a:solidFill>
              </a:defRPr>
            </a:lvl1pPr>
          </a:lstStyle>
          <a:p>
            <a:fld id="{3CE5352E-9B9F-4EDC-8769-7FA3D3F814C7}" type="slidenum">
              <a:rPr lang="en-US" noProof="0" smtClean="0"/>
              <a:pPr/>
              <a:t>‹#›</a:t>
            </a:fld>
            <a:endParaRPr lang="en-US" noProof="0" dirty="0"/>
          </a:p>
        </p:txBody>
      </p:sp>
      <p:sp>
        <p:nvSpPr>
          <p:cNvPr id="11" name="Title 1">
            <a:extLst>
              <a:ext uri="{FF2B5EF4-FFF2-40B4-BE49-F238E27FC236}">
                <a16:creationId xmlns:a16="http://schemas.microsoft.com/office/drawing/2014/main" id="{ED46F9B8-64BA-45E5-845E-CA6696C25C5F}"/>
              </a:ext>
            </a:extLst>
          </p:cNvPr>
          <p:cNvSpPr>
            <a:spLocks noGrp="1"/>
          </p:cNvSpPr>
          <p:nvPr>
            <p:ph type="title"/>
          </p:nvPr>
        </p:nvSpPr>
        <p:spPr>
          <a:xfrm>
            <a:off x="2394975" y="742867"/>
            <a:ext cx="7402050" cy="566931"/>
          </a:xfrm>
        </p:spPr>
        <p:txBody>
          <a:bodyPr lIns="36000" tIns="0" rIns="0" bIns="0"/>
          <a:lstStyle>
            <a:lvl1pPr algn="ctr">
              <a:defRPr/>
            </a:lvl1pPr>
          </a:lstStyle>
          <a:p>
            <a:r>
              <a:rPr lang="en-US" noProof="0"/>
              <a:t>Click to edit Master title style</a:t>
            </a:r>
          </a:p>
        </p:txBody>
      </p:sp>
      <p:sp>
        <p:nvSpPr>
          <p:cNvPr id="8" name="Picture Placeholder 2">
            <a:extLst>
              <a:ext uri="{FF2B5EF4-FFF2-40B4-BE49-F238E27FC236}">
                <a16:creationId xmlns:a16="http://schemas.microsoft.com/office/drawing/2014/main" id="{704937D3-320F-475C-B607-8D8AE31FF3A3}"/>
              </a:ext>
            </a:extLst>
          </p:cNvPr>
          <p:cNvSpPr>
            <a:spLocks noGrp="1"/>
          </p:cNvSpPr>
          <p:nvPr>
            <p:ph type="pic" idx="1"/>
          </p:nvPr>
        </p:nvSpPr>
        <p:spPr>
          <a:xfrm>
            <a:off x="458724" y="2277980"/>
            <a:ext cx="11290364" cy="412282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Text Placeholder 3">
            <a:extLst>
              <a:ext uri="{FF2B5EF4-FFF2-40B4-BE49-F238E27FC236}">
                <a16:creationId xmlns:a16="http://schemas.microsoft.com/office/drawing/2014/main" id="{68404903-B722-4F8B-94E9-F478DB3A75E2}"/>
              </a:ext>
            </a:extLst>
          </p:cNvPr>
          <p:cNvSpPr>
            <a:spLocks noGrp="1"/>
          </p:cNvSpPr>
          <p:nvPr>
            <p:ph type="body" sz="half" idx="2" hasCustomPrompt="1"/>
          </p:nvPr>
        </p:nvSpPr>
        <p:spPr>
          <a:xfrm>
            <a:off x="2394975" y="1377834"/>
            <a:ext cx="7402050" cy="540000"/>
          </a:xfrm>
        </p:spPr>
        <p:txBody>
          <a:bodyPr vert="horz" lIns="36000" tIns="0" rIns="0" bIns="0" rtlCol="0">
            <a:normAutofit/>
          </a:bodyPr>
          <a:lstStyle>
            <a:lvl1pPr marL="0" indent="0" algn="ctr">
              <a:buNone/>
              <a:defRPr lang="en-US" sz="1800">
                <a:solidFill>
                  <a:schemeClr val="tx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1867728691"/>
      </p:ext>
    </p:extLst>
  </p:cSld>
  <p:clrMapOvr>
    <a:masterClrMapping/>
  </p:clrMapOvr>
  <p:extLst>
    <p:ext uri="{DCECCB84-F9BA-43D5-87BE-67443E8EF086}">
      <p15:sldGuideLst xmlns:p15="http://schemas.microsoft.com/office/powerpoint/2012/main">
        <p15:guide id="5" pos="3840">
          <p15:clr>
            <a:srgbClr val="FBAE40"/>
          </p15:clr>
        </p15:guide>
        <p15:guide id="6"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C1590D-4639-4494-A37B-A15E7114FE5B}"/>
              </a:ext>
            </a:extLst>
          </p:cNvPr>
          <p:cNvSpPr>
            <a:spLocks noGrp="1"/>
          </p:cNvSpPr>
          <p:nvPr>
            <p:ph type="title"/>
          </p:nvPr>
        </p:nvSpPr>
        <p:spPr>
          <a:xfrm>
            <a:off x="838200" y="742867"/>
            <a:ext cx="9037320" cy="566931"/>
          </a:xfrm>
        </p:spPr>
        <p:txBody>
          <a:bodyPr lIns="36000" tIns="0" rIns="0" bIns="0"/>
          <a:lstStyle/>
          <a:p>
            <a:r>
              <a:rPr lang="en-US"/>
              <a:t>Click to edit Master title style</a:t>
            </a:r>
            <a:endParaRPr lang="ru-RU" dirty="0"/>
          </a:p>
        </p:txBody>
      </p:sp>
      <p:sp>
        <p:nvSpPr>
          <p:cNvPr id="7" name="Text Placeholder 3">
            <a:extLst>
              <a:ext uri="{FF2B5EF4-FFF2-40B4-BE49-F238E27FC236}">
                <a16:creationId xmlns:a16="http://schemas.microsoft.com/office/drawing/2014/main" id="{E40C1F5F-4B50-4906-83E6-9A2F1CB1F66E}"/>
              </a:ext>
            </a:extLst>
          </p:cNvPr>
          <p:cNvSpPr>
            <a:spLocks noGrp="1"/>
          </p:cNvSpPr>
          <p:nvPr>
            <p:ph type="body" sz="half" idx="2"/>
          </p:nvPr>
        </p:nvSpPr>
        <p:spPr>
          <a:xfrm>
            <a:off x="898161" y="2982416"/>
            <a:ext cx="1645920"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ext Placeholder 3">
            <a:extLst>
              <a:ext uri="{FF2B5EF4-FFF2-40B4-BE49-F238E27FC236}">
                <a16:creationId xmlns:a16="http://schemas.microsoft.com/office/drawing/2014/main" id="{172EC0A4-5E0C-44C7-B8BF-100C17934C9D}"/>
              </a:ext>
            </a:extLst>
          </p:cNvPr>
          <p:cNvSpPr>
            <a:spLocks noGrp="1"/>
          </p:cNvSpPr>
          <p:nvPr>
            <p:ph type="body" sz="half" idx="34" hasCustomPrompt="1"/>
          </p:nvPr>
        </p:nvSpPr>
        <p:spPr>
          <a:xfrm>
            <a:off x="1399426" y="1924687"/>
            <a:ext cx="2469965"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11" name="Text Placeholder 3">
            <a:extLst>
              <a:ext uri="{FF2B5EF4-FFF2-40B4-BE49-F238E27FC236}">
                <a16:creationId xmlns:a16="http://schemas.microsoft.com/office/drawing/2014/main" id="{709E18E3-2E11-4B74-AF2C-001F81DE3F24}"/>
              </a:ext>
            </a:extLst>
          </p:cNvPr>
          <p:cNvSpPr>
            <a:spLocks noGrp="1"/>
          </p:cNvSpPr>
          <p:nvPr>
            <p:ph type="body" sz="half" idx="36"/>
          </p:nvPr>
        </p:nvSpPr>
        <p:spPr>
          <a:xfrm>
            <a:off x="2611286" y="2982416"/>
            <a:ext cx="1389888"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12" name="Picture Placeholder 12">
            <a:extLst>
              <a:ext uri="{FF2B5EF4-FFF2-40B4-BE49-F238E27FC236}">
                <a16:creationId xmlns:a16="http://schemas.microsoft.com/office/drawing/2014/main" id="{D61E6447-2CC7-47A3-8681-4133CCCB54D6}"/>
              </a:ext>
            </a:extLst>
          </p:cNvPr>
          <p:cNvSpPr>
            <a:spLocks noGrp="1"/>
          </p:cNvSpPr>
          <p:nvPr>
            <p:ph type="pic" sz="quarter" idx="37"/>
          </p:nvPr>
        </p:nvSpPr>
        <p:spPr>
          <a:xfrm>
            <a:off x="890694" y="3605411"/>
            <a:ext cx="1636776" cy="1618488"/>
          </a:xfrm>
        </p:spPr>
        <p:txBody>
          <a:bodyPr anchor="ctr" anchorCtr="0">
            <a:noAutofit/>
          </a:bodyPr>
          <a:lstStyle>
            <a:lvl1pPr marL="0" indent="0" algn="ctr">
              <a:buNone/>
              <a:defRPr sz="1400"/>
            </a:lvl1pPr>
          </a:lstStyle>
          <a:p>
            <a:r>
              <a:rPr lang="en-US"/>
              <a:t>Click icon to add picture</a:t>
            </a:r>
            <a:endParaRPr lang="ru-RU" dirty="0"/>
          </a:p>
        </p:txBody>
      </p:sp>
      <p:sp>
        <p:nvSpPr>
          <p:cNvPr id="13" name="Picture Placeholder 12">
            <a:extLst>
              <a:ext uri="{FF2B5EF4-FFF2-40B4-BE49-F238E27FC236}">
                <a16:creationId xmlns:a16="http://schemas.microsoft.com/office/drawing/2014/main" id="{CAD91B82-5EEF-4712-A699-B8302B6558DD}"/>
              </a:ext>
            </a:extLst>
          </p:cNvPr>
          <p:cNvSpPr>
            <a:spLocks noGrp="1"/>
          </p:cNvSpPr>
          <p:nvPr>
            <p:ph type="pic" sz="quarter" idx="38"/>
          </p:nvPr>
        </p:nvSpPr>
        <p:spPr>
          <a:xfrm>
            <a:off x="2514673" y="3605411"/>
            <a:ext cx="1636776" cy="1618488"/>
          </a:xfrm>
        </p:spPr>
        <p:txBody>
          <a:bodyPr anchor="ctr" anchorCtr="0">
            <a:noAutofit/>
          </a:bodyPr>
          <a:lstStyle>
            <a:lvl1pPr marL="0" indent="0" algn="ctr">
              <a:buNone/>
              <a:defRPr sz="1400"/>
            </a:lvl1pPr>
          </a:lstStyle>
          <a:p>
            <a:r>
              <a:rPr lang="en-US"/>
              <a:t>Click icon to add picture</a:t>
            </a:r>
            <a:endParaRPr lang="ru-RU" dirty="0"/>
          </a:p>
        </p:txBody>
      </p:sp>
      <p:sp>
        <p:nvSpPr>
          <p:cNvPr id="14" name="Text Placeholder 3">
            <a:extLst>
              <a:ext uri="{FF2B5EF4-FFF2-40B4-BE49-F238E27FC236}">
                <a16:creationId xmlns:a16="http://schemas.microsoft.com/office/drawing/2014/main" id="{57FAEB2B-6A01-4C63-ACA3-03B6E2919E8A}"/>
              </a:ext>
            </a:extLst>
          </p:cNvPr>
          <p:cNvSpPr>
            <a:spLocks noGrp="1"/>
          </p:cNvSpPr>
          <p:nvPr>
            <p:ph type="body" sz="half" idx="39"/>
          </p:nvPr>
        </p:nvSpPr>
        <p:spPr>
          <a:xfrm>
            <a:off x="4955269" y="2982416"/>
            <a:ext cx="2113508"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15" name="Text Placeholder 3">
            <a:extLst>
              <a:ext uri="{FF2B5EF4-FFF2-40B4-BE49-F238E27FC236}">
                <a16:creationId xmlns:a16="http://schemas.microsoft.com/office/drawing/2014/main" id="{89680D39-3D54-40CF-ABCB-BA448F099B30}"/>
              </a:ext>
            </a:extLst>
          </p:cNvPr>
          <p:cNvSpPr>
            <a:spLocks noGrp="1"/>
          </p:cNvSpPr>
          <p:nvPr>
            <p:ph type="body" sz="half" idx="40" hasCustomPrompt="1"/>
          </p:nvPr>
        </p:nvSpPr>
        <p:spPr>
          <a:xfrm>
            <a:off x="5509170" y="1924687"/>
            <a:ext cx="1622417"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17" name="Picture Placeholder 12">
            <a:extLst>
              <a:ext uri="{FF2B5EF4-FFF2-40B4-BE49-F238E27FC236}">
                <a16:creationId xmlns:a16="http://schemas.microsoft.com/office/drawing/2014/main" id="{E81CA5F1-31CE-4D4C-A27D-2B342ECD994A}"/>
              </a:ext>
            </a:extLst>
          </p:cNvPr>
          <p:cNvSpPr>
            <a:spLocks noGrp="1"/>
          </p:cNvSpPr>
          <p:nvPr>
            <p:ph type="pic" sz="quarter" idx="43"/>
          </p:nvPr>
        </p:nvSpPr>
        <p:spPr>
          <a:xfrm>
            <a:off x="4961249" y="3605411"/>
            <a:ext cx="2048256" cy="896112"/>
          </a:xfrm>
        </p:spPr>
        <p:txBody>
          <a:bodyPr anchor="ctr" anchorCtr="0">
            <a:noAutofit/>
          </a:bodyPr>
          <a:lstStyle>
            <a:lvl1pPr marL="0" indent="0" algn="ctr">
              <a:buNone/>
              <a:defRPr sz="1400"/>
            </a:lvl1pPr>
          </a:lstStyle>
          <a:p>
            <a:r>
              <a:rPr lang="en-US"/>
              <a:t>Click icon to add picture</a:t>
            </a:r>
            <a:endParaRPr lang="ru-RU" dirty="0"/>
          </a:p>
        </p:txBody>
      </p:sp>
      <p:sp>
        <p:nvSpPr>
          <p:cNvPr id="19" name="Text Placeholder 3">
            <a:extLst>
              <a:ext uri="{FF2B5EF4-FFF2-40B4-BE49-F238E27FC236}">
                <a16:creationId xmlns:a16="http://schemas.microsoft.com/office/drawing/2014/main" id="{7C3544C3-FDC7-4C8F-A615-9529597C549D}"/>
              </a:ext>
            </a:extLst>
          </p:cNvPr>
          <p:cNvSpPr>
            <a:spLocks noGrp="1"/>
          </p:cNvSpPr>
          <p:nvPr>
            <p:ph type="body" sz="half" idx="45"/>
          </p:nvPr>
        </p:nvSpPr>
        <p:spPr>
          <a:xfrm>
            <a:off x="7915161" y="2982416"/>
            <a:ext cx="2197045"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22" name="Text Placeholder 3">
            <a:extLst>
              <a:ext uri="{FF2B5EF4-FFF2-40B4-BE49-F238E27FC236}">
                <a16:creationId xmlns:a16="http://schemas.microsoft.com/office/drawing/2014/main" id="{7691DC2D-3064-4822-9D2D-80D59EA85EBB}"/>
              </a:ext>
            </a:extLst>
          </p:cNvPr>
          <p:cNvSpPr>
            <a:spLocks noGrp="1"/>
          </p:cNvSpPr>
          <p:nvPr>
            <p:ph type="body" sz="half" idx="46" hasCustomPrompt="1"/>
          </p:nvPr>
        </p:nvSpPr>
        <p:spPr>
          <a:xfrm>
            <a:off x="8469062" y="1924687"/>
            <a:ext cx="1622417"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4" name="Picture Placeholder 12">
            <a:extLst>
              <a:ext uri="{FF2B5EF4-FFF2-40B4-BE49-F238E27FC236}">
                <a16:creationId xmlns:a16="http://schemas.microsoft.com/office/drawing/2014/main" id="{130FD286-B22E-4EEB-8B67-4CE7BF2FBA89}"/>
              </a:ext>
            </a:extLst>
          </p:cNvPr>
          <p:cNvSpPr>
            <a:spLocks noGrp="1"/>
          </p:cNvSpPr>
          <p:nvPr>
            <p:ph type="pic" sz="quarter" idx="48"/>
          </p:nvPr>
        </p:nvSpPr>
        <p:spPr>
          <a:xfrm>
            <a:off x="7921141" y="3605411"/>
            <a:ext cx="1280160" cy="896112"/>
          </a:xfrm>
          <a:ln>
            <a:solidFill>
              <a:schemeClr val="accent5"/>
            </a:solidFill>
          </a:ln>
        </p:spPr>
        <p:txBody>
          <a:bodyPr anchor="ctr" anchorCtr="0">
            <a:noAutofit/>
          </a:bodyPr>
          <a:lstStyle>
            <a:lvl1pPr marL="0" indent="0" algn="ctr">
              <a:buNone/>
              <a:defRPr sz="1400"/>
            </a:lvl1pPr>
          </a:lstStyle>
          <a:p>
            <a:r>
              <a:rPr lang="en-US"/>
              <a:t>Click icon to add picture</a:t>
            </a:r>
            <a:endParaRPr lang="ru-RU" dirty="0"/>
          </a:p>
        </p:txBody>
      </p:sp>
      <p:sp>
        <p:nvSpPr>
          <p:cNvPr id="25" name="Text Placeholder 3">
            <a:extLst>
              <a:ext uri="{FF2B5EF4-FFF2-40B4-BE49-F238E27FC236}">
                <a16:creationId xmlns:a16="http://schemas.microsoft.com/office/drawing/2014/main" id="{EDCAE751-A04A-4A9B-8EE4-3E1B64E955F3}"/>
              </a:ext>
            </a:extLst>
          </p:cNvPr>
          <p:cNvSpPr>
            <a:spLocks noGrp="1"/>
          </p:cNvSpPr>
          <p:nvPr>
            <p:ph type="body" sz="half" idx="49"/>
          </p:nvPr>
        </p:nvSpPr>
        <p:spPr>
          <a:xfrm>
            <a:off x="7888266" y="4704396"/>
            <a:ext cx="2223939"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26" name="Text Placeholder 3">
            <a:extLst>
              <a:ext uri="{FF2B5EF4-FFF2-40B4-BE49-F238E27FC236}">
                <a16:creationId xmlns:a16="http://schemas.microsoft.com/office/drawing/2014/main" id="{21FD07BB-52C2-4F52-A969-6778D844E8D4}"/>
              </a:ext>
            </a:extLst>
          </p:cNvPr>
          <p:cNvSpPr>
            <a:spLocks noGrp="1"/>
          </p:cNvSpPr>
          <p:nvPr>
            <p:ph type="body" sz="half" idx="50"/>
          </p:nvPr>
        </p:nvSpPr>
        <p:spPr>
          <a:xfrm>
            <a:off x="874713" y="5838788"/>
            <a:ext cx="8993089" cy="365122"/>
          </a:xfrm>
        </p:spPr>
        <p:txBody>
          <a:bodyPr lIns="0" tIns="0" rIns="0" bIns="0" anchor="t" anchorCtr="0">
            <a:normAutofit/>
          </a:bodyPr>
          <a:lstStyle>
            <a:lvl1pPr marL="0" indent="0" algn="l">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7" name="Text Placeholder 3">
            <a:extLst>
              <a:ext uri="{FF2B5EF4-FFF2-40B4-BE49-F238E27FC236}">
                <a16:creationId xmlns:a16="http://schemas.microsoft.com/office/drawing/2014/main" id="{2E1D5C74-7DD8-44F1-8142-1961D0C932B3}"/>
              </a:ext>
            </a:extLst>
          </p:cNvPr>
          <p:cNvSpPr>
            <a:spLocks noGrp="1"/>
          </p:cNvSpPr>
          <p:nvPr>
            <p:ph type="body" sz="half" idx="51"/>
          </p:nvPr>
        </p:nvSpPr>
        <p:spPr>
          <a:xfrm>
            <a:off x="4955269" y="4704395"/>
            <a:ext cx="2048256"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Edit Master text styles</a:t>
            </a:r>
          </a:p>
        </p:txBody>
      </p:sp>
      <p:sp>
        <p:nvSpPr>
          <p:cNvPr id="28" name="Text Placeholder 7">
            <a:extLst>
              <a:ext uri="{FF2B5EF4-FFF2-40B4-BE49-F238E27FC236}">
                <a16:creationId xmlns:a16="http://schemas.microsoft.com/office/drawing/2014/main" id="{9A6D3509-A776-4654-B6B2-F528C9FE78EA}"/>
              </a:ext>
            </a:extLst>
          </p:cNvPr>
          <p:cNvSpPr>
            <a:spLocks noGrp="1"/>
          </p:cNvSpPr>
          <p:nvPr>
            <p:ph type="body" sz="quarter" idx="25" hasCustomPrompt="1"/>
          </p:nvPr>
        </p:nvSpPr>
        <p:spPr>
          <a:xfrm>
            <a:off x="838200" y="1951635"/>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29" name="Text Placeholder 7">
            <a:extLst>
              <a:ext uri="{FF2B5EF4-FFF2-40B4-BE49-F238E27FC236}">
                <a16:creationId xmlns:a16="http://schemas.microsoft.com/office/drawing/2014/main" id="{BCA4A1CD-2E82-40FA-88EC-3D9F238493C2}"/>
              </a:ext>
            </a:extLst>
          </p:cNvPr>
          <p:cNvSpPr>
            <a:spLocks noGrp="1"/>
          </p:cNvSpPr>
          <p:nvPr>
            <p:ph type="body" sz="quarter" idx="52" hasCustomPrompt="1"/>
          </p:nvPr>
        </p:nvSpPr>
        <p:spPr>
          <a:xfrm>
            <a:off x="4927665" y="1927715"/>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0" name="Text Placeholder 7">
            <a:extLst>
              <a:ext uri="{FF2B5EF4-FFF2-40B4-BE49-F238E27FC236}">
                <a16:creationId xmlns:a16="http://schemas.microsoft.com/office/drawing/2014/main" id="{476CA787-1443-453E-A0C1-A9391E1B647D}"/>
              </a:ext>
            </a:extLst>
          </p:cNvPr>
          <p:cNvSpPr>
            <a:spLocks noGrp="1"/>
          </p:cNvSpPr>
          <p:nvPr>
            <p:ph type="body" sz="quarter" idx="53" hasCustomPrompt="1"/>
          </p:nvPr>
        </p:nvSpPr>
        <p:spPr>
          <a:xfrm>
            <a:off x="7888266" y="1931188"/>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Tree>
    <p:extLst>
      <p:ext uri="{BB962C8B-B14F-4D97-AF65-F5344CB8AC3E}">
        <p14:creationId xmlns:p14="http://schemas.microsoft.com/office/powerpoint/2010/main" val="706827135"/>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Text Layout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dirty="0"/>
              <a:t>CLICK TO SUBTITLE STYLE</a:t>
            </a:r>
          </a:p>
        </p:txBody>
      </p:sp>
      <p:sp>
        <p:nvSpPr>
          <p:cNvPr id="2" name="Title 1">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a:t>Click icon to add picture</a:t>
            </a:r>
            <a:endParaRPr lang="en-IN"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48914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a:t>Click icon to add picture</a:t>
            </a:r>
            <a:endParaRPr lang="en-IN" dirty="0"/>
          </a:p>
        </p:txBody>
      </p:sp>
      <p:sp>
        <p:nvSpPr>
          <p:cNvPr id="3" name="Content Placeholder 2">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dirty="0"/>
              <a:t>CLICK TO SUBTITLE STYLE</a:t>
            </a:r>
          </a:p>
        </p:txBody>
      </p:sp>
      <p:sp>
        <p:nvSpPr>
          <p:cNvPr id="19" name="Title 1">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E24A5A7-66A2-7F43-9A7A-5E13F74F8C0E}"/>
              </a:ext>
            </a:extLst>
          </p:cNvPr>
          <p:cNvSpPr txBox="1"/>
          <p:nvPr userDrawn="1"/>
        </p:nvSpPr>
        <p:spPr>
          <a:xfrm>
            <a:off x="11072378" y="235732"/>
            <a:ext cx="814647"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FR</a:t>
            </a:r>
            <a:endParaRPr kumimoji="0" lang="en-IN"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51420296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Picture Placeholder 31">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ZA"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dirty="0"/>
              <a:t>Add Caption Here</a:t>
            </a:r>
            <a:endParaRPr lang="en-IN" dirty="0"/>
          </a:p>
        </p:txBody>
      </p:sp>
    </p:spTree>
    <p:extLst>
      <p:ext uri="{BB962C8B-B14F-4D97-AF65-F5344CB8AC3E}">
        <p14:creationId xmlns:p14="http://schemas.microsoft.com/office/powerpoint/2010/main" val="19481313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a:t>Click icon to add picture</a:t>
            </a:r>
            <a:endParaRPr lang="en-IN"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855234"/>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a:t>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a:t>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24" name="Text Placeholder 4">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dirty="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FR</a:t>
            </a:r>
            <a:endParaRPr kumimoji="0" lang="en-IN"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7" name="Title 1">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Tree>
    <p:extLst>
      <p:ext uri="{BB962C8B-B14F-4D97-AF65-F5344CB8AC3E}">
        <p14:creationId xmlns:p14="http://schemas.microsoft.com/office/powerpoint/2010/main" val="19746086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icture and Caption">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C6B931B8-6920-4B59-AD28-CB99D1D3F1A4}"/>
              </a:ext>
            </a:extLst>
          </p:cNvPr>
          <p:cNvSpPr>
            <a:spLocks noGrp="1"/>
          </p:cNvSpPr>
          <p:nvPr>
            <p:ph type="title"/>
          </p:nvPr>
        </p:nvSpPr>
        <p:spPr>
          <a:xfrm>
            <a:off x="830127" y="1436915"/>
            <a:ext cx="4584212" cy="1001338"/>
          </a:xfrm>
        </p:spPr>
        <p:txBody>
          <a:bodyPr lIns="36000" tIns="0" rIns="0" bIns="0" anchor="b">
            <a:normAutofit/>
          </a:bodyPr>
          <a:lstStyle>
            <a:lvl1pPr>
              <a:defRPr sz="3600"/>
            </a:lvl1pPr>
          </a:lstStyle>
          <a:p>
            <a:r>
              <a:rPr lang="en-US" noProof="0"/>
              <a:t>Click to edit Master title style</a:t>
            </a:r>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hasCustomPrompt="1"/>
          </p:nvPr>
        </p:nvSpPr>
        <p:spPr>
          <a:xfrm>
            <a:off x="830127" y="2545450"/>
            <a:ext cx="4584212"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endParaRPr lang="en-US" noProof="0"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hasCustomPrompt="1"/>
          </p:nvPr>
        </p:nvSpPr>
        <p:spPr>
          <a:xfrm>
            <a:off x="830128" y="3300065"/>
            <a:ext cx="4584212" cy="1745768"/>
          </a:xfrm>
        </p:spPr>
        <p:txBody>
          <a:bodyPr lIns="36000" tIns="0" rIns="0" bIns="0">
            <a:normAutofit/>
          </a:bodyPr>
          <a:lstStyle>
            <a:lvl1pPr marL="216000" indent="-216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2" name="Picture Placeholder 11">
            <a:extLst>
              <a:ext uri="{FF2B5EF4-FFF2-40B4-BE49-F238E27FC236}">
                <a16:creationId xmlns:a16="http://schemas.microsoft.com/office/drawing/2014/main" id="{11C7490E-08AD-4189-8849-3BD35E900B86}"/>
              </a:ext>
            </a:extLst>
          </p:cNvPr>
          <p:cNvSpPr>
            <a:spLocks noGrp="1"/>
          </p:cNvSpPr>
          <p:nvPr>
            <p:ph type="pic" sz="quarter" idx="15"/>
          </p:nvPr>
        </p:nvSpPr>
        <p:spPr>
          <a:xfrm>
            <a:off x="884897" y="805589"/>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80961137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FR</a:t>
            </a:r>
            <a:endParaRPr kumimoji="0" lang="en-IN"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 Placeholder 4">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Text here</a:t>
            </a:r>
          </a:p>
        </p:txBody>
      </p:sp>
      <p:sp>
        <p:nvSpPr>
          <p:cNvPr id="20" name="Chart Placeholder 2">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345735002"/>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FR</a:t>
            </a:r>
            <a:endParaRPr kumimoji="0" lang="en-IN"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Text Placeholder 4">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15" name="Table Placeholder 11">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endParaRPr lang="en-GB" noProof="0" dirty="0"/>
          </a:p>
        </p:txBody>
      </p:sp>
    </p:spTree>
    <p:extLst>
      <p:ext uri="{BB962C8B-B14F-4D97-AF65-F5344CB8AC3E}">
        <p14:creationId xmlns:p14="http://schemas.microsoft.com/office/powerpoint/2010/main" val="318357404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ZA" dirty="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marL="0" marR="0" lvl="0" indent="0" algn="ctr" defTabSz="457200" rtl="0" eaLnBrk="1" fontAlgn="auto" latinLnBrk="0" hangingPunct="1">
              <a:lnSpc>
                <a:spcPct val="100000"/>
              </a:lnSpc>
              <a:spcBef>
                <a:spcPts val="0"/>
              </a:spcBef>
              <a:spcAft>
                <a:spcPts val="0"/>
              </a:spcAft>
              <a:buClrTx/>
              <a:buSzTx/>
              <a:buFontTx/>
              <a:buNone/>
              <a:tabLst/>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SemiBold"/>
              <a:sym typeface="Gill Sans SemiBold"/>
            </a:endParaRPr>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marL="0" marR="0" lvl="0" indent="0" algn="ctr" defTabSz="457200" rtl="0" eaLnBrk="1" fontAlgn="auto" latinLnBrk="0" hangingPunct="1">
              <a:lnSpc>
                <a:spcPct val="100000"/>
              </a:lnSpc>
              <a:spcBef>
                <a:spcPts val="0"/>
              </a:spcBef>
              <a:spcAft>
                <a:spcPts val="0"/>
              </a:spcAft>
              <a:buClrTx/>
              <a:buSzTx/>
              <a:buFontTx/>
              <a:buNone/>
              <a:tabLst/>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SemiBold"/>
              <a:sym typeface="Gill Sans SemiBold"/>
            </a:endParaRPr>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marL="0" marR="0" lvl="0" indent="0" algn="ctr" defTabSz="457200" rtl="0" eaLnBrk="1" fontAlgn="auto" latinLnBrk="0" hangingPunct="1">
              <a:lnSpc>
                <a:spcPct val="100000"/>
              </a:lnSpc>
              <a:spcBef>
                <a:spcPts val="0"/>
              </a:spcBef>
              <a:spcAft>
                <a:spcPts val="0"/>
              </a:spcAft>
              <a:buClrTx/>
              <a:buSzTx/>
              <a:buFontTx/>
              <a:buNone/>
              <a:tabLst/>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SemiBold"/>
              <a:sym typeface="Gill Sans SemiBold"/>
            </a:endParaRPr>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marL="0" marR="0" lvl="0" indent="0" algn="ctr" defTabSz="457200" rtl="0" eaLnBrk="1" fontAlgn="auto" latinLnBrk="0" hangingPunct="1">
              <a:lnSpc>
                <a:spcPct val="100000"/>
              </a:lnSpc>
              <a:spcBef>
                <a:spcPts val="0"/>
              </a:spcBef>
              <a:spcAft>
                <a:spcPts val="0"/>
              </a:spcAft>
              <a:buClrTx/>
              <a:buSzTx/>
              <a:buFontTx/>
              <a:buNone/>
              <a:tabLst/>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SemiBold"/>
              <a:sym typeface="Gill Sans SemiBold"/>
            </a:endParaRPr>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a:t>Click icon to add picture</a:t>
            </a:r>
            <a:endParaRPr lang="en-IN" dirty="0"/>
          </a:p>
        </p:txBody>
      </p:sp>
      <p:sp>
        <p:nvSpPr>
          <p:cNvPr id="2" name="Title 1">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Tree>
    <p:extLst>
      <p:ext uri="{BB962C8B-B14F-4D97-AF65-F5344CB8AC3E}">
        <p14:creationId xmlns:p14="http://schemas.microsoft.com/office/powerpoint/2010/main" val="215677782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557755"/>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19866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FR</a:t>
            </a:r>
            <a:endParaRPr kumimoji="0" lang="en-IN"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7" name="Title 1">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63330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FR</a:t>
            </a:r>
            <a:endParaRPr kumimoji="0" lang="en-IN"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7" name="Title 1">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04282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FR</a:t>
            </a:r>
            <a:endParaRPr kumimoji="0" lang="en-IN"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7" name="Title 1">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a:t>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6385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8299714"/>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657353224"/>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ictur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66C2-B08E-47AF-9DA7-104243999B45}"/>
              </a:ext>
            </a:extLst>
          </p:cNvPr>
          <p:cNvSpPr>
            <a:spLocks noGrp="1"/>
          </p:cNvSpPr>
          <p:nvPr>
            <p:ph type="title" hasCustomPrompt="1"/>
          </p:nvPr>
        </p:nvSpPr>
        <p:spPr>
          <a:xfrm>
            <a:off x="6726213" y="2264012"/>
            <a:ext cx="4584212" cy="540000"/>
          </a:xfrm>
        </p:spPr>
        <p:txBody>
          <a:bodyPr lIns="36000" tIns="0" rIns="0" bIns="0"/>
          <a:lstStyle/>
          <a:p>
            <a:r>
              <a:rPr lang="en-US" noProof="0"/>
              <a:t>Click to edit title style</a:t>
            </a:r>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a:xfrm>
            <a:off x="10265399" y="5810400"/>
            <a:ext cx="1080000" cy="234000"/>
          </a:xfrm>
        </p:spPr>
        <p:txBody>
          <a:bodyPr/>
          <a:lstStyle/>
          <a:p>
            <a:endParaRPr lang="en-US" noProof="0"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
        <p:nvSpPr>
          <p:cNvPr id="35" name="Picture Placeholder 7">
            <a:extLst>
              <a:ext uri="{FF2B5EF4-FFF2-40B4-BE49-F238E27FC236}">
                <a16:creationId xmlns:a16="http://schemas.microsoft.com/office/drawing/2014/main" id="{CD3882F6-C786-40F3-902A-6D4D2E6ED789}"/>
              </a:ext>
            </a:extLst>
          </p:cNvPr>
          <p:cNvSpPr>
            <a:spLocks noGrp="1"/>
          </p:cNvSpPr>
          <p:nvPr>
            <p:ph type="pic" sz="quarter" idx="14"/>
          </p:nvPr>
        </p:nvSpPr>
        <p:spPr>
          <a:xfrm>
            <a:off x="454854"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37" name="Text Placeholder 2">
            <a:extLst>
              <a:ext uri="{FF2B5EF4-FFF2-40B4-BE49-F238E27FC236}">
                <a16:creationId xmlns:a16="http://schemas.microsoft.com/office/drawing/2014/main" id="{1100B10F-F811-4557-88AB-52E9E7FE0378}"/>
              </a:ext>
            </a:extLst>
          </p:cNvPr>
          <p:cNvSpPr>
            <a:spLocks noGrp="1"/>
          </p:cNvSpPr>
          <p:nvPr>
            <p:ph type="body" idx="13" hasCustomPrompt="1"/>
          </p:nvPr>
        </p:nvSpPr>
        <p:spPr>
          <a:xfrm>
            <a:off x="6726213" y="2990573"/>
            <a:ext cx="4584212" cy="2467690"/>
          </a:xfrm>
        </p:spPr>
        <p:txBody>
          <a:bodyPr lIns="36000" tIns="0" rIns="0" bIns="0">
            <a:normAutofit/>
          </a:bodyPr>
          <a:lstStyle>
            <a:lvl1pPr marL="216000" indent="-216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509928518"/>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FR</a:t>
            </a:r>
            <a:endParaRPr kumimoji="0" lang="en-IN"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734512"/>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FR</a:t>
            </a:r>
            <a:endParaRPr kumimoji="0" lang="en-IN"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500392042"/>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16855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417" y="1556272"/>
            <a:ext cx="10972800" cy="936625"/>
          </a:xfrm>
          <a:prstGeom prst="rect">
            <a:avLst/>
          </a:prstGeom>
        </p:spPr>
        <p:txBody>
          <a:bodyPr/>
          <a:lstStyle/>
          <a:p>
            <a:r>
              <a:rPr lang="en-US" dirty="0"/>
              <a:t>Click to edit Master title style</a:t>
            </a:r>
            <a:endParaRPr lang="en-GB" dirty="0"/>
          </a:p>
        </p:txBody>
      </p:sp>
      <p:sp>
        <p:nvSpPr>
          <p:cNvPr id="10" name="Content Placeholder 2"/>
          <p:cNvSpPr>
            <a:spLocks noGrp="1"/>
          </p:cNvSpPr>
          <p:nvPr>
            <p:ph idx="1"/>
          </p:nvPr>
        </p:nvSpPr>
        <p:spPr>
          <a:xfrm>
            <a:off x="609600" y="2564905"/>
            <a:ext cx="10972800" cy="3633788"/>
          </a:xfrm>
        </p:spPr>
        <p:txBody>
          <a:bodyPr/>
          <a:lstStyle>
            <a:lvl1pPr marL="342887" indent="-342887">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4" name="Rectangle 4">
            <a:extLst>
              <a:ext uri="{FF2B5EF4-FFF2-40B4-BE49-F238E27FC236}">
                <a16:creationId xmlns:a16="http://schemas.microsoft.com/office/drawing/2014/main" id="{31DC59DB-6709-4B92-9609-FA953D0843F5}"/>
              </a:ext>
            </a:extLst>
          </p:cNvPr>
          <p:cNvSpPr>
            <a:spLocks noGrp="1" noChangeArrowheads="1"/>
          </p:cNvSpPr>
          <p:nvPr>
            <p:ph type="dt" sz="half" idx="10"/>
          </p:nvPr>
        </p:nvSpPr>
        <p:spPr/>
        <p:txBody>
          <a:bodyPr/>
          <a:lstStyle>
            <a:lvl1pPr eaLnBrk="0" hangingPunc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5">
            <a:extLst>
              <a:ext uri="{FF2B5EF4-FFF2-40B4-BE49-F238E27FC236}">
                <a16:creationId xmlns:a16="http://schemas.microsoft.com/office/drawing/2014/main" id="{DDCC7FDE-C8C5-47B8-A89F-C0E3D0E5F706}"/>
              </a:ext>
            </a:extLst>
          </p:cNvPr>
          <p:cNvSpPr>
            <a:spLocks noGrp="1" noChangeArrowheads="1"/>
          </p:cNvSpPr>
          <p:nvPr>
            <p:ph type="ftr" sz="quarter" idx="11"/>
          </p:nvPr>
        </p:nvSpPr>
        <p:spPr>
          <a:xfrm>
            <a:off x="4165600" y="6236971"/>
            <a:ext cx="3860800" cy="483870"/>
          </a:xfrm>
        </p:spPr>
        <p:txBody>
          <a:bodyPr/>
          <a:lstStyle>
            <a:lvl1pPr eaLnBrk="0" hangingPunc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6">
            <a:extLst>
              <a:ext uri="{FF2B5EF4-FFF2-40B4-BE49-F238E27FC236}">
                <a16:creationId xmlns:a16="http://schemas.microsoft.com/office/drawing/2014/main" id="{95927626-E19A-4E21-86BA-4D6632D07E1A}"/>
              </a:ext>
            </a:extLst>
          </p:cNvPr>
          <p:cNvSpPr>
            <a:spLocks noGrp="1" noChangeArrowheads="1"/>
          </p:cNvSpPr>
          <p:nvPr>
            <p:ph type="sldNum" sz="quarter" idx="12"/>
          </p:nvPr>
        </p:nvSpPr>
        <p:spPr>
          <a:xfrm>
            <a:off x="8737600" y="6244591"/>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9E931-6DB4-4E18-9D70-DE8FA81FC5B7}" type="slidenum">
              <a:rPr kumimoji="0" lang="en-GB" alt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8459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a:t>Click icon to add picture</a:t>
            </a:r>
            <a:endParaRPr lang="en-IN"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44234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_Text Layout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dirty="0"/>
              <a:t>CLICK TO SUBTITLE STYLE</a:t>
            </a:r>
          </a:p>
        </p:txBody>
      </p:sp>
      <p:sp>
        <p:nvSpPr>
          <p:cNvPr id="2" name="Title 1">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a:t>Click icon to add picture</a:t>
            </a:r>
            <a:endParaRPr lang="en-IN"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802610"/>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a:t>Click icon to add picture</a:t>
            </a:r>
            <a:endParaRPr lang="en-IN" dirty="0"/>
          </a:p>
        </p:txBody>
      </p:sp>
      <p:sp>
        <p:nvSpPr>
          <p:cNvPr id="3" name="Content Placeholder 2">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dirty="0"/>
              <a:t>CLICK TO SUBTITLE STYLE</a:t>
            </a:r>
          </a:p>
        </p:txBody>
      </p:sp>
      <p:sp>
        <p:nvSpPr>
          <p:cNvPr id="19" name="Title 1">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E24A5A7-66A2-7F43-9A7A-5E13F74F8C0E}"/>
              </a:ext>
            </a:extLst>
          </p:cNvPr>
          <p:cNvSpPr txBox="1"/>
          <p:nvPr userDrawn="1"/>
        </p:nvSpPr>
        <p:spPr>
          <a:xfrm>
            <a:off x="11072378" y="235732"/>
            <a:ext cx="814647"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FR</a:t>
            </a:r>
            <a:endParaRPr kumimoji="0" lang="en-IN"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981345196"/>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_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Picture Placeholder 31">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ZA"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dirty="0"/>
              <a:t>Add Caption Here</a:t>
            </a:r>
            <a:endParaRPr lang="en-IN" dirty="0"/>
          </a:p>
        </p:txBody>
      </p:sp>
    </p:spTree>
    <p:extLst>
      <p:ext uri="{BB962C8B-B14F-4D97-AF65-F5344CB8AC3E}">
        <p14:creationId xmlns:p14="http://schemas.microsoft.com/office/powerpoint/2010/main" val="33894071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a:t>Click icon to add picture</a:t>
            </a:r>
            <a:endParaRPr lang="en-IN"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67691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a:t>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a:t>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24" name="Text Placeholder 4">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dirty="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FR</a:t>
            </a:r>
            <a:endParaRPr kumimoji="0" lang="en-IN"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7" name="Title 1">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Tree>
    <p:extLst>
      <p:ext uri="{BB962C8B-B14F-4D97-AF65-F5344CB8AC3E}">
        <p14:creationId xmlns:p14="http://schemas.microsoft.com/office/powerpoint/2010/main" val="738621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66C2-B08E-47AF-9DA7-104243999B45}"/>
              </a:ext>
            </a:extLst>
          </p:cNvPr>
          <p:cNvSpPr>
            <a:spLocks noGrp="1"/>
          </p:cNvSpPr>
          <p:nvPr>
            <p:ph type="title"/>
          </p:nvPr>
        </p:nvSpPr>
        <p:spPr>
          <a:xfrm>
            <a:off x="838200" y="742867"/>
            <a:ext cx="9037320" cy="566931"/>
          </a:xfrm>
        </p:spPr>
        <p:txBody>
          <a:bodyPr lIns="36000" tIns="0" rIns="0" bIns="0"/>
          <a:lstStyle/>
          <a:p>
            <a:r>
              <a:rPr lang="en-US" noProof="0"/>
              <a:t>Click to edit Master title style</a:t>
            </a:r>
          </a:p>
        </p:txBody>
      </p:sp>
      <p:sp>
        <p:nvSpPr>
          <p:cNvPr id="3" name="Text Placeholder 2">
            <a:extLst>
              <a:ext uri="{FF2B5EF4-FFF2-40B4-BE49-F238E27FC236}">
                <a16:creationId xmlns:a16="http://schemas.microsoft.com/office/drawing/2014/main" id="{8DCD31C4-8140-4486-8E32-7EA32B162A92}"/>
              </a:ext>
            </a:extLst>
          </p:cNvPr>
          <p:cNvSpPr>
            <a:spLocks noGrp="1"/>
          </p:cNvSpPr>
          <p:nvPr>
            <p:ph type="body" idx="1" hasCustomPrompt="1"/>
          </p:nvPr>
        </p:nvSpPr>
        <p:spPr>
          <a:xfrm>
            <a:off x="836612" y="2950868"/>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endParaRPr lang="en-US" noProof="0"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
        <p:nvSpPr>
          <p:cNvPr id="12" name="Text Placeholder 11">
            <a:extLst>
              <a:ext uri="{FF2B5EF4-FFF2-40B4-BE49-F238E27FC236}">
                <a16:creationId xmlns:a16="http://schemas.microsoft.com/office/drawing/2014/main" id="{801E1CE2-D1DE-4252-B61A-6630E4C2CA05}"/>
              </a:ext>
            </a:extLst>
          </p:cNvPr>
          <p:cNvSpPr>
            <a:spLocks noGrp="1"/>
          </p:cNvSpPr>
          <p:nvPr>
            <p:ph type="body" sz="quarter" idx="13" hasCustomPrompt="1"/>
          </p:nvPr>
        </p:nvSpPr>
        <p:spPr>
          <a:xfrm>
            <a:off x="836612" y="3322311"/>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6486746" y="2950868"/>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hasCustomPrompt="1"/>
          </p:nvPr>
        </p:nvSpPr>
        <p:spPr>
          <a:xfrm>
            <a:off x="6486746" y="3318403"/>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6" name="Picture Placeholder 15">
            <a:extLst>
              <a:ext uri="{FF2B5EF4-FFF2-40B4-BE49-F238E27FC236}">
                <a16:creationId xmlns:a16="http://schemas.microsoft.com/office/drawing/2014/main" id="{E6F4EC4F-5660-46EA-97AC-4F2DD125B485}"/>
              </a:ext>
            </a:extLst>
          </p:cNvPr>
          <p:cNvSpPr>
            <a:spLocks noGrp="1"/>
          </p:cNvSpPr>
          <p:nvPr>
            <p:ph type="pic" sz="quarter" idx="16"/>
          </p:nvPr>
        </p:nvSpPr>
        <p:spPr>
          <a:xfrm>
            <a:off x="836612" y="2284186"/>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486746" y="2284186"/>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26" name="Text Placeholder 2">
            <a:extLst>
              <a:ext uri="{FF2B5EF4-FFF2-40B4-BE49-F238E27FC236}">
                <a16:creationId xmlns:a16="http://schemas.microsoft.com/office/drawing/2014/main" id="{797EA708-3A77-4F99-A2EA-0333462ED1F9}"/>
              </a:ext>
            </a:extLst>
          </p:cNvPr>
          <p:cNvSpPr>
            <a:spLocks noGrp="1"/>
          </p:cNvSpPr>
          <p:nvPr>
            <p:ph type="body" idx="18" hasCustomPrompt="1"/>
          </p:nvPr>
        </p:nvSpPr>
        <p:spPr>
          <a:xfrm>
            <a:off x="836612" y="4654845"/>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a16="http://schemas.microsoft.com/office/drawing/2014/main" id="{67207F0C-C876-4E0B-B625-1FDCC3DE6BB8}"/>
              </a:ext>
            </a:extLst>
          </p:cNvPr>
          <p:cNvSpPr>
            <a:spLocks noGrp="1"/>
          </p:cNvSpPr>
          <p:nvPr>
            <p:ph type="body" sz="quarter" idx="19" hasCustomPrompt="1"/>
          </p:nvPr>
        </p:nvSpPr>
        <p:spPr>
          <a:xfrm>
            <a:off x="836612" y="5026287"/>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8" name="Text Placeholder 2">
            <a:extLst>
              <a:ext uri="{FF2B5EF4-FFF2-40B4-BE49-F238E27FC236}">
                <a16:creationId xmlns:a16="http://schemas.microsoft.com/office/drawing/2014/main" id="{8D53F1E4-6C15-48EA-8342-A2127473F132}"/>
              </a:ext>
            </a:extLst>
          </p:cNvPr>
          <p:cNvSpPr>
            <a:spLocks noGrp="1"/>
          </p:cNvSpPr>
          <p:nvPr>
            <p:ph type="body" idx="20" hasCustomPrompt="1"/>
          </p:nvPr>
        </p:nvSpPr>
        <p:spPr>
          <a:xfrm>
            <a:off x="6486746" y="4654845"/>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9" name="Text Placeholder 11">
            <a:extLst>
              <a:ext uri="{FF2B5EF4-FFF2-40B4-BE49-F238E27FC236}">
                <a16:creationId xmlns:a16="http://schemas.microsoft.com/office/drawing/2014/main" id="{F3CFD351-584A-4587-BC54-F35254DC7E24}"/>
              </a:ext>
            </a:extLst>
          </p:cNvPr>
          <p:cNvSpPr>
            <a:spLocks noGrp="1"/>
          </p:cNvSpPr>
          <p:nvPr>
            <p:ph type="body" sz="quarter" idx="21" hasCustomPrompt="1"/>
          </p:nvPr>
        </p:nvSpPr>
        <p:spPr>
          <a:xfrm>
            <a:off x="6486746" y="5022379"/>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30" name="Picture Placeholder 15">
            <a:extLst>
              <a:ext uri="{FF2B5EF4-FFF2-40B4-BE49-F238E27FC236}">
                <a16:creationId xmlns:a16="http://schemas.microsoft.com/office/drawing/2014/main" id="{1303F657-7B5B-4B28-8EAA-386438351FB4}"/>
              </a:ext>
            </a:extLst>
          </p:cNvPr>
          <p:cNvSpPr>
            <a:spLocks noGrp="1"/>
          </p:cNvSpPr>
          <p:nvPr>
            <p:ph type="pic" sz="quarter" idx="22"/>
          </p:nvPr>
        </p:nvSpPr>
        <p:spPr>
          <a:xfrm>
            <a:off x="836612" y="3988163"/>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1" name="Picture Placeholder 15">
            <a:extLst>
              <a:ext uri="{FF2B5EF4-FFF2-40B4-BE49-F238E27FC236}">
                <a16:creationId xmlns:a16="http://schemas.microsoft.com/office/drawing/2014/main" id="{F994D41E-0FC7-48BC-98E8-C6B199A7B04F}"/>
              </a:ext>
            </a:extLst>
          </p:cNvPr>
          <p:cNvSpPr>
            <a:spLocks noGrp="1"/>
          </p:cNvSpPr>
          <p:nvPr>
            <p:ph type="pic" sz="quarter" idx="23"/>
          </p:nvPr>
        </p:nvSpPr>
        <p:spPr>
          <a:xfrm>
            <a:off x="6486746" y="3988163"/>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hasCustomPrompt="1"/>
          </p:nvPr>
        </p:nvSpPr>
        <p:spPr>
          <a:xfrm>
            <a:off x="838200" y="1377833"/>
            <a:ext cx="9037320"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4"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240834853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FR</a:t>
            </a:r>
            <a:endParaRPr kumimoji="0" lang="en-IN"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 Placeholder 4">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Text here</a:t>
            </a:r>
          </a:p>
        </p:txBody>
      </p:sp>
      <p:sp>
        <p:nvSpPr>
          <p:cNvPr id="20" name="Chart Placeholder 2">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3730788100"/>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2_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FR</a:t>
            </a:r>
            <a:endParaRPr kumimoji="0" lang="en-IN"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Text Placeholder 4">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15" name="Table Placeholder 11">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endParaRPr lang="en-GB" noProof="0" dirty="0"/>
          </a:p>
        </p:txBody>
      </p:sp>
    </p:spTree>
    <p:extLst>
      <p:ext uri="{BB962C8B-B14F-4D97-AF65-F5344CB8AC3E}">
        <p14:creationId xmlns:p14="http://schemas.microsoft.com/office/powerpoint/2010/main" val="3935869275"/>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ZA" dirty="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marL="0" marR="0" lvl="0" indent="0" algn="ctr" defTabSz="457200" rtl="0" eaLnBrk="1" fontAlgn="auto" latinLnBrk="0" hangingPunct="1">
              <a:lnSpc>
                <a:spcPct val="100000"/>
              </a:lnSpc>
              <a:spcBef>
                <a:spcPts val="0"/>
              </a:spcBef>
              <a:spcAft>
                <a:spcPts val="0"/>
              </a:spcAft>
              <a:buClrTx/>
              <a:buSzTx/>
              <a:buFontTx/>
              <a:buNone/>
              <a:tabLst/>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SemiBold"/>
              <a:sym typeface="Gill Sans SemiBold"/>
            </a:endParaRPr>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marL="0" marR="0" lvl="0" indent="0" algn="ctr" defTabSz="457200" rtl="0" eaLnBrk="1" fontAlgn="auto" latinLnBrk="0" hangingPunct="1">
              <a:lnSpc>
                <a:spcPct val="100000"/>
              </a:lnSpc>
              <a:spcBef>
                <a:spcPts val="0"/>
              </a:spcBef>
              <a:spcAft>
                <a:spcPts val="0"/>
              </a:spcAft>
              <a:buClrTx/>
              <a:buSzTx/>
              <a:buFontTx/>
              <a:buNone/>
              <a:tabLst/>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SemiBold"/>
              <a:sym typeface="Gill Sans SemiBold"/>
            </a:endParaRPr>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marL="0" marR="0" lvl="0" indent="0" algn="ctr" defTabSz="457200" rtl="0" eaLnBrk="1" fontAlgn="auto" latinLnBrk="0" hangingPunct="1">
              <a:lnSpc>
                <a:spcPct val="100000"/>
              </a:lnSpc>
              <a:spcBef>
                <a:spcPts val="0"/>
              </a:spcBef>
              <a:spcAft>
                <a:spcPts val="0"/>
              </a:spcAft>
              <a:buClrTx/>
              <a:buSzTx/>
              <a:buFontTx/>
              <a:buNone/>
              <a:tabLst/>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SemiBold"/>
              <a:sym typeface="Gill Sans SemiBold"/>
            </a:endParaRPr>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marL="0" marR="0" lvl="0" indent="0" algn="ctr" defTabSz="457200" rtl="0" eaLnBrk="1" fontAlgn="auto" latinLnBrk="0" hangingPunct="1">
              <a:lnSpc>
                <a:spcPct val="100000"/>
              </a:lnSpc>
              <a:spcBef>
                <a:spcPts val="0"/>
              </a:spcBef>
              <a:spcAft>
                <a:spcPts val="0"/>
              </a:spcAft>
              <a:buClrTx/>
              <a:buSzTx/>
              <a:buFontTx/>
              <a:buNone/>
              <a:tabLst/>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SemiBold"/>
              <a:sym typeface="Gill Sans SemiBold"/>
            </a:endParaRPr>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a:t>Click icon to add picture</a:t>
            </a:r>
            <a:endParaRPr lang="en-IN" dirty="0"/>
          </a:p>
        </p:txBody>
      </p:sp>
      <p:sp>
        <p:nvSpPr>
          <p:cNvPr id="2" name="Title 1">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Tree>
    <p:extLst>
      <p:ext uri="{BB962C8B-B14F-4D97-AF65-F5344CB8AC3E}">
        <p14:creationId xmlns:p14="http://schemas.microsoft.com/office/powerpoint/2010/main" val="431983441"/>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370111"/>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83334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FR</a:t>
            </a:r>
            <a:endParaRPr kumimoji="0" lang="en-IN"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7" name="Title 1">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51569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FR</a:t>
            </a:r>
            <a:endParaRPr kumimoji="0" lang="en-IN"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7" name="Title 1">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77142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_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FR</a:t>
            </a:r>
            <a:endParaRPr kumimoji="0" lang="en-IN"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7" name="Title 1">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a:t>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24013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1264084"/>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80191985"/>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tor and Two Text Block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DE44FD2-4D01-4152-92DA-14AD1463CC94}"/>
              </a:ext>
            </a:extLst>
          </p:cNvPr>
          <p:cNvSpPr/>
          <p:nvPr userDrawn="1"/>
        </p:nvSpPr>
        <p:spPr>
          <a:xfrm>
            <a:off x="879144" y="2301657"/>
            <a:ext cx="5257799" cy="4374516"/>
          </a:xfrm>
          <a:prstGeom prst="rect">
            <a:avLst/>
          </a:prstGeom>
          <a:blipFill>
            <a:blip r:embed="rId2"/>
            <a:srcRect/>
            <a:stretch>
              <a:fillRect l="-2654" t="-2825" r="2654" b="-101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32466C2-B08E-47AF-9DA7-104243999B45}"/>
              </a:ext>
            </a:extLst>
          </p:cNvPr>
          <p:cNvSpPr>
            <a:spLocks noGrp="1"/>
          </p:cNvSpPr>
          <p:nvPr>
            <p:ph type="title"/>
          </p:nvPr>
        </p:nvSpPr>
        <p:spPr>
          <a:xfrm>
            <a:off x="838200" y="742867"/>
            <a:ext cx="9037320" cy="566931"/>
          </a:xfrm>
        </p:spPr>
        <p:txBody>
          <a:bodyPr lIns="36000" tIns="0" rIns="0" bIns="0"/>
          <a:lstStyle/>
          <a:p>
            <a:r>
              <a:rPr lang="en-US" noProof="0"/>
              <a:t>Click to edit Master title style</a:t>
            </a:r>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endParaRPr lang="en-US" noProof="0"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en-US" noProof="0" smtClean="0"/>
              <a:t>‹#›</a:t>
            </a:fld>
            <a:endParaRPr lang="en-US" noProof="0" dirty="0"/>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6486746" y="3718884"/>
            <a:ext cx="20895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hasCustomPrompt="1"/>
          </p:nvPr>
        </p:nvSpPr>
        <p:spPr>
          <a:xfrm>
            <a:off x="6486747" y="4086418"/>
            <a:ext cx="1783080" cy="1271016"/>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486746" y="3069135"/>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hasCustomPrompt="1"/>
          </p:nvPr>
        </p:nvSpPr>
        <p:spPr>
          <a:xfrm>
            <a:off x="838200" y="1377833"/>
            <a:ext cx="9037320"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1" name="Picture Placeholder 10">
            <a:extLst>
              <a:ext uri="{FF2B5EF4-FFF2-40B4-BE49-F238E27FC236}">
                <a16:creationId xmlns:a16="http://schemas.microsoft.com/office/drawing/2014/main" id="{3B535E35-8075-4558-BA3A-C9DFB4FCA5B8}"/>
              </a:ext>
            </a:extLst>
          </p:cNvPr>
          <p:cNvSpPr>
            <a:spLocks noGrp="1"/>
          </p:cNvSpPr>
          <p:nvPr>
            <p:ph type="pic" sz="quarter" idx="26"/>
          </p:nvPr>
        </p:nvSpPr>
        <p:spPr>
          <a:xfrm>
            <a:off x="1061177" y="2461528"/>
            <a:ext cx="4555067" cy="2590800"/>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id="{9E1A0053-EF84-446F-850C-6AC8FF9CCEDF}"/>
              </a:ext>
            </a:extLst>
          </p:cNvPr>
          <p:cNvSpPr>
            <a:spLocks noGrp="1"/>
          </p:cNvSpPr>
          <p:nvPr>
            <p:ph type="body" idx="27" hasCustomPrompt="1"/>
          </p:nvPr>
        </p:nvSpPr>
        <p:spPr>
          <a:xfrm>
            <a:off x="9098279" y="3718884"/>
            <a:ext cx="20895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1534A936-14F3-4AEF-8CAD-03D91D568FE0}"/>
              </a:ext>
            </a:extLst>
          </p:cNvPr>
          <p:cNvSpPr>
            <a:spLocks noGrp="1"/>
          </p:cNvSpPr>
          <p:nvPr>
            <p:ph type="body" sz="quarter" idx="28" hasCustomPrompt="1"/>
          </p:nvPr>
        </p:nvSpPr>
        <p:spPr>
          <a:xfrm>
            <a:off x="9098280" y="4086418"/>
            <a:ext cx="1783080" cy="1271016"/>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35" name="Picture Placeholder 15">
            <a:extLst>
              <a:ext uri="{FF2B5EF4-FFF2-40B4-BE49-F238E27FC236}">
                <a16:creationId xmlns:a16="http://schemas.microsoft.com/office/drawing/2014/main" id="{A88BEF2F-BB04-4330-BC4B-2912B69653B6}"/>
              </a:ext>
            </a:extLst>
          </p:cNvPr>
          <p:cNvSpPr>
            <a:spLocks noGrp="1"/>
          </p:cNvSpPr>
          <p:nvPr>
            <p:ph type="pic" sz="quarter" idx="29"/>
          </p:nvPr>
        </p:nvSpPr>
        <p:spPr>
          <a:xfrm>
            <a:off x="9098279" y="3069135"/>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526567414"/>
      </p:ext>
    </p:extLst>
  </p:cSld>
  <p:clrMapOvr>
    <a:masterClrMapping/>
  </p:clrMapOvr>
  <p:extLst>
    <p:ext uri="{DCECCB84-F9BA-43D5-87BE-67443E8EF086}">
      <p15:sldGuideLst xmlns:p15="http://schemas.microsoft.com/office/powerpoint/2012/main">
        <p15:guide id="4"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FR</a:t>
            </a:r>
            <a:endParaRPr kumimoji="0" lang="en-IN"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26463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FR</a:t>
            </a:r>
            <a:endParaRPr kumimoji="0" lang="en-IN" sz="3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77727670"/>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21968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1739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7975232" y="2875541"/>
            <a:ext cx="3758184"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6" name="Rectangle 15">
            <a:extLst>
              <a:ext uri="{FF2B5EF4-FFF2-40B4-BE49-F238E27FC236}">
                <a16:creationId xmlns:a16="http://schemas.microsoft.com/office/drawing/2014/main" id="{7684F357-0C41-471E-A413-4D42ADE55B12}"/>
              </a:ext>
            </a:extLst>
          </p:cNvPr>
          <p:cNvSpPr/>
          <p:nvPr userDrawn="1"/>
        </p:nvSpPr>
        <p:spPr>
          <a:xfrm>
            <a:off x="458724" y="2852928"/>
            <a:ext cx="3758184"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4216908" y="2395728"/>
            <a:ext cx="3758184" cy="446227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Text Placeholder 7">
            <a:extLst>
              <a:ext uri="{FF2B5EF4-FFF2-40B4-BE49-F238E27FC236}">
                <a16:creationId xmlns:a16="http://schemas.microsoft.com/office/drawing/2014/main" id="{63C66F5D-DEC7-40DB-ACC1-70F67F4C9F4B}"/>
              </a:ext>
            </a:extLst>
          </p:cNvPr>
          <p:cNvSpPr>
            <a:spLocks noGrp="1"/>
          </p:cNvSpPr>
          <p:nvPr>
            <p:ph type="body" sz="quarter" idx="25" hasCustomPrompt="1"/>
          </p:nvPr>
        </p:nvSpPr>
        <p:spPr>
          <a:xfrm>
            <a:off x="838086"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3"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hasCustomPrompt="1"/>
          </p:nvPr>
        </p:nvSpPr>
        <p:spPr>
          <a:xfrm>
            <a:off x="836613" y="4433657"/>
            <a:ext cx="2992278"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2" name="Text Placeholder 7">
            <a:extLst>
              <a:ext uri="{FF2B5EF4-FFF2-40B4-BE49-F238E27FC236}">
                <a16:creationId xmlns:a16="http://schemas.microsoft.com/office/drawing/2014/main" id="{78844A59-978B-47C0-B59A-F529FA41BF10}"/>
              </a:ext>
            </a:extLst>
          </p:cNvPr>
          <p:cNvSpPr>
            <a:spLocks noGrp="1"/>
          </p:cNvSpPr>
          <p:nvPr>
            <p:ph type="body" sz="quarter" idx="26" hasCustomPrompt="1"/>
          </p:nvPr>
        </p:nvSpPr>
        <p:spPr>
          <a:xfrm>
            <a:off x="8358230"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3</a:t>
            </a:r>
          </a:p>
        </p:txBody>
      </p:sp>
      <p:sp>
        <p:nvSpPr>
          <p:cNvPr id="23" name="Text Placeholder 2">
            <a:extLst>
              <a:ext uri="{FF2B5EF4-FFF2-40B4-BE49-F238E27FC236}">
                <a16:creationId xmlns:a16="http://schemas.microsoft.com/office/drawing/2014/main" id="{D09F31D3-FC19-4A61-A915-5F11C6F7EBD8}"/>
              </a:ext>
            </a:extLst>
          </p:cNvPr>
          <p:cNvSpPr>
            <a:spLocks noGrp="1"/>
          </p:cNvSpPr>
          <p:nvPr>
            <p:ph type="body" idx="27" hasCustomPrompt="1"/>
          </p:nvPr>
        </p:nvSpPr>
        <p:spPr>
          <a:xfrm>
            <a:off x="8356757"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4" name="Text Placeholder 11">
            <a:extLst>
              <a:ext uri="{FF2B5EF4-FFF2-40B4-BE49-F238E27FC236}">
                <a16:creationId xmlns:a16="http://schemas.microsoft.com/office/drawing/2014/main" id="{6AA97C78-ABC3-4559-8EFA-1F24C3A6E3FE}"/>
              </a:ext>
            </a:extLst>
          </p:cNvPr>
          <p:cNvSpPr>
            <a:spLocks noGrp="1"/>
          </p:cNvSpPr>
          <p:nvPr>
            <p:ph type="body" sz="quarter" idx="28" hasCustomPrompt="1"/>
          </p:nvPr>
        </p:nvSpPr>
        <p:spPr>
          <a:xfrm>
            <a:off x="8356757" y="4433657"/>
            <a:ext cx="2992278"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5" name="Text Placeholder 7">
            <a:extLst>
              <a:ext uri="{FF2B5EF4-FFF2-40B4-BE49-F238E27FC236}">
                <a16:creationId xmlns:a16="http://schemas.microsoft.com/office/drawing/2014/main" id="{92A70C67-E4B2-45C8-BD5F-DF3679B00C82}"/>
              </a:ext>
            </a:extLst>
          </p:cNvPr>
          <p:cNvSpPr>
            <a:spLocks noGrp="1"/>
          </p:cNvSpPr>
          <p:nvPr>
            <p:ph type="body" sz="quarter" idx="29" hasCustomPrompt="1"/>
          </p:nvPr>
        </p:nvSpPr>
        <p:spPr>
          <a:xfrm>
            <a:off x="4596270"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hasCustomPrompt="1"/>
          </p:nvPr>
        </p:nvSpPr>
        <p:spPr>
          <a:xfrm>
            <a:off x="4594797"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hasCustomPrompt="1"/>
          </p:nvPr>
        </p:nvSpPr>
        <p:spPr>
          <a:xfrm>
            <a:off x="4594797" y="4433657"/>
            <a:ext cx="2992278"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8" name="Picture Placeholder 11">
            <a:extLst>
              <a:ext uri="{FF2B5EF4-FFF2-40B4-BE49-F238E27FC236}">
                <a16:creationId xmlns:a16="http://schemas.microsoft.com/office/drawing/2014/main" id="{48D7F0F9-4118-4257-9D45-A5772C2110D7}"/>
              </a:ext>
            </a:extLst>
          </p:cNvPr>
          <p:cNvSpPr>
            <a:spLocks noGrp="1"/>
          </p:cNvSpPr>
          <p:nvPr>
            <p:ph type="pic" sz="quarter" idx="32"/>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1441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6" name="Rectangle 5">
            <a:extLst>
              <a:ext uri="{FF2B5EF4-FFF2-40B4-BE49-F238E27FC236}">
                <a16:creationId xmlns:a16="http://schemas.microsoft.com/office/drawing/2014/main" id="{933A2111-9E77-40EF-86DB-0DCF4279EE04}"/>
              </a:ext>
            </a:extLst>
          </p:cNvPr>
          <p:cNvSpPr/>
          <p:nvPr userDrawn="1"/>
        </p:nvSpPr>
        <p:spPr>
          <a:xfrm>
            <a:off x="442913" y="2238229"/>
            <a:ext cx="11749087" cy="1538525"/>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hasCustomPrompt="1"/>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 Placeholder 7">
            <a:extLst>
              <a:ext uri="{FF2B5EF4-FFF2-40B4-BE49-F238E27FC236}">
                <a16:creationId xmlns:a16="http://schemas.microsoft.com/office/drawing/2014/main" id="{BB9AC69A-F349-47A4-BC2D-27B0A7514469}"/>
              </a:ext>
            </a:extLst>
          </p:cNvPr>
          <p:cNvSpPr>
            <a:spLocks noGrp="1"/>
          </p:cNvSpPr>
          <p:nvPr>
            <p:ph type="body" sz="quarter" idx="25" hasCustomPrompt="1"/>
          </p:nvPr>
        </p:nvSpPr>
        <p:spPr>
          <a:xfrm>
            <a:off x="874713" y="2623018"/>
            <a:ext cx="2992278"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11" name="Text Placeholder 2">
            <a:extLst>
              <a:ext uri="{FF2B5EF4-FFF2-40B4-BE49-F238E27FC236}">
                <a16:creationId xmlns:a16="http://schemas.microsoft.com/office/drawing/2014/main" id="{CAC4E2DC-6DA0-4F8B-846F-A0B6430B2768}"/>
              </a:ext>
            </a:extLst>
          </p:cNvPr>
          <p:cNvSpPr>
            <a:spLocks noGrp="1"/>
          </p:cNvSpPr>
          <p:nvPr>
            <p:ph type="body" idx="1" hasCustomPrompt="1"/>
          </p:nvPr>
        </p:nvSpPr>
        <p:spPr>
          <a:xfrm>
            <a:off x="836613"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Text Placeholder 11">
            <a:extLst>
              <a:ext uri="{FF2B5EF4-FFF2-40B4-BE49-F238E27FC236}">
                <a16:creationId xmlns:a16="http://schemas.microsoft.com/office/drawing/2014/main" id="{F87794B2-6DF5-42E5-A435-F8FADACBCF86}"/>
              </a:ext>
            </a:extLst>
          </p:cNvPr>
          <p:cNvSpPr>
            <a:spLocks noGrp="1"/>
          </p:cNvSpPr>
          <p:nvPr>
            <p:ph type="body" sz="quarter" idx="13" hasCustomPrompt="1"/>
          </p:nvPr>
        </p:nvSpPr>
        <p:spPr>
          <a:xfrm>
            <a:off x="836613" y="4433657"/>
            <a:ext cx="4893566"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3" name="Text Placeholder 7">
            <a:extLst>
              <a:ext uri="{FF2B5EF4-FFF2-40B4-BE49-F238E27FC236}">
                <a16:creationId xmlns:a16="http://schemas.microsoft.com/office/drawing/2014/main" id="{DFC6F434-B720-414A-A92B-EFFC947E69C5}"/>
              </a:ext>
            </a:extLst>
          </p:cNvPr>
          <p:cNvSpPr>
            <a:spLocks noGrp="1"/>
          </p:cNvSpPr>
          <p:nvPr>
            <p:ph type="body" sz="quarter" idx="26" hasCustomPrompt="1"/>
          </p:nvPr>
        </p:nvSpPr>
        <p:spPr>
          <a:xfrm>
            <a:off x="6501650" y="2616710"/>
            <a:ext cx="2992278"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14" name="Text Placeholder 2">
            <a:extLst>
              <a:ext uri="{FF2B5EF4-FFF2-40B4-BE49-F238E27FC236}">
                <a16:creationId xmlns:a16="http://schemas.microsoft.com/office/drawing/2014/main" id="{7DDDFEB1-7872-4940-890E-713981F69C4B}"/>
              </a:ext>
            </a:extLst>
          </p:cNvPr>
          <p:cNvSpPr>
            <a:spLocks noGrp="1"/>
          </p:cNvSpPr>
          <p:nvPr>
            <p:ph type="body" idx="30" hasCustomPrompt="1"/>
          </p:nvPr>
        </p:nvSpPr>
        <p:spPr>
          <a:xfrm>
            <a:off x="6501650"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5" name="Text Placeholder 11">
            <a:extLst>
              <a:ext uri="{FF2B5EF4-FFF2-40B4-BE49-F238E27FC236}">
                <a16:creationId xmlns:a16="http://schemas.microsoft.com/office/drawing/2014/main" id="{9F54982B-78F2-4014-A84C-F25539C6DC8A}"/>
              </a:ext>
            </a:extLst>
          </p:cNvPr>
          <p:cNvSpPr>
            <a:spLocks noGrp="1"/>
          </p:cNvSpPr>
          <p:nvPr>
            <p:ph type="body" sz="quarter" idx="31" hasCustomPrompt="1"/>
          </p:nvPr>
        </p:nvSpPr>
        <p:spPr>
          <a:xfrm>
            <a:off x="6501650" y="4433657"/>
            <a:ext cx="4853737" cy="1376965"/>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32"/>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41025325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909F8-4C72-41AE-A265-A2B21B72E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14C406D-18BA-41D1-9AE4-5455C4F8FB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C2C08778-B918-4CC2-ACB0-052809B793CD}"/>
              </a:ext>
            </a:extLst>
          </p:cNvPr>
          <p:cNvSpPr>
            <a:spLocks noGrp="1"/>
          </p:cNvSpPr>
          <p:nvPr>
            <p:ph type="dt" sz="half" idx="2"/>
          </p:nvPr>
        </p:nvSpPr>
        <p:spPr>
          <a:xfrm>
            <a:off x="10265399" y="5810623"/>
            <a:ext cx="1080000" cy="234000"/>
          </a:xfrm>
          <a:prstGeom prst="rect">
            <a:avLst/>
          </a:prstGeom>
        </p:spPr>
        <p:txBody>
          <a:bodyPr vert="horz" lIns="91440" tIns="0" rIns="0" bIns="0" rtlCol="0" anchor="b" anchorCtr="0"/>
          <a:lstStyle>
            <a:lvl1pPr algn="r">
              <a:defRPr sz="1000">
                <a:solidFill>
                  <a:schemeClr val="tx1">
                    <a:lumMod val="60000"/>
                    <a:lumOff val="40000"/>
                  </a:schemeClr>
                </a:solidFill>
              </a:defRPr>
            </a:lvl1pPr>
          </a:lstStyle>
          <a:p>
            <a:endParaRPr lang="en-US" noProof="0" dirty="0"/>
          </a:p>
        </p:txBody>
      </p:sp>
      <p:sp>
        <p:nvSpPr>
          <p:cNvPr id="5" name="Footer Placeholder 4">
            <a:extLst>
              <a:ext uri="{FF2B5EF4-FFF2-40B4-BE49-F238E27FC236}">
                <a16:creationId xmlns:a16="http://schemas.microsoft.com/office/drawing/2014/main" id="{21498005-9236-461C-A055-9B9AB0DDFC31}"/>
              </a:ext>
            </a:extLst>
          </p:cNvPr>
          <p:cNvSpPr>
            <a:spLocks noGrp="1"/>
          </p:cNvSpPr>
          <p:nvPr>
            <p:ph type="ftr" sz="quarter" idx="3"/>
          </p:nvPr>
        </p:nvSpPr>
        <p:spPr>
          <a:xfrm>
            <a:off x="7230599" y="6057923"/>
            <a:ext cx="4114800" cy="234000"/>
          </a:xfrm>
          <a:prstGeom prst="rect">
            <a:avLst/>
          </a:prstGeom>
        </p:spPr>
        <p:txBody>
          <a:bodyPr vert="horz" lIns="91440" tIns="0" rIns="0" bIns="0" rtlCol="0" anchor="t" anchorCtr="0"/>
          <a:lstStyle>
            <a:lvl1pPr algn="r">
              <a:defRPr sz="1000">
                <a:solidFill>
                  <a:schemeClr val="tx1">
                    <a:lumMod val="60000"/>
                    <a:lumOff val="40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7320050C-14A2-4A8D-A783-08B8265C7B57}"/>
              </a:ext>
            </a:extLst>
          </p:cNvPr>
          <p:cNvSpPr>
            <a:spLocks noGrp="1"/>
          </p:cNvSpPr>
          <p:nvPr>
            <p:ph type="sldNum" sz="quarter" idx="4"/>
          </p:nvPr>
        </p:nvSpPr>
        <p:spPr>
          <a:xfrm>
            <a:off x="641478" y="6057923"/>
            <a:ext cx="394063" cy="234000"/>
          </a:xfrm>
          <a:prstGeom prst="rect">
            <a:avLst/>
          </a:prstGeom>
        </p:spPr>
        <p:txBody>
          <a:bodyPr vert="horz" lIns="90000" tIns="0" rIns="0" bIns="0" rtlCol="0" anchor="t" anchorCtr="0"/>
          <a:lstStyle>
            <a:lvl1pPr algn="ctr">
              <a:defRPr sz="1000">
                <a:solidFill>
                  <a:schemeClr val="tx2">
                    <a:lumMod val="60000"/>
                    <a:lumOff val="40000"/>
                  </a:schemeClr>
                </a:solidFill>
              </a:defRPr>
            </a:lvl1pPr>
          </a:lstStyle>
          <a:p>
            <a:fld id="{3CE5352E-9B9F-4EDC-8769-7FA3D3F814C7}" type="slidenum">
              <a:rPr lang="en-US" noProof="0" smtClean="0"/>
              <a:pPr/>
              <a:t>‹#›</a:t>
            </a:fld>
            <a:endParaRPr lang="en-US" noProof="0" dirty="0"/>
          </a:p>
        </p:txBody>
      </p:sp>
    </p:spTree>
    <p:extLst>
      <p:ext uri="{BB962C8B-B14F-4D97-AF65-F5344CB8AC3E}">
        <p14:creationId xmlns:p14="http://schemas.microsoft.com/office/powerpoint/2010/main" val="1565337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69" r:id="rId6"/>
    <p:sldLayoutId id="2147483662" r:id="rId7"/>
    <p:sldLayoutId id="2147483667" r:id="rId8"/>
    <p:sldLayoutId id="2147483668" r:id="rId9"/>
    <p:sldLayoutId id="2147483654"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2" r:id="rId22"/>
    <p:sldLayoutId id="2147483683" r:id="rId23"/>
    <p:sldLayoutId id="2147483684" r:id="rId24"/>
    <p:sldLayoutId id="2147483687" r:id="rId25"/>
    <p:sldLayoutId id="2147483688" r:id="rId26"/>
    <p:sldLayoutId id="2147483696" r:id="rId27"/>
    <p:sldLayoutId id="2147483693" r:id="rId28"/>
    <p:sldLayoutId id="2147483692" r:id="rId29"/>
    <p:sldLayoutId id="2147483694" r:id="rId30"/>
    <p:sldLayoutId id="2147483686" r:id="rId31"/>
    <p:sldLayoutId id="2147483695" r:id="rId32"/>
    <p:sldLayoutId id="2147483690" r:id="rId33"/>
    <p:sldLayoutId id="2147483685" r:id="rId34"/>
    <p:sldLayoutId id="2147483761" r:id="rId35"/>
    <p:sldLayoutId id="2147483744" r:id="rId36"/>
    <p:sldLayoutId id="2147483745" r:id="rId37"/>
    <p:sldLayoutId id="2147483746" r:id="rId38"/>
    <p:sldLayoutId id="2147483747" r:id="rId39"/>
    <p:sldLayoutId id="2147483748" r:id="rId40"/>
    <p:sldLayoutId id="2147483749" r:id="rId41"/>
    <p:sldLayoutId id="2147483750" r:id="rId42"/>
    <p:sldLayoutId id="2147483751" r:id="rId43"/>
    <p:sldLayoutId id="2147483752" r:id="rId44"/>
    <p:sldLayoutId id="2147483753" r:id="rId45"/>
    <p:sldLayoutId id="2147483754" r:id="rId46"/>
    <p:sldLayoutId id="2147483755" r:id="rId47"/>
    <p:sldLayoutId id="2147483756" r:id="rId48"/>
    <p:sldLayoutId id="2147483757" r:id="rId49"/>
    <p:sldLayoutId id="2147483758" r:id="rId50"/>
    <p:sldLayoutId id="2147483759" r:id="rId51"/>
    <p:sldLayoutId id="2147483760" r:id="rId52"/>
    <p:sldLayoutId id="2147483709" r:id="rId53"/>
    <p:sldLayoutId id="2147483710" r:id="rId54"/>
    <p:sldLayoutId id="2147483711" r:id="rId55"/>
    <p:sldLayoutId id="2147483712" r:id="rId56"/>
    <p:sldLayoutId id="2147483713" r:id="rId57"/>
    <p:sldLayoutId id="2147483714" r:id="rId58"/>
    <p:sldLayoutId id="2147483715" r:id="rId59"/>
    <p:sldLayoutId id="2147483716" r:id="rId60"/>
    <p:sldLayoutId id="2147483717" r:id="rId61"/>
    <p:sldLayoutId id="2147483718" r:id="rId62"/>
    <p:sldLayoutId id="2147483719" r:id="rId63"/>
    <p:sldLayoutId id="2147483720" r:id="rId64"/>
    <p:sldLayoutId id="2147483721" r:id="rId65"/>
    <p:sldLayoutId id="2147483722" r:id="rId66"/>
    <p:sldLayoutId id="2147483723" r:id="rId67"/>
    <p:sldLayoutId id="2147483724" r:id="rId68"/>
    <p:sldLayoutId id="2147483725" r:id="rId69"/>
    <p:sldLayoutId id="2147483726" r:id="rId70"/>
    <p:sldLayoutId id="2147483727" r:id="rId71"/>
    <p:sldLayoutId id="2147483728" r:id="rId72"/>
    <p:sldLayoutId id="2147483763" r:id="rId73"/>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userDrawn="1">
          <p15:clr>
            <a:srgbClr val="F26B43"/>
          </p15:clr>
        </p15:guide>
        <p15:guide id="2" pos="7401" userDrawn="1">
          <p15:clr>
            <a:srgbClr val="F26B43"/>
          </p15:clr>
        </p15:guide>
        <p15:guide id="3" pos="279" userDrawn="1">
          <p15:clr>
            <a:srgbClr val="F26B43"/>
          </p15:clr>
        </p15:guide>
        <p15:guide id="4" pos="551" userDrawn="1">
          <p15:clr>
            <a:srgbClr val="F26B43"/>
          </p15:clr>
        </p15:guide>
        <p15:guide id="5" pos="7129" userDrawn="1">
          <p15:clr>
            <a:srgbClr val="F26B43"/>
          </p15:clr>
        </p15:guide>
        <p15:guide id="6" orient="horz" pos="4042" userDrawn="1">
          <p15:clr>
            <a:srgbClr val="F26B43"/>
          </p15:clr>
        </p15:guide>
        <p15:guide id="7" orient="horz" pos="37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3.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35.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jpeg"/><Relationship Id="rId1" Type="http://schemas.openxmlformats.org/officeDocument/2006/relationships/slideLayout" Target="../slideLayouts/slideLayout3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73283"/>
            <a:ext cx="9780588" cy="6858000"/>
          </a:xfr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3156792" y="2874215"/>
            <a:ext cx="8991600" cy="2191253"/>
          </a:xfrm>
        </p:spPr>
        <p:txBody>
          <a:bodyPr/>
          <a:lstStyle/>
          <a:p>
            <a:pPr algn="l"/>
            <a:r>
              <a:rPr lang="en-US" sz="4000" dirty="0"/>
              <a:t>Internationalization of Higher Education: Case of the University of Jordan</a:t>
            </a:r>
            <a:endParaRPr lang="en-US" sz="4000" dirty="0">
              <a:latin typeface="+mn-lt"/>
            </a:endParaRP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5611812" y="5160102"/>
            <a:ext cx="6580188" cy="580921"/>
          </a:xfrm>
        </p:spPr>
        <p:txBody>
          <a:bodyPr/>
          <a:lstStyle/>
          <a:p>
            <a:pPr algn="l"/>
            <a:r>
              <a:rPr lang="en-US" sz="2000" dirty="0"/>
              <a:t>Dr. Hadeel Yaseen - Director – International Affairs Unit</a:t>
            </a:r>
          </a:p>
          <a:p>
            <a:pPr algn="l"/>
            <a:endParaRPr lang="en-US" dirty="0"/>
          </a:p>
        </p:txBody>
      </p:sp>
      <p:pic>
        <p:nvPicPr>
          <p:cNvPr id="6" name="Picture 2" descr="Image result for the university of jordan logo">
            <a:extLst>
              <a:ext uri="{FF2B5EF4-FFF2-40B4-BE49-F238E27FC236}">
                <a16:creationId xmlns:a16="http://schemas.microsoft.com/office/drawing/2014/main" id="{90416BE9-FF77-4D9B-AA5F-6C453E9E5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9594" y="73283"/>
            <a:ext cx="2172406" cy="5809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0588" y="654204"/>
            <a:ext cx="2367804" cy="1733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0588" y="5835657"/>
            <a:ext cx="2367804" cy="963088"/>
          </a:xfrm>
          <a:prstGeom prst="rect">
            <a:avLst/>
          </a:prstGeom>
        </p:spPr>
      </p:pic>
    </p:spTree>
    <p:extLst>
      <p:ext uri="{BB962C8B-B14F-4D97-AF65-F5344CB8AC3E}">
        <p14:creationId xmlns:p14="http://schemas.microsoft.com/office/powerpoint/2010/main" val="359729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88746" y="2399616"/>
            <a:ext cx="6225738" cy="3928894"/>
          </a:xfrm>
        </p:spPr>
        <p:txBody>
          <a:bodyPr vert="horz" lIns="91440" tIns="45720" rIns="91440" bIns="45720" rtlCol="0" anchor="ctr">
            <a:normAutofit/>
          </a:bodyPr>
          <a:lstStyle/>
          <a:p>
            <a:pPr marL="177800" lvl="1" indent="0" algn="just">
              <a:buNone/>
            </a:pPr>
            <a:endParaRPr lang="en-US" sz="1800" b="1" dirty="0"/>
          </a:p>
          <a:p>
            <a:pPr marL="342900" lvl="1" indent="-342900" algn="just">
              <a:lnSpc>
                <a:spcPct val="100000"/>
              </a:lnSpc>
              <a:spcBef>
                <a:spcPts val="324"/>
              </a:spcBef>
              <a:buClr>
                <a:schemeClr val="tx1"/>
              </a:buClr>
              <a:buFont typeface="Wingdings" panose="05000000000000000000" pitchFamily="2" charset="2"/>
              <a:buChar char="Ø"/>
              <a:defRPr/>
            </a:pPr>
            <a:r>
              <a:rPr lang="en-US" sz="1600" dirty="0">
                <a:solidFill>
                  <a:srgbClr val="3F5779"/>
                </a:solidFill>
              </a:rPr>
              <a:t>Recognizing digital mobility at national and institutional levels has the potential to increase accessibility for real.</a:t>
            </a:r>
          </a:p>
          <a:p>
            <a:pPr marL="342900" lvl="1" indent="-342900" algn="just">
              <a:lnSpc>
                <a:spcPct val="100000"/>
              </a:lnSpc>
              <a:spcBef>
                <a:spcPts val="324"/>
              </a:spcBef>
              <a:buClr>
                <a:schemeClr val="tx1"/>
              </a:buClr>
              <a:buFont typeface="Wingdings" panose="05000000000000000000" pitchFamily="2" charset="2"/>
              <a:buChar char="Ø"/>
              <a:defRPr/>
            </a:pPr>
            <a:r>
              <a:rPr lang="en-US" sz="1600" dirty="0">
                <a:solidFill>
                  <a:srgbClr val="3F5779"/>
                </a:solidFill>
              </a:rPr>
              <a:t>Joint staff trainings across the network are seen as a valuable opportunity.</a:t>
            </a:r>
          </a:p>
          <a:p>
            <a:pPr marL="342900" lvl="1" indent="-342900" algn="just">
              <a:lnSpc>
                <a:spcPct val="100000"/>
              </a:lnSpc>
              <a:spcBef>
                <a:spcPts val="324"/>
              </a:spcBef>
              <a:buClr>
                <a:schemeClr val="tx1"/>
              </a:buClr>
              <a:buFont typeface="Wingdings" panose="05000000000000000000" pitchFamily="2" charset="2"/>
              <a:buChar char="Ø"/>
              <a:defRPr/>
            </a:pPr>
            <a:r>
              <a:rPr lang="en-US" sz="1600" dirty="0">
                <a:solidFill>
                  <a:srgbClr val="3F5779"/>
                </a:solidFill>
              </a:rPr>
              <a:t>Curriculum internationalization.</a:t>
            </a:r>
          </a:p>
          <a:p>
            <a:pPr marL="342900" lvl="1" indent="-342900" algn="just">
              <a:lnSpc>
                <a:spcPct val="100000"/>
              </a:lnSpc>
              <a:spcBef>
                <a:spcPts val="324"/>
              </a:spcBef>
              <a:buClr>
                <a:schemeClr val="tx1"/>
              </a:buClr>
              <a:buFont typeface="Wingdings" panose="05000000000000000000" pitchFamily="2" charset="2"/>
              <a:buChar char="Ø"/>
              <a:defRPr/>
            </a:pPr>
            <a:r>
              <a:rPr lang="en-US" sz="1600" dirty="0">
                <a:solidFill>
                  <a:srgbClr val="3F5779"/>
                </a:solidFill>
              </a:rPr>
              <a:t>Short-term virtual exchanges; semester or year virtual mobilities.</a:t>
            </a:r>
          </a:p>
          <a:p>
            <a:pPr marL="342900" lvl="1" indent="-342900" algn="just">
              <a:lnSpc>
                <a:spcPct val="100000"/>
              </a:lnSpc>
              <a:spcBef>
                <a:spcPts val="324"/>
              </a:spcBef>
              <a:buClr>
                <a:schemeClr val="tx1"/>
              </a:buClr>
              <a:buFont typeface="Wingdings" panose="05000000000000000000" pitchFamily="2" charset="2"/>
              <a:buChar char="Ø"/>
              <a:defRPr/>
            </a:pPr>
            <a:r>
              <a:rPr lang="en-US" sz="1600" dirty="0">
                <a:solidFill>
                  <a:srgbClr val="3F5779"/>
                </a:solidFill>
              </a:rPr>
              <a:t>Increasing  and  speeding  up  research  collaborations.</a:t>
            </a:r>
          </a:p>
          <a:p>
            <a:pPr marL="342900" lvl="1" indent="-342900" algn="just">
              <a:lnSpc>
                <a:spcPct val="100000"/>
              </a:lnSpc>
              <a:spcBef>
                <a:spcPts val="324"/>
              </a:spcBef>
              <a:buClr>
                <a:schemeClr val="tx1"/>
              </a:buClr>
              <a:buFont typeface="Wingdings" panose="05000000000000000000" pitchFamily="2" charset="2"/>
              <a:buChar char="Ø"/>
              <a:defRPr/>
            </a:pPr>
            <a:r>
              <a:rPr lang="en-US" sz="1600" dirty="0">
                <a:solidFill>
                  <a:srgbClr val="3F5779"/>
                </a:solidFill>
              </a:rPr>
              <a:t>Sharing resources.</a:t>
            </a:r>
          </a:p>
          <a:p>
            <a:pPr marL="342900" lvl="1" indent="-342900" algn="just">
              <a:lnSpc>
                <a:spcPct val="100000"/>
              </a:lnSpc>
              <a:spcBef>
                <a:spcPts val="324"/>
              </a:spcBef>
              <a:buClr>
                <a:schemeClr val="tx1"/>
              </a:buClr>
              <a:buFont typeface="Wingdings" panose="05000000000000000000" pitchFamily="2" charset="2"/>
              <a:buChar char="Ø"/>
              <a:defRPr/>
            </a:pPr>
            <a:r>
              <a:rPr lang="en-US" sz="1600" dirty="0">
                <a:solidFill>
                  <a:srgbClr val="3F5779"/>
                </a:solidFill>
              </a:rPr>
              <a:t>Engaging researchers to connect online with their peers.</a:t>
            </a:r>
          </a:p>
          <a:p>
            <a:pPr marL="342900" lvl="1" indent="-342900" algn="just">
              <a:lnSpc>
                <a:spcPct val="100000"/>
              </a:lnSpc>
              <a:spcBef>
                <a:spcPts val="324"/>
              </a:spcBef>
              <a:buClr>
                <a:schemeClr val="tx1"/>
              </a:buClr>
              <a:buFont typeface="Wingdings" panose="05000000000000000000" pitchFamily="2" charset="2"/>
              <a:buChar char="Ø"/>
              <a:defRPr/>
            </a:pPr>
            <a:r>
              <a:rPr lang="en-US" sz="1600" dirty="0">
                <a:solidFill>
                  <a:srgbClr val="3F5779"/>
                </a:solidFill>
              </a:rPr>
              <a:t>Inclusion of a broad range of university staff in internationalization activities; Virtual Conferences and Webinars. </a:t>
            </a:r>
          </a:p>
          <a:p>
            <a:pPr marL="342900" lvl="1" indent="-342900" algn="just">
              <a:lnSpc>
                <a:spcPct val="100000"/>
              </a:lnSpc>
              <a:spcBef>
                <a:spcPts val="324"/>
              </a:spcBef>
              <a:buClr>
                <a:schemeClr val="tx1"/>
              </a:buClr>
              <a:buFont typeface="Wingdings" panose="05000000000000000000" pitchFamily="2" charset="2"/>
              <a:buChar char="Ø"/>
              <a:defRPr/>
            </a:pPr>
            <a:r>
              <a:rPr lang="en-US" sz="1600" dirty="0">
                <a:solidFill>
                  <a:srgbClr val="3F5779"/>
                </a:solidFill>
              </a:rPr>
              <a:t>Mainstreaming Open Science.</a:t>
            </a:r>
          </a:p>
          <a:p>
            <a:pPr lvl="1"/>
            <a:endParaRPr lang="en-US" sz="1600" dirty="0">
              <a:solidFill>
                <a:srgbClr val="000000"/>
              </a:solidFill>
            </a:endParaRPr>
          </a:p>
        </p:txBody>
      </p:sp>
      <p:sp>
        <p:nvSpPr>
          <p:cNvPr id="4" name="Title 3"/>
          <p:cNvSpPr>
            <a:spLocks noGrp="1"/>
          </p:cNvSpPr>
          <p:nvPr>
            <p:ph type="title"/>
          </p:nvPr>
        </p:nvSpPr>
        <p:spPr>
          <a:xfrm>
            <a:off x="5388746" y="712251"/>
            <a:ext cx="6013442" cy="778822"/>
          </a:xfrm>
        </p:spPr>
        <p:txBody>
          <a:bodyPr vert="horz" lIns="91440" tIns="45720" rIns="91440" bIns="45720" rtlCol="0" anchor="ctr">
            <a:noAutofit/>
          </a:bodyPr>
          <a:lstStyle/>
          <a:p>
            <a:r>
              <a:rPr lang="en-US" dirty="0">
                <a:solidFill>
                  <a:schemeClr val="tx1"/>
                </a:solidFill>
              </a:rPr>
              <a:t>Opportunities For   Internationalization</a:t>
            </a:r>
            <a:endParaRPr lang="en-US" sz="3200" dirty="0">
              <a:solidFill>
                <a:schemeClr val="tx1"/>
              </a:solidFill>
            </a:endParaRPr>
          </a:p>
        </p:txBody>
      </p:sp>
      <p:pic>
        <p:nvPicPr>
          <p:cNvPr id="9" name="Picture 2" descr="Image result for the university of jordan logo">
            <a:extLst>
              <a:ext uri="{FF2B5EF4-FFF2-40B4-BE49-F238E27FC236}">
                <a16:creationId xmlns:a16="http://schemas.microsoft.com/office/drawing/2014/main" id="{90416BE9-FF77-4D9B-AA5F-6C453E9E5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7677" y="6038050"/>
            <a:ext cx="2172406" cy="5809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06188" y="1753285"/>
            <a:ext cx="6096000" cy="646331"/>
          </a:xfrm>
          <a:prstGeom prst="rect">
            <a:avLst/>
          </a:prstGeom>
        </p:spPr>
        <p:txBody>
          <a:bodyPr>
            <a:spAutoFit/>
          </a:bodyPr>
          <a:lstStyle/>
          <a:p>
            <a:r>
              <a:rPr lang="en-US" b="1" dirty="0"/>
              <a:t>Universities should consider a focus on the development of innovative interventions, including:</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024" y="843223"/>
            <a:ext cx="5030065" cy="5127746"/>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86960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elated image">
            <a:extLst>
              <a:ext uri="{FF2B5EF4-FFF2-40B4-BE49-F238E27FC236}">
                <a16:creationId xmlns:a16="http://schemas.microsoft.com/office/drawing/2014/main" id="{6F8665F8-5CCD-47F8-9CFA-3C9DBCB65A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791" b="13986"/>
          <a:stretch/>
        </p:blipFill>
        <p:spPr bwMode="auto">
          <a:xfrm>
            <a:off x="-1" y="-764507"/>
            <a:ext cx="12192001" cy="4061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A1A0A4F-F62B-4411-8D3E-82A00A1F480D}"/>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6752B999-CAEB-49BE-835B-3CF1107C4A4E}"/>
              </a:ext>
            </a:extLst>
          </p:cNvPr>
          <p:cNvSpPr>
            <a:spLocks noGrp="1"/>
          </p:cNvSpPr>
          <p:nvPr>
            <p:ph type="subTitle" idx="1"/>
          </p:nvPr>
        </p:nvSpPr>
        <p:spPr>
          <a:solidFill>
            <a:schemeClr val="tx1">
              <a:alpha val="90000"/>
            </a:schemeClr>
          </a:solidFill>
        </p:spPr>
        <p:txBody>
          <a:bodyPr/>
          <a:lstStyle/>
          <a:p>
            <a:r>
              <a:rPr lang="en-US" dirty="0"/>
              <a:t>Dr. Hadeel Yaseen</a:t>
            </a:r>
          </a:p>
          <a:p>
            <a:endParaRPr lang="en-US" dirty="0"/>
          </a:p>
        </p:txBody>
      </p:sp>
      <p:sp>
        <p:nvSpPr>
          <p:cNvPr id="6" name="Text Placeholder 5">
            <a:extLst>
              <a:ext uri="{FF2B5EF4-FFF2-40B4-BE49-F238E27FC236}">
                <a16:creationId xmlns:a16="http://schemas.microsoft.com/office/drawing/2014/main" id="{70BF050E-254E-4B6E-9FC2-EEF19C8B0A85}"/>
              </a:ext>
            </a:extLst>
          </p:cNvPr>
          <p:cNvSpPr>
            <a:spLocks noGrp="1"/>
          </p:cNvSpPr>
          <p:nvPr>
            <p:ph type="body" sz="quarter" idx="15"/>
          </p:nvPr>
        </p:nvSpPr>
        <p:spPr>
          <a:xfrm>
            <a:off x="1926767" y="5363196"/>
            <a:ext cx="1800225" cy="280988"/>
          </a:xfrm>
        </p:spPr>
        <p:txBody>
          <a:bodyPr/>
          <a:lstStyle/>
          <a:p>
            <a:r>
              <a:rPr lang="en-US" dirty="0">
                <a:solidFill>
                  <a:schemeClr val="bg1"/>
                </a:solidFill>
              </a:rPr>
              <a:t>Email:</a:t>
            </a:r>
          </a:p>
        </p:txBody>
      </p:sp>
      <p:sp>
        <p:nvSpPr>
          <p:cNvPr id="8" name="Text Placeholder 7">
            <a:extLst>
              <a:ext uri="{FF2B5EF4-FFF2-40B4-BE49-F238E27FC236}">
                <a16:creationId xmlns:a16="http://schemas.microsoft.com/office/drawing/2014/main" id="{77041CB1-E53C-4035-AA8A-3C22023836D9}"/>
              </a:ext>
            </a:extLst>
          </p:cNvPr>
          <p:cNvSpPr>
            <a:spLocks noGrp="1"/>
          </p:cNvSpPr>
          <p:nvPr>
            <p:ph type="body" sz="quarter" idx="17"/>
          </p:nvPr>
        </p:nvSpPr>
        <p:spPr>
          <a:xfrm>
            <a:off x="5212867" y="5392218"/>
            <a:ext cx="1800225" cy="280988"/>
          </a:xfrm>
        </p:spPr>
        <p:txBody>
          <a:bodyPr/>
          <a:lstStyle/>
          <a:p>
            <a:r>
              <a:rPr lang="en-US" dirty="0">
                <a:solidFill>
                  <a:schemeClr val="bg1"/>
                </a:solidFill>
              </a:rPr>
              <a:t>Phone:</a:t>
            </a:r>
          </a:p>
        </p:txBody>
      </p:sp>
      <p:sp>
        <p:nvSpPr>
          <p:cNvPr id="18" name="Text Placeholder 17">
            <a:extLst>
              <a:ext uri="{FF2B5EF4-FFF2-40B4-BE49-F238E27FC236}">
                <a16:creationId xmlns:a16="http://schemas.microsoft.com/office/drawing/2014/main" id="{5BD461F9-57FC-4A31-834B-644E9726B118}"/>
              </a:ext>
            </a:extLst>
          </p:cNvPr>
          <p:cNvSpPr>
            <a:spLocks noGrp="1"/>
          </p:cNvSpPr>
          <p:nvPr>
            <p:ph type="body" sz="quarter" idx="19"/>
          </p:nvPr>
        </p:nvSpPr>
        <p:spPr>
          <a:xfrm>
            <a:off x="8697839" y="5400284"/>
            <a:ext cx="1800225" cy="280988"/>
          </a:xfrm>
        </p:spPr>
        <p:txBody>
          <a:bodyPr/>
          <a:lstStyle/>
          <a:p>
            <a:r>
              <a:rPr lang="en-US" dirty="0">
                <a:solidFill>
                  <a:schemeClr val="bg1"/>
                </a:solidFill>
              </a:rPr>
              <a:t>Institute:</a:t>
            </a:r>
          </a:p>
        </p:txBody>
      </p:sp>
      <p:sp>
        <p:nvSpPr>
          <p:cNvPr id="7" name="Text Placeholder 6">
            <a:extLst>
              <a:ext uri="{FF2B5EF4-FFF2-40B4-BE49-F238E27FC236}">
                <a16:creationId xmlns:a16="http://schemas.microsoft.com/office/drawing/2014/main" id="{C685B246-8C76-4D5B-BE88-82AB21F8FF2D}"/>
              </a:ext>
            </a:extLst>
          </p:cNvPr>
          <p:cNvSpPr>
            <a:spLocks noGrp="1"/>
          </p:cNvSpPr>
          <p:nvPr>
            <p:ph type="body" sz="quarter" idx="16"/>
          </p:nvPr>
        </p:nvSpPr>
        <p:spPr>
          <a:xfrm>
            <a:off x="1134879" y="5715990"/>
            <a:ext cx="3384000" cy="280500"/>
          </a:xfrm>
        </p:spPr>
        <p:txBody>
          <a:bodyPr/>
          <a:lstStyle/>
          <a:p>
            <a:r>
              <a:rPr lang="en-US" dirty="0"/>
              <a:t>H.Yaseen@ju.edu.jo</a:t>
            </a:r>
          </a:p>
        </p:txBody>
      </p:sp>
      <p:sp>
        <p:nvSpPr>
          <p:cNvPr id="19" name="Text Placeholder 18">
            <a:extLst>
              <a:ext uri="{FF2B5EF4-FFF2-40B4-BE49-F238E27FC236}">
                <a16:creationId xmlns:a16="http://schemas.microsoft.com/office/drawing/2014/main" id="{1F7C0374-7269-4D0D-8EE7-8FDFF0C65C79}"/>
              </a:ext>
            </a:extLst>
          </p:cNvPr>
          <p:cNvSpPr>
            <a:spLocks noGrp="1"/>
          </p:cNvSpPr>
          <p:nvPr>
            <p:ph type="body" sz="quarter" idx="20"/>
          </p:nvPr>
        </p:nvSpPr>
        <p:spPr>
          <a:xfrm>
            <a:off x="7825459" y="5744575"/>
            <a:ext cx="3240000" cy="280500"/>
          </a:xfrm>
        </p:spPr>
        <p:txBody>
          <a:bodyPr/>
          <a:lstStyle/>
          <a:p>
            <a:r>
              <a:rPr lang="en-US" dirty="0"/>
              <a:t>The University of Jordan</a:t>
            </a:r>
          </a:p>
        </p:txBody>
      </p:sp>
      <p:sp>
        <p:nvSpPr>
          <p:cNvPr id="9" name="Text Placeholder 8">
            <a:extLst>
              <a:ext uri="{FF2B5EF4-FFF2-40B4-BE49-F238E27FC236}">
                <a16:creationId xmlns:a16="http://schemas.microsoft.com/office/drawing/2014/main" id="{2E186949-D27F-4D51-97AE-6BD792B73D09}"/>
              </a:ext>
            </a:extLst>
          </p:cNvPr>
          <p:cNvSpPr>
            <a:spLocks noGrp="1"/>
          </p:cNvSpPr>
          <p:nvPr>
            <p:ph type="body" sz="quarter" idx="18"/>
          </p:nvPr>
        </p:nvSpPr>
        <p:spPr>
          <a:xfrm>
            <a:off x="4822169" y="5745012"/>
            <a:ext cx="2700000" cy="280500"/>
          </a:xfrm>
        </p:spPr>
        <p:txBody>
          <a:bodyPr/>
          <a:lstStyle/>
          <a:p>
            <a:r>
              <a:rPr lang="en-US" dirty="0"/>
              <a:t>+962797599929</a:t>
            </a:r>
          </a:p>
        </p:txBody>
      </p:sp>
      <p:pic>
        <p:nvPicPr>
          <p:cNvPr id="12" name="Picture 2" descr="Image result for the university of jordan logo">
            <a:extLst>
              <a:ext uri="{FF2B5EF4-FFF2-40B4-BE49-F238E27FC236}">
                <a16:creationId xmlns:a16="http://schemas.microsoft.com/office/drawing/2014/main" id="{90416BE9-FF77-4D9B-AA5F-6C453E9E5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9594" y="-580921"/>
            <a:ext cx="2172406" cy="58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947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82DBEC-EE72-4155-ACC5-87E80C5606A9}"/>
              </a:ext>
            </a:extLst>
          </p:cNvPr>
          <p:cNvSpPr>
            <a:spLocks noGrp="1"/>
          </p:cNvSpPr>
          <p:nvPr>
            <p:ph idx="1"/>
          </p:nvPr>
        </p:nvSpPr>
        <p:spPr>
          <a:xfrm>
            <a:off x="399786" y="1955409"/>
            <a:ext cx="6001014" cy="4400941"/>
          </a:xfrm>
        </p:spPr>
        <p:txBody>
          <a:bodyPr vert="horz" lIns="91440" tIns="45720" rIns="91440" bIns="45720" rtlCol="0">
            <a:normAutofit/>
          </a:bodyPr>
          <a:lstStyle/>
          <a:p>
            <a:pPr marL="457200" indent="-457200">
              <a:buClr>
                <a:schemeClr val="tx1"/>
              </a:buClr>
              <a:buFont typeface="+mj-lt"/>
              <a:buAutoNum type="arabicParenR"/>
            </a:pPr>
            <a:r>
              <a:rPr lang="en-US" dirty="0"/>
              <a:t>Internationalization of HE – Global Trends </a:t>
            </a:r>
          </a:p>
          <a:p>
            <a:pPr marL="457200" indent="-457200">
              <a:buClr>
                <a:schemeClr val="tx1"/>
              </a:buClr>
              <a:buFont typeface="+mj-lt"/>
              <a:buAutoNum type="arabicParenR"/>
            </a:pPr>
            <a:r>
              <a:rPr lang="en-US" dirty="0" err="1"/>
              <a:t>UoJ</a:t>
            </a:r>
            <a:r>
              <a:rPr lang="en-US" dirty="0"/>
              <a:t> Internationalization Strategy</a:t>
            </a:r>
          </a:p>
          <a:p>
            <a:pPr marL="457200" indent="-457200">
              <a:buClr>
                <a:schemeClr val="tx1"/>
              </a:buClr>
              <a:buFont typeface="+mj-lt"/>
              <a:buAutoNum type="arabicParenR"/>
            </a:pPr>
            <a:r>
              <a:rPr lang="en-US" dirty="0">
                <a:solidFill>
                  <a:schemeClr val="tx1"/>
                </a:solidFill>
              </a:rPr>
              <a:t>Impact of COVID-19 on Internationalization</a:t>
            </a:r>
          </a:p>
          <a:p>
            <a:pPr marL="457200" indent="-457200">
              <a:buClr>
                <a:schemeClr val="tx1"/>
              </a:buClr>
              <a:buFont typeface="+mj-lt"/>
              <a:buAutoNum type="arabicParenR"/>
            </a:pPr>
            <a:r>
              <a:rPr lang="en-US" dirty="0">
                <a:solidFill>
                  <a:schemeClr val="tx1"/>
                </a:solidFill>
              </a:rPr>
              <a:t>Opportunities &amp; Challenges for Internationalization</a:t>
            </a:r>
          </a:p>
          <a:p>
            <a:endParaRPr lang="en-US" sz="1800" b="1" dirty="0"/>
          </a:p>
          <a:p>
            <a:endParaRPr lang="en-US" sz="1800" b="1" dirty="0"/>
          </a:p>
          <a:p>
            <a:endParaRPr lang="en-US" sz="1800" b="1" dirty="0"/>
          </a:p>
          <a:p>
            <a:pPr lvl="0"/>
            <a:endParaRPr lang="en-US" sz="1800" dirty="0"/>
          </a:p>
        </p:txBody>
      </p:sp>
      <p:sp>
        <p:nvSpPr>
          <p:cNvPr id="4" name="Title 3">
            <a:extLst>
              <a:ext uri="{FF2B5EF4-FFF2-40B4-BE49-F238E27FC236}">
                <a16:creationId xmlns:a16="http://schemas.microsoft.com/office/drawing/2014/main" id="{1ABE11BF-33A5-4653-A144-CCCBACF58C30}"/>
              </a:ext>
            </a:extLst>
          </p:cNvPr>
          <p:cNvSpPr>
            <a:spLocks noGrp="1"/>
          </p:cNvSpPr>
          <p:nvPr>
            <p:ph type="title"/>
          </p:nvPr>
        </p:nvSpPr>
        <p:spPr>
          <a:xfrm>
            <a:off x="399787" y="262615"/>
            <a:ext cx="5120114" cy="1692794"/>
          </a:xfrm>
        </p:spPr>
        <p:txBody>
          <a:bodyPr vert="horz" lIns="91440" tIns="45720" rIns="91440" bIns="45720" rtlCol="0" anchor="ctr">
            <a:normAutofit/>
          </a:bodyPr>
          <a:lstStyle/>
          <a:p>
            <a:r>
              <a:rPr lang="en-US" dirty="0">
                <a:solidFill>
                  <a:schemeClr val="tx1"/>
                </a:solidFill>
              </a:rPr>
              <a:t>Overview</a:t>
            </a:r>
            <a:endParaRPr lang="en-US" b="0" dirty="0">
              <a:solidFill>
                <a:schemeClr val="tx1"/>
              </a:solidFill>
            </a:endParaRPr>
          </a:p>
        </p:txBody>
      </p:sp>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a:xfrm>
            <a:off x="6941820" y="6356350"/>
            <a:ext cx="1165860" cy="365125"/>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8699F50C-BE38-4BD0-BA84-9B090E1F2B9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2" descr="Related image">
            <a:extLst>
              <a:ext uri="{FF2B5EF4-FFF2-40B4-BE49-F238E27FC236}">
                <a16:creationId xmlns:a16="http://schemas.microsoft.com/office/drawing/2014/main" id="{7CDE8F5E-C63A-4486-8E76-344E3B74BD7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41"/>
          <a:stretch/>
        </p:blipFill>
        <p:spPr bwMode="auto">
          <a:xfrm>
            <a:off x="6214783" y="10"/>
            <a:ext cx="5977216"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77217" y="3244334"/>
            <a:ext cx="237566" cy="369332"/>
          </a:xfrm>
          <a:prstGeom prst="rect">
            <a:avLst/>
          </a:prstGeom>
        </p:spPr>
        <p:txBody>
          <a:bodyPr wrap="none">
            <a:spAutoFit/>
          </a:bodyPr>
          <a:lstStyle/>
          <a:p>
            <a:r>
              <a:rPr lang="en-US" dirty="0"/>
              <a:t> </a:t>
            </a:r>
          </a:p>
        </p:txBody>
      </p:sp>
      <p:sp>
        <p:nvSpPr>
          <p:cNvPr id="3" name="Rectangle 2"/>
          <p:cNvSpPr/>
          <p:nvPr/>
        </p:nvSpPr>
        <p:spPr>
          <a:xfrm>
            <a:off x="5977217" y="3244334"/>
            <a:ext cx="237566" cy="369332"/>
          </a:xfrm>
          <a:prstGeom prst="rect">
            <a:avLst/>
          </a:prstGeom>
        </p:spPr>
        <p:txBody>
          <a:bodyPr wrap="none">
            <a:spAutoFit/>
          </a:bodyPr>
          <a:lstStyle/>
          <a:p>
            <a:r>
              <a:rPr lang="en-US" dirty="0"/>
              <a:t> </a:t>
            </a:r>
          </a:p>
        </p:txBody>
      </p:sp>
      <p:pic>
        <p:nvPicPr>
          <p:cNvPr id="11" name="Picture 2" descr="Image result for the university of jordan logo">
            <a:extLst>
              <a:ext uri="{FF2B5EF4-FFF2-40B4-BE49-F238E27FC236}">
                <a16:creationId xmlns:a16="http://schemas.microsoft.com/office/drawing/2014/main" id="{90416BE9-FF77-4D9B-AA5F-6C453E9E5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4327" y="199225"/>
            <a:ext cx="2172406" cy="58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78817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82DBEC-EE72-4155-ACC5-87E80C5606A9}"/>
              </a:ext>
            </a:extLst>
          </p:cNvPr>
          <p:cNvSpPr>
            <a:spLocks noGrp="1"/>
          </p:cNvSpPr>
          <p:nvPr>
            <p:ph idx="1"/>
          </p:nvPr>
        </p:nvSpPr>
        <p:spPr>
          <a:xfrm>
            <a:off x="304400" y="1940962"/>
            <a:ext cx="5419344" cy="3667868"/>
          </a:xfrm>
        </p:spPr>
        <p:txBody>
          <a:bodyPr vert="horz" lIns="91440" tIns="45720" rIns="91440" bIns="45720" rtlCol="0">
            <a:noAutofit/>
          </a:bodyPr>
          <a:lstStyle/>
          <a:p>
            <a:pPr>
              <a:buClr>
                <a:schemeClr val="tx1"/>
              </a:buClr>
            </a:pPr>
            <a:r>
              <a:rPr lang="en-US" sz="1600" dirty="0"/>
              <a:t>A relatively new but broad and varied phenomenon.</a:t>
            </a:r>
          </a:p>
          <a:p>
            <a:pPr>
              <a:buClr>
                <a:schemeClr val="tx1"/>
              </a:buClr>
            </a:pPr>
            <a:r>
              <a:rPr lang="en-US" sz="1600" dirty="0"/>
              <a:t>Internationalization has become a major opportunity and a serious challenge for universities worldwide. </a:t>
            </a:r>
          </a:p>
          <a:p>
            <a:pPr>
              <a:buClr>
                <a:schemeClr val="tx1"/>
              </a:buClr>
            </a:pPr>
            <a:r>
              <a:rPr lang="en-US" sz="1600" dirty="0"/>
              <a:t>Internationalization has evolved from a marginal activity to a key aspect of the reform agenda</a:t>
            </a:r>
          </a:p>
          <a:p>
            <a:pPr>
              <a:buClr>
                <a:schemeClr val="tx1"/>
              </a:buClr>
            </a:pPr>
            <a:r>
              <a:rPr lang="en-US" sz="1600" dirty="0"/>
              <a:t>Driven by a dynamic combination of political, economic, socio-cultural and academic rationales and stakeholders</a:t>
            </a:r>
          </a:p>
          <a:p>
            <a:pPr>
              <a:buClr>
                <a:schemeClr val="tx1"/>
              </a:buClr>
            </a:pPr>
            <a:r>
              <a:rPr lang="en-US" sz="1600" dirty="0"/>
              <a:t>The idea of internationalization is now a key objective in the strategic plans of most universities and colleges around the world</a:t>
            </a:r>
          </a:p>
          <a:p>
            <a:pPr>
              <a:buClr>
                <a:schemeClr val="tx1"/>
              </a:buClr>
            </a:pPr>
            <a:r>
              <a:rPr lang="en-US" sz="1600" dirty="0"/>
              <a:t>Growing importance of internationalization at all levels </a:t>
            </a:r>
          </a:p>
          <a:p>
            <a:pPr algn="just">
              <a:buClr>
                <a:srgbClr val="3F5779"/>
              </a:buClr>
            </a:pPr>
            <a:r>
              <a:rPr lang="en-US" sz="1600" dirty="0"/>
              <a:t>The positive aspects of internationalization include improved academic quality, internationally oriented students and staff, national and international citizenship for students and staff, enriching international practical experience, opportunity to study in a foreign language and Increased possibilities in finding a job at home or abroad.</a:t>
            </a:r>
          </a:p>
        </p:txBody>
      </p:sp>
      <p:pic>
        <p:nvPicPr>
          <p:cNvPr id="13" name="Picture Placeholder 12" descr="A large white building&#10;&#10;Description automatically generated">
            <a:extLst>
              <a:ext uri="{FF2B5EF4-FFF2-40B4-BE49-F238E27FC236}">
                <a16:creationId xmlns:a16="http://schemas.microsoft.com/office/drawing/2014/main" id="{066FE296-3466-420F-AD6C-D3A37B973B7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2108" r="-2" b="12106"/>
          <a:stretch/>
        </p:blipFill>
        <p:spPr>
          <a:xfrm>
            <a:off x="5424514" y="10"/>
            <a:ext cx="6767486" cy="3364982"/>
          </a:xfrm>
          <a:custGeom>
            <a:avLst/>
            <a:gdLst>
              <a:gd name="connsiteX0" fmla="*/ 0 w 7308975"/>
              <a:gd name="connsiteY0" fmla="*/ 0 h 3364992"/>
              <a:gd name="connsiteX1" fmla="*/ 7308975 w 7308975"/>
              <a:gd name="connsiteY1" fmla="*/ 0 h 3364992"/>
              <a:gd name="connsiteX2" fmla="*/ 7308975 w 7308975"/>
              <a:gd name="connsiteY2" fmla="*/ 3364992 h 3364992"/>
              <a:gd name="connsiteX3" fmla="*/ 1210305 w 7308975"/>
              <a:gd name="connsiteY3" fmla="*/ 3364992 h 3364992"/>
              <a:gd name="connsiteX4" fmla="*/ 1192705 w 7308975"/>
              <a:gd name="connsiteY4" fmla="*/ 2943200 h 3364992"/>
              <a:gd name="connsiteX5" fmla="*/ 62981 w 7308975"/>
              <a:gd name="connsiteY5" fmla="*/ 69271 h 336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a:xfrm>
            <a:off x="9009888" y="6356350"/>
            <a:ext cx="2743200" cy="365125"/>
          </a:xfrm>
          <a:prstGeom prst="ellipse">
            <a:avLst/>
          </a:prstGeom>
        </p:spPr>
        <p:txBody>
          <a:bodyPr vert="horz" lIns="91440" tIns="45720" rIns="91440" bIns="45720" rtlCol="0" anchor="ctr">
            <a:normAutofit/>
          </a:bodyPr>
          <a:lstStyle/>
          <a:p>
            <a:pPr algn="r">
              <a:lnSpc>
                <a:spcPct val="90000"/>
              </a:lnSpc>
              <a:spcAft>
                <a:spcPts val="600"/>
              </a:spcAft>
              <a:defRPr/>
            </a:pPr>
            <a:fld id="{8699F50C-BE38-4BD0-BA84-9B090E1F2B9B}" type="slidenum">
              <a:rPr lang="en-US">
                <a:solidFill>
                  <a:schemeClr val="bg1"/>
                </a:solidFill>
              </a:rPr>
              <a:pPr algn="r">
                <a:lnSpc>
                  <a:spcPct val="90000"/>
                </a:lnSpc>
                <a:spcAft>
                  <a:spcPts val="600"/>
                </a:spcAft>
                <a:defRPr/>
              </a:pPr>
              <a:t>3</a:t>
            </a:fld>
            <a:endParaRPr lang="en-US">
              <a:solidFill>
                <a:schemeClr val="bg1"/>
              </a:solidFill>
            </a:endParaRPr>
          </a:p>
        </p:txBody>
      </p:sp>
      <p:pic>
        <p:nvPicPr>
          <p:cNvPr id="2056" name="Picture 8" descr="Image result for university of jordan hd">
            <a:extLst>
              <a:ext uri="{FF2B5EF4-FFF2-40B4-BE49-F238E27FC236}">
                <a16:creationId xmlns:a16="http://schemas.microsoft.com/office/drawing/2014/main" id="{92F97D4C-E498-444F-A8E3-7FFE125867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834" r="-2" b="-2"/>
          <a:stretch/>
        </p:blipFill>
        <p:spPr bwMode="auto">
          <a:xfrm>
            <a:off x="5424514" y="3493008"/>
            <a:ext cx="6767486" cy="3364992"/>
          </a:xfrm>
          <a:custGeom>
            <a:avLst/>
            <a:gdLst>
              <a:gd name="connsiteX0" fmla="*/ 1210305 w 7308975"/>
              <a:gd name="connsiteY0" fmla="*/ 0 h 3364992"/>
              <a:gd name="connsiteX1" fmla="*/ 7308975 w 7308975"/>
              <a:gd name="connsiteY1" fmla="*/ 0 h 3364992"/>
              <a:gd name="connsiteX2" fmla="*/ 7308975 w 7308975"/>
              <a:gd name="connsiteY2" fmla="*/ 3364992 h 3364992"/>
              <a:gd name="connsiteX3" fmla="*/ 0 w 7308975"/>
              <a:gd name="connsiteY3" fmla="*/ 3364992 h 3364992"/>
              <a:gd name="connsiteX4" fmla="*/ 62981 w 7308975"/>
              <a:gd name="connsiteY4" fmla="*/ 3295722 h 3364992"/>
              <a:gd name="connsiteX5" fmla="*/ 1192705 w 7308975"/>
              <a:gd name="connsiteY5" fmla="*/ 421793 h 336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p:nvSpPr>
          <p:cNvPr id="9" name="Title 3">
            <a:extLst>
              <a:ext uri="{FF2B5EF4-FFF2-40B4-BE49-F238E27FC236}">
                <a16:creationId xmlns:a16="http://schemas.microsoft.com/office/drawing/2014/main" id="{1ABE11BF-33A5-4653-A144-CCCBACF58C30}"/>
              </a:ext>
            </a:extLst>
          </p:cNvPr>
          <p:cNvSpPr>
            <a:spLocks noGrp="1"/>
          </p:cNvSpPr>
          <p:nvPr>
            <p:ph type="title"/>
          </p:nvPr>
        </p:nvSpPr>
        <p:spPr>
          <a:xfrm>
            <a:off x="304400" y="409914"/>
            <a:ext cx="5120114" cy="1692794"/>
          </a:xfrm>
        </p:spPr>
        <p:txBody>
          <a:bodyPr vert="horz" lIns="91440" tIns="45720" rIns="91440" bIns="45720" rtlCol="0" anchor="ctr">
            <a:noAutofit/>
          </a:bodyPr>
          <a:lstStyle/>
          <a:p>
            <a:r>
              <a:rPr lang="en-US" sz="3200" dirty="0">
                <a:solidFill>
                  <a:schemeClr val="tx1"/>
                </a:solidFill>
              </a:rPr>
              <a:t>Internationalization of HE – Global Trends</a:t>
            </a:r>
          </a:p>
        </p:txBody>
      </p:sp>
      <p:pic>
        <p:nvPicPr>
          <p:cNvPr id="8" name="Picture 2" descr="Image result for the university of jordan logo">
            <a:extLst>
              <a:ext uri="{FF2B5EF4-FFF2-40B4-BE49-F238E27FC236}">
                <a16:creationId xmlns:a16="http://schemas.microsoft.com/office/drawing/2014/main" id="{90416BE9-FF77-4D9B-AA5F-6C453E9E56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4327" y="199225"/>
            <a:ext cx="2172406" cy="58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693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Box 12">
            <a:extLst>
              <a:ext uri="{FF2B5EF4-FFF2-40B4-BE49-F238E27FC236}">
                <a16:creationId xmlns:a16="http://schemas.microsoft.com/office/drawing/2014/main" id="{1CE05795-4A13-4D08-B9D3-5F74ED7BA567}"/>
              </a:ext>
            </a:extLst>
          </p:cNvPr>
          <p:cNvSpPr txBox="1">
            <a:spLocks noChangeArrowheads="1"/>
          </p:cNvSpPr>
          <p:nvPr/>
        </p:nvSpPr>
        <p:spPr bwMode="auto">
          <a:xfrm>
            <a:off x="1501776" y="194178"/>
            <a:ext cx="9001125" cy="1323975"/>
          </a:xfrm>
          <a:prstGeom prst="rect">
            <a:avLst/>
          </a:prstGeom>
          <a:solidFill>
            <a:schemeClr val="tx1">
              <a:alpha val="60000"/>
            </a:schemeClr>
          </a:solidFill>
        </p:spPr>
        <p:txBody>
          <a:bodyPr vert="horz" lIns="396000" tIns="45720" rIns="91440" bIns="45720" rtlCol="0" anchor="ctr" anchorCtr="0">
            <a:noAutofit/>
          </a:bodyPr>
          <a:lstStyle>
            <a:defPPr>
              <a:defRPr lang="ru-RU"/>
            </a:defPPr>
            <a:lvl1pPr indent="0" algn="ctr">
              <a:lnSpc>
                <a:spcPct val="90000"/>
              </a:lnSpc>
              <a:spcBef>
                <a:spcPct val="0"/>
              </a:spcBef>
              <a:buFont typeface="Arial" panose="020B0604020202020204" pitchFamily="34" charset="0"/>
              <a:buNone/>
              <a:defRPr sz="3600" b="1">
                <a:solidFill>
                  <a:schemeClr val="bg1"/>
                </a:solidFill>
                <a:latin typeface="+mj-lt"/>
                <a:ea typeface="+mj-ea"/>
                <a:cs typeface="+mj-cs"/>
              </a:defRPr>
            </a:lvl1pPr>
            <a:lvl2pPr indent="0">
              <a:lnSpc>
                <a:spcPct val="90000"/>
              </a:lnSpc>
              <a:spcBef>
                <a:spcPts val="500"/>
              </a:spcBef>
              <a:buFont typeface="Arial" panose="020B0604020202020204" pitchFamily="34" charset="0"/>
              <a:buNone/>
              <a:defRPr sz="2800">
                <a:solidFill>
                  <a:schemeClr val="bg1"/>
                </a:solidFill>
              </a:defRPr>
            </a:lvl2pPr>
            <a:lvl3pPr indent="0">
              <a:lnSpc>
                <a:spcPct val="90000"/>
              </a:lnSpc>
              <a:spcBef>
                <a:spcPts val="500"/>
              </a:spcBef>
              <a:buFont typeface="Arial" panose="020B0604020202020204" pitchFamily="34" charset="0"/>
              <a:buNone/>
              <a:defRPr sz="2800">
                <a:solidFill>
                  <a:schemeClr val="bg1"/>
                </a:solidFill>
              </a:defRPr>
            </a:lvl3pPr>
            <a:lvl4pPr indent="0">
              <a:lnSpc>
                <a:spcPct val="90000"/>
              </a:lnSpc>
              <a:spcBef>
                <a:spcPts val="500"/>
              </a:spcBef>
              <a:buFont typeface="Arial" panose="020B0604020202020204" pitchFamily="34" charset="0"/>
              <a:buNone/>
              <a:defRPr sz="2800">
                <a:solidFill>
                  <a:schemeClr val="bg1"/>
                </a:solidFill>
              </a:defRPr>
            </a:lvl4pPr>
            <a:lvl5pPr indent="0">
              <a:lnSpc>
                <a:spcPct val="90000"/>
              </a:lnSpc>
              <a:spcBef>
                <a:spcPts val="500"/>
              </a:spcBef>
              <a:buFont typeface="Arial" panose="020B0604020202020204" pitchFamily="34" charset="0"/>
              <a:buNone/>
              <a:defRPr sz="2800">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en-US" dirty="0" err="1"/>
              <a:t>UoJ</a:t>
            </a:r>
            <a:r>
              <a:rPr lang="en-US" altLang="en-US" dirty="0"/>
              <a:t> Internationalization Strategy</a:t>
            </a:r>
          </a:p>
        </p:txBody>
      </p:sp>
      <p:sp>
        <p:nvSpPr>
          <p:cNvPr id="5" name="Content Placeholder 5">
            <a:extLst>
              <a:ext uri="{FF2B5EF4-FFF2-40B4-BE49-F238E27FC236}">
                <a16:creationId xmlns:a16="http://schemas.microsoft.com/office/drawing/2014/main" id="{33009899-2BCA-4C04-AACE-E2755F7C97DD}"/>
              </a:ext>
            </a:extLst>
          </p:cNvPr>
          <p:cNvSpPr txBox="1">
            <a:spLocks/>
          </p:cNvSpPr>
          <p:nvPr/>
        </p:nvSpPr>
        <p:spPr>
          <a:xfrm>
            <a:off x="1118236" y="1703070"/>
            <a:ext cx="9989820" cy="4663440"/>
          </a:xfrm>
          <a:prstGeom prst="rect">
            <a:avLst/>
          </a:prstGeom>
        </p:spPr>
        <p:txBody>
          <a:bodyPr vert="horz" lIns="91440" tIns="45720" rIns="91440" bIns="45720" rtlCol="0">
            <a:normAutofit/>
          </a:bodyPr>
          <a:lstStyle>
            <a:lvl1pPr marL="342887" indent="-342887" algn="l" defTabSz="914400" rtl="0" eaLnBrk="1" latinLnBrk="0" hangingPunct="1">
              <a:lnSpc>
                <a:spcPct val="90000"/>
              </a:lnSpc>
              <a:spcBef>
                <a:spcPts val="1000"/>
              </a:spcBef>
              <a:buClr>
                <a:srgbClr val="0F5494"/>
              </a:buClr>
              <a:buFont typeface="Arial" pitchFamily="34" charset="0"/>
              <a:buChar char="•"/>
              <a:defRPr sz="280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F549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0996" indent="-340996" algn="just">
              <a:buClr>
                <a:schemeClr val="tx1"/>
              </a:buClr>
              <a:buFontTx/>
              <a:buChar char="•"/>
            </a:pPr>
            <a:r>
              <a:rPr lang="en-US" altLang="en-US" sz="2000" dirty="0"/>
              <a:t>Internationalization is one of the pillars of UJ’s 2017-2022 Strategic Plan. </a:t>
            </a:r>
          </a:p>
          <a:p>
            <a:pPr marL="340996" indent="-340996" algn="just">
              <a:buClr>
                <a:schemeClr val="tx1"/>
              </a:buClr>
              <a:buFontTx/>
              <a:buChar char="•"/>
            </a:pPr>
            <a:r>
              <a:rPr lang="en-US" altLang="en-US" sz="2000" dirty="0"/>
              <a:t>Forging national, regional, and international strategic partnerships is one of the six strategic priorities of UJ that serve its mission of providing students with fulfilling learning experiences and conducting knowledge-producing research.</a:t>
            </a:r>
          </a:p>
          <a:p>
            <a:pPr marL="340996" indent="-340996" algn="just">
              <a:buClr>
                <a:schemeClr val="tx1"/>
              </a:buClr>
              <a:buFontTx/>
              <a:buChar char="•"/>
            </a:pPr>
            <a:r>
              <a:rPr lang="en-US" altLang="en-US" sz="2000" dirty="0"/>
              <a:t>UJ’s strategic plan complies with the strategic objectives of the National Strategy for Human Resource Development 2016 – 2025 which include raising the standards of HE research, teaching and learning to those expected from the best modern universities; incentivizing and encouraging universities to take greater responsibility for making significant contributions to national economic and social goals and to enable the adoption of international best practices in teaching and learning that will support improved access and quality.</a:t>
            </a:r>
          </a:p>
          <a:p>
            <a:pPr marL="340996" indent="-340996" algn="just">
              <a:buClr>
                <a:schemeClr val="tx1"/>
              </a:buClr>
              <a:buFontTx/>
              <a:buChar char="•"/>
            </a:pPr>
            <a:r>
              <a:rPr lang="en-US" altLang="en-US" sz="2000" dirty="0"/>
              <a:t>UOJ designed its internationalization strategy to fully prepare and cope effectively with future challenges, and we have consequently allocated dedicated staff and other resources to meet the needs in this regard. The International Affairs Unit (IAU) was empowered in order to implement the new internationalization structure. </a:t>
            </a:r>
          </a:p>
        </p:txBody>
      </p:sp>
      <p:pic>
        <p:nvPicPr>
          <p:cNvPr id="2" name="Picture 2" descr="Image result for the university of jordan logo">
            <a:extLst>
              <a:ext uri="{FF2B5EF4-FFF2-40B4-BE49-F238E27FC236}">
                <a16:creationId xmlns:a16="http://schemas.microsoft.com/office/drawing/2014/main" id="{5E5BFFA8-D8BF-4A39-958D-C6070FACC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9594" y="6277079"/>
            <a:ext cx="2172406" cy="58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34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Box 12">
            <a:extLst>
              <a:ext uri="{FF2B5EF4-FFF2-40B4-BE49-F238E27FC236}">
                <a16:creationId xmlns:a16="http://schemas.microsoft.com/office/drawing/2014/main" id="{1CE05795-4A13-4D08-B9D3-5F74ED7BA567}"/>
              </a:ext>
            </a:extLst>
          </p:cNvPr>
          <p:cNvSpPr txBox="1">
            <a:spLocks noChangeArrowheads="1"/>
          </p:cNvSpPr>
          <p:nvPr/>
        </p:nvSpPr>
        <p:spPr bwMode="auto">
          <a:xfrm>
            <a:off x="1501776" y="194178"/>
            <a:ext cx="9001125" cy="1323975"/>
          </a:xfrm>
          <a:prstGeom prst="rect">
            <a:avLst/>
          </a:prstGeom>
          <a:solidFill>
            <a:schemeClr val="tx1">
              <a:alpha val="60000"/>
            </a:schemeClr>
          </a:solidFill>
        </p:spPr>
        <p:txBody>
          <a:bodyPr vert="horz" lIns="396000" tIns="45720" rIns="91440" bIns="45720" rtlCol="0" anchor="ctr" anchorCtr="0">
            <a:noAutofit/>
          </a:bodyPr>
          <a:lstStyle>
            <a:defPPr>
              <a:defRPr lang="ru-RU"/>
            </a:defPPr>
            <a:lvl1pPr indent="0" algn="ctr">
              <a:lnSpc>
                <a:spcPct val="90000"/>
              </a:lnSpc>
              <a:spcBef>
                <a:spcPct val="0"/>
              </a:spcBef>
              <a:buFont typeface="Arial" panose="020B0604020202020204" pitchFamily="34" charset="0"/>
              <a:buNone/>
              <a:defRPr sz="3600" b="1">
                <a:solidFill>
                  <a:schemeClr val="bg1"/>
                </a:solidFill>
                <a:latin typeface="+mj-lt"/>
                <a:ea typeface="+mj-ea"/>
                <a:cs typeface="+mj-cs"/>
              </a:defRPr>
            </a:lvl1pPr>
            <a:lvl2pPr indent="0">
              <a:lnSpc>
                <a:spcPct val="90000"/>
              </a:lnSpc>
              <a:spcBef>
                <a:spcPts val="500"/>
              </a:spcBef>
              <a:buFont typeface="Arial" panose="020B0604020202020204" pitchFamily="34" charset="0"/>
              <a:buNone/>
              <a:defRPr sz="2800">
                <a:solidFill>
                  <a:schemeClr val="bg1"/>
                </a:solidFill>
              </a:defRPr>
            </a:lvl2pPr>
            <a:lvl3pPr indent="0">
              <a:lnSpc>
                <a:spcPct val="90000"/>
              </a:lnSpc>
              <a:spcBef>
                <a:spcPts val="500"/>
              </a:spcBef>
              <a:buFont typeface="Arial" panose="020B0604020202020204" pitchFamily="34" charset="0"/>
              <a:buNone/>
              <a:defRPr sz="2800">
                <a:solidFill>
                  <a:schemeClr val="bg1"/>
                </a:solidFill>
              </a:defRPr>
            </a:lvl3pPr>
            <a:lvl4pPr indent="0">
              <a:lnSpc>
                <a:spcPct val="90000"/>
              </a:lnSpc>
              <a:spcBef>
                <a:spcPts val="500"/>
              </a:spcBef>
              <a:buFont typeface="Arial" panose="020B0604020202020204" pitchFamily="34" charset="0"/>
              <a:buNone/>
              <a:defRPr sz="2800">
                <a:solidFill>
                  <a:schemeClr val="bg1"/>
                </a:solidFill>
              </a:defRPr>
            </a:lvl4pPr>
            <a:lvl5pPr indent="0">
              <a:lnSpc>
                <a:spcPct val="90000"/>
              </a:lnSpc>
              <a:spcBef>
                <a:spcPts val="500"/>
              </a:spcBef>
              <a:buFont typeface="Arial" panose="020B0604020202020204" pitchFamily="34" charset="0"/>
              <a:buNone/>
              <a:defRPr sz="2800">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en-US" dirty="0" err="1"/>
              <a:t>UoJ</a:t>
            </a:r>
            <a:r>
              <a:rPr lang="en-US" altLang="en-US" dirty="0"/>
              <a:t> Strategic Objectives &amp; Initiatives</a:t>
            </a:r>
          </a:p>
        </p:txBody>
      </p:sp>
      <p:sp>
        <p:nvSpPr>
          <p:cNvPr id="5" name="Content Placeholder 5">
            <a:extLst>
              <a:ext uri="{FF2B5EF4-FFF2-40B4-BE49-F238E27FC236}">
                <a16:creationId xmlns:a16="http://schemas.microsoft.com/office/drawing/2014/main" id="{33009899-2BCA-4C04-AACE-E2755F7C97DD}"/>
              </a:ext>
            </a:extLst>
          </p:cNvPr>
          <p:cNvSpPr txBox="1">
            <a:spLocks/>
          </p:cNvSpPr>
          <p:nvPr/>
        </p:nvSpPr>
        <p:spPr>
          <a:xfrm>
            <a:off x="1118236" y="1703070"/>
            <a:ext cx="9989820" cy="2388483"/>
          </a:xfrm>
          <a:prstGeom prst="rect">
            <a:avLst/>
          </a:prstGeom>
        </p:spPr>
        <p:txBody>
          <a:bodyPr vert="horz" lIns="91440" tIns="45720" rIns="91440" bIns="45720" rtlCol="0">
            <a:normAutofit fontScale="55000" lnSpcReduction="20000"/>
          </a:bodyPr>
          <a:lstStyle>
            <a:lvl1pPr marL="342887" indent="-342887" algn="l" defTabSz="914400" rtl="0" eaLnBrk="1" latinLnBrk="0" hangingPunct="1">
              <a:lnSpc>
                <a:spcPct val="90000"/>
              </a:lnSpc>
              <a:spcBef>
                <a:spcPts val="1000"/>
              </a:spcBef>
              <a:buClr>
                <a:srgbClr val="0F5494"/>
              </a:buClr>
              <a:buFont typeface="Arial" pitchFamily="34" charset="0"/>
              <a:buChar char="•"/>
              <a:defRPr sz="280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F549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chemeClr val="tx1"/>
              </a:buClr>
              <a:buNone/>
            </a:pPr>
            <a:r>
              <a:rPr lang="en-US" sz="3400" b="1" dirty="0"/>
              <a:t>UOJ Strategic Objectives:</a:t>
            </a:r>
          </a:p>
          <a:p>
            <a:pPr algn="just">
              <a:buClr>
                <a:schemeClr val="tx1"/>
              </a:buClr>
            </a:pPr>
            <a:r>
              <a:rPr lang="en-US" altLang="en-US" sz="2900" dirty="0"/>
              <a:t>To develop effective local, Arab and international strategic partnerships.</a:t>
            </a:r>
          </a:p>
          <a:p>
            <a:pPr algn="just">
              <a:buClr>
                <a:schemeClr val="tx1"/>
              </a:buClr>
            </a:pPr>
            <a:r>
              <a:rPr lang="en-US" altLang="en-US" sz="2900" dirty="0"/>
              <a:t>To forge relations with external bodies that support scientific research and capacity building.</a:t>
            </a:r>
          </a:p>
          <a:p>
            <a:pPr algn="just">
              <a:buClr>
                <a:schemeClr val="tx1"/>
              </a:buClr>
            </a:pPr>
            <a:r>
              <a:rPr lang="en-US" altLang="en-US" sz="2900" dirty="0"/>
              <a:t>To offer joint graduate programs in partnership with international universities and international institutions.</a:t>
            </a:r>
          </a:p>
          <a:p>
            <a:pPr algn="just">
              <a:buClr>
                <a:schemeClr val="tx1"/>
              </a:buClr>
            </a:pPr>
            <a:r>
              <a:rPr lang="en-US" altLang="en-US" sz="2900" dirty="0"/>
              <a:t>To exchange experiences and knowledge globally.</a:t>
            </a:r>
          </a:p>
          <a:p>
            <a:pPr algn="just">
              <a:buClr>
                <a:schemeClr val="tx1"/>
              </a:buClr>
            </a:pPr>
            <a:r>
              <a:rPr lang="en-US" altLang="en-US" sz="2900" dirty="0"/>
              <a:t>To establish a global information system for the documentation and classification of Arabic publications.</a:t>
            </a:r>
          </a:p>
          <a:p>
            <a:pPr algn="just">
              <a:buClr>
                <a:schemeClr val="tx1"/>
              </a:buClr>
            </a:pPr>
            <a:r>
              <a:rPr lang="en-US" altLang="en-US" sz="2900" dirty="0"/>
              <a:t>To maximize benefit from international grant programs.</a:t>
            </a:r>
          </a:p>
          <a:p>
            <a:pPr algn="just">
              <a:buClr>
                <a:schemeClr val="tx1"/>
              </a:buClr>
            </a:pPr>
            <a:endParaRPr lang="en-US" altLang="en-US" sz="2900" dirty="0"/>
          </a:p>
          <a:p>
            <a:pPr marL="0" indent="0" algn="just">
              <a:buClr>
                <a:schemeClr val="tx1"/>
              </a:buClr>
              <a:buNone/>
            </a:pPr>
            <a:endParaRPr lang="en-US" altLang="en-US" sz="3500" b="1" dirty="0"/>
          </a:p>
          <a:p>
            <a:pPr marL="340996" indent="-340996" algn="just">
              <a:buClr>
                <a:schemeClr val="tx1"/>
              </a:buClr>
              <a:buFontTx/>
              <a:buChar char="•"/>
            </a:pPr>
            <a:endParaRPr lang="en-US" altLang="en-US" sz="2000" dirty="0"/>
          </a:p>
        </p:txBody>
      </p:sp>
      <p:pic>
        <p:nvPicPr>
          <p:cNvPr id="2" name="Picture 2" descr="Image result for the university of jordan logo">
            <a:extLst>
              <a:ext uri="{FF2B5EF4-FFF2-40B4-BE49-F238E27FC236}">
                <a16:creationId xmlns:a16="http://schemas.microsoft.com/office/drawing/2014/main" id="{E47A51D7-791F-4C01-AA48-E9C88896C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9594" y="6277079"/>
            <a:ext cx="2172406" cy="58092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728346" y="4207748"/>
            <a:ext cx="5384800" cy="26502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900" b="1" dirty="0"/>
              <a:t>Internationalization Abroad</a:t>
            </a:r>
          </a:p>
          <a:p>
            <a:pPr>
              <a:buClr>
                <a:schemeClr val="tx1"/>
              </a:buClr>
              <a:buFont typeface="Wingdings" panose="05000000000000000000" pitchFamily="2" charset="2"/>
              <a:buChar char="Ø"/>
            </a:pPr>
            <a:r>
              <a:rPr lang="en-US" sz="1600" dirty="0"/>
              <a:t>Student Degree Mobility</a:t>
            </a:r>
          </a:p>
          <a:p>
            <a:pPr>
              <a:buClr>
                <a:schemeClr val="tx1"/>
              </a:buClr>
              <a:buFont typeface="Wingdings" panose="05000000000000000000" pitchFamily="2" charset="2"/>
              <a:buChar char="Ø"/>
            </a:pPr>
            <a:r>
              <a:rPr lang="en-US" sz="1600" dirty="0"/>
              <a:t>Student Credit Mobility</a:t>
            </a:r>
          </a:p>
          <a:p>
            <a:pPr>
              <a:buClr>
                <a:schemeClr val="tx1"/>
              </a:buClr>
              <a:buFont typeface="Wingdings" panose="05000000000000000000" pitchFamily="2" charset="2"/>
              <a:buChar char="Ø"/>
            </a:pPr>
            <a:r>
              <a:rPr lang="en-US" sz="1600" dirty="0"/>
              <a:t>Student short term Mobility</a:t>
            </a:r>
          </a:p>
          <a:p>
            <a:pPr>
              <a:buClr>
                <a:schemeClr val="tx1"/>
              </a:buClr>
              <a:buFont typeface="Wingdings" panose="05000000000000000000" pitchFamily="2" charset="2"/>
              <a:buChar char="Ø"/>
            </a:pPr>
            <a:r>
              <a:rPr lang="en-US" sz="1600" dirty="0"/>
              <a:t>Staff Mobility</a:t>
            </a:r>
          </a:p>
          <a:p>
            <a:pPr>
              <a:buClr>
                <a:schemeClr val="tx1"/>
              </a:buClr>
              <a:buFont typeface="Wingdings" panose="05000000000000000000" pitchFamily="2" charset="2"/>
              <a:buChar char="Ø"/>
            </a:pPr>
            <a:r>
              <a:rPr lang="en-US" sz="1600" dirty="0"/>
              <a:t>Program mobility</a:t>
            </a:r>
          </a:p>
          <a:p>
            <a:endParaRPr lang="en-US" dirty="0"/>
          </a:p>
        </p:txBody>
      </p:sp>
      <p:sp>
        <p:nvSpPr>
          <p:cNvPr id="9" name="Content Placeholder 3"/>
          <p:cNvSpPr txBox="1">
            <a:spLocks/>
          </p:cNvSpPr>
          <p:nvPr/>
        </p:nvSpPr>
        <p:spPr>
          <a:xfrm>
            <a:off x="6113146" y="4168094"/>
            <a:ext cx="5384800" cy="26502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b="1" dirty="0"/>
              <a:t>Internationalization at Home</a:t>
            </a:r>
          </a:p>
          <a:p>
            <a:pPr>
              <a:lnSpc>
                <a:spcPct val="100000"/>
              </a:lnSpc>
              <a:buClr>
                <a:schemeClr val="tx1"/>
              </a:buClr>
              <a:buFont typeface="Wingdings" panose="05000000000000000000" pitchFamily="2" charset="2"/>
              <a:buChar char="Ø"/>
            </a:pPr>
            <a:r>
              <a:rPr lang="en-US" sz="1700" dirty="0"/>
              <a:t>Campus internationalization (e.g. Aqaba)</a:t>
            </a:r>
          </a:p>
          <a:p>
            <a:pPr>
              <a:lnSpc>
                <a:spcPct val="100000"/>
              </a:lnSpc>
              <a:buClr>
                <a:schemeClr val="tx1"/>
              </a:buClr>
              <a:buFont typeface="Wingdings" panose="05000000000000000000" pitchFamily="2" charset="2"/>
              <a:buChar char="Ø"/>
            </a:pPr>
            <a:r>
              <a:rPr lang="en-US" sz="1700" dirty="0"/>
              <a:t>Internationalization of the Curriculum</a:t>
            </a:r>
          </a:p>
          <a:p>
            <a:pPr>
              <a:lnSpc>
                <a:spcPct val="100000"/>
              </a:lnSpc>
              <a:buClr>
                <a:schemeClr val="tx1"/>
              </a:buClr>
              <a:buFont typeface="Wingdings" panose="05000000000000000000" pitchFamily="2" charset="2"/>
              <a:buChar char="Ø"/>
            </a:pPr>
            <a:r>
              <a:rPr lang="en-US" sz="1700" dirty="0"/>
              <a:t>Joint Programs</a:t>
            </a:r>
          </a:p>
          <a:p>
            <a:pPr>
              <a:lnSpc>
                <a:spcPct val="100000"/>
              </a:lnSpc>
              <a:buClr>
                <a:schemeClr val="tx1"/>
              </a:buClr>
              <a:buFont typeface="Wingdings" panose="05000000000000000000" pitchFamily="2" charset="2"/>
              <a:buChar char="Ø"/>
            </a:pPr>
            <a:r>
              <a:rPr lang="en-US" sz="1700" dirty="0"/>
              <a:t>Intercultural and international competences and learning outcomes </a:t>
            </a:r>
          </a:p>
          <a:p>
            <a:pPr>
              <a:lnSpc>
                <a:spcPct val="100000"/>
              </a:lnSpc>
              <a:buClr>
                <a:schemeClr val="tx1"/>
              </a:buClr>
              <a:buFont typeface="Wingdings" panose="05000000000000000000" pitchFamily="2" charset="2"/>
              <a:buChar char="Ø"/>
            </a:pPr>
            <a:endParaRPr lang="en-US" sz="2300" dirty="0"/>
          </a:p>
        </p:txBody>
      </p:sp>
    </p:spTree>
    <p:extLst>
      <p:ext uri="{BB962C8B-B14F-4D97-AF65-F5344CB8AC3E}">
        <p14:creationId xmlns:p14="http://schemas.microsoft.com/office/powerpoint/2010/main" val="3853618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6" descr="mana (4)">
            <a:extLst>
              <a:ext uri="{FF2B5EF4-FFF2-40B4-BE49-F238E27FC236}">
                <a16:creationId xmlns:a16="http://schemas.microsoft.com/office/drawing/2014/main" id="{FE182B90-6E40-4E21-8E6D-3F4E5E665BA9}"/>
              </a:ext>
            </a:extLst>
          </p:cNvPr>
          <p:cNvPicPr>
            <a:picLocks noGrp="1" noChangeAspect="1" noChangeArrowheads="1"/>
          </p:cNvPicPr>
          <p:nvPr>
            <p:ph type="pic" sz="quarter" idx="14"/>
          </p:nvPr>
        </p:nvPicPr>
        <p:blipFill rotWithShape="1">
          <a:blip r:embed="rId2" cstate="print">
            <a:alphaModFix/>
          </a:blip>
          <a:srcRect l="18742" r="18740" b="-2"/>
          <a:stretch/>
        </p:blipFill>
        <p:spPr bwMode="auto">
          <a:xfrm>
            <a:off x="-305" y="-1"/>
            <a:ext cx="6423053" cy="6858001"/>
          </a:xfrm>
          <a:prstGeom prst="rect">
            <a:avLst/>
          </a:prstGeom>
          <a:noFill/>
        </p:spPr>
      </p:pic>
      <p:sp>
        <p:nvSpPr>
          <p:cNvPr id="5" name="Title 4">
            <a:extLst>
              <a:ext uri="{FF2B5EF4-FFF2-40B4-BE49-F238E27FC236}">
                <a16:creationId xmlns:a16="http://schemas.microsoft.com/office/drawing/2014/main" id="{921A8229-31EA-4AF7-99EE-40493D34F2F7}"/>
              </a:ext>
            </a:extLst>
          </p:cNvPr>
          <p:cNvSpPr>
            <a:spLocks noGrp="1"/>
          </p:cNvSpPr>
          <p:nvPr>
            <p:ph type="title"/>
          </p:nvPr>
        </p:nvSpPr>
        <p:spPr>
          <a:xfrm>
            <a:off x="6757155" y="960077"/>
            <a:ext cx="4800261" cy="1644592"/>
          </a:xfrm>
        </p:spPr>
        <p:txBody>
          <a:bodyPr vert="horz" lIns="91440" tIns="45720" rIns="91440" bIns="45720" rtlCol="0" anchor="t">
            <a:normAutofit/>
          </a:bodyPr>
          <a:lstStyle/>
          <a:p>
            <a:r>
              <a:rPr lang="en-US" i="1" dirty="0">
                <a:solidFill>
                  <a:schemeClr val="tx1"/>
                </a:solidFill>
              </a:rPr>
              <a:t>Active Agreements</a:t>
            </a:r>
            <a:r>
              <a:rPr lang="en-US" i="1">
                <a:solidFill>
                  <a:schemeClr val="tx1"/>
                </a:solidFill>
              </a:rPr>
              <a:t>: 160</a:t>
            </a:r>
            <a:endParaRPr lang="en-US" i="1" dirty="0">
              <a:solidFill>
                <a:schemeClr val="tx1"/>
              </a:solidFill>
            </a:endParaRPr>
          </a:p>
        </p:txBody>
      </p:sp>
      <p:graphicFrame>
        <p:nvGraphicFramePr>
          <p:cNvPr id="8" name="Chart 7">
            <a:extLst>
              <a:ext uri="{FF2B5EF4-FFF2-40B4-BE49-F238E27FC236}">
                <a16:creationId xmlns:a16="http://schemas.microsoft.com/office/drawing/2014/main" id="{21ADC8AC-5197-4BB0-94AB-A42E7B66C1E2}"/>
              </a:ext>
            </a:extLst>
          </p:cNvPr>
          <p:cNvGraphicFramePr/>
          <p:nvPr/>
        </p:nvGraphicFramePr>
        <p:xfrm>
          <a:off x="6535623" y="1978702"/>
          <a:ext cx="5543197" cy="4682969"/>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Image result for the university of jordan logo">
            <a:extLst>
              <a:ext uri="{FF2B5EF4-FFF2-40B4-BE49-F238E27FC236}">
                <a16:creationId xmlns:a16="http://schemas.microsoft.com/office/drawing/2014/main" id="{90416BE9-FF77-4D9B-AA5F-6C453E9E5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4327" y="199225"/>
            <a:ext cx="2172406" cy="58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007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74" t="14821" r="21439" b="7227"/>
          <a:stretch/>
        </p:blipFill>
        <p:spPr bwMode="auto">
          <a:xfrm>
            <a:off x="202957" y="717439"/>
            <a:ext cx="11693776" cy="6140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Image result for the university of jordan logo">
            <a:extLst>
              <a:ext uri="{FF2B5EF4-FFF2-40B4-BE49-F238E27FC236}">
                <a16:creationId xmlns:a16="http://schemas.microsoft.com/office/drawing/2014/main" id="{90416BE9-FF77-4D9B-AA5F-6C453E9E5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327" y="199225"/>
            <a:ext cx="2172406" cy="58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618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Box 12">
            <a:extLst>
              <a:ext uri="{FF2B5EF4-FFF2-40B4-BE49-F238E27FC236}">
                <a16:creationId xmlns:a16="http://schemas.microsoft.com/office/drawing/2014/main" id="{1CE05795-4A13-4D08-B9D3-5F74ED7BA567}"/>
              </a:ext>
            </a:extLst>
          </p:cNvPr>
          <p:cNvSpPr txBox="1">
            <a:spLocks noChangeArrowheads="1"/>
          </p:cNvSpPr>
          <p:nvPr/>
        </p:nvSpPr>
        <p:spPr bwMode="auto">
          <a:xfrm>
            <a:off x="1501776" y="194178"/>
            <a:ext cx="9001125" cy="1323975"/>
          </a:xfrm>
          <a:prstGeom prst="rect">
            <a:avLst/>
          </a:prstGeom>
          <a:solidFill>
            <a:schemeClr val="tx1">
              <a:alpha val="60000"/>
            </a:schemeClr>
          </a:solidFill>
        </p:spPr>
        <p:txBody>
          <a:bodyPr vert="horz" lIns="396000" tIns="45720" rIns="91440" bIns="45720" rtlCol="0" anchor="ctr" anchorCtr="0">
            <a:noAutofit/>
          </a:bodyPr>
          <a:lstStyle>
            <a:defPPr>
              <a:defRPr lang="ru-RU"/>
            </a:defPPr>
            <a:lvl1pPr indent="0" algn="ctr">
              <a:lnSpc>
                <a:spcPct val="90000"/>
              </a:lnSpc>
              <a:spcBef>
                <a:spcPct val="0"/>
              </a:spcBef>
              <a:buFont typeface="Arial" panose="020B0604020202020204" pitchFamily="34" charset="0"/>
              <a:buNone/>
              <a:defRPr sz="3600" b="1">
                <a:solidFill>
                  <a:schemeClr val="bg1"/>
                </a:solidFill>
                <a:latin typeface="+mj-lt"/>
                <a:ea typeface="+mj-ea"/>
                <a:cs typeface="+mj-cs"/>
              </a:defRPr>
            </a:lvl1pPr>
            <a:lvl2pPr indent="0">
              <a:lnSpc>
                <a:spcPct val="90000"/>
              </a:lnSpc>
              <a:spcBef>
                <a:spcPts val="500"/>
              </a:spcBef>
              <a:buFont typeface="Arial" panose="020B0604020202020204" pitchFamily="34" charset="0"/>
              <a:buNone/>
              <a:defRPr sz="2800">
                <a:solidFill>
                  <a:schemeClr val="bg1"/>
                </a:solidFill>
              </a:defRPr>
            </a:lvl2pPr>
            <a:lvl3pPr indent="0">
              <a:lnSpc>
                <a:spcPct val="90000"/>
              </a:lnSpc>
              <a:spcBef>
                <a:spcPts val="500"/>
              </a:spcBef>
              <a:buFont typeface="Arial" panose="020B0604020202020204" pitchFamily="34" charset="0"/>
              <a:buNone/>
              <a:defRPr sz="2800">
                <a:solidFill>
                  <a:schemeClr val="bg1"/>
                </a:solidFill>
              </a:defRPr>
            </a:lvl3pPr>
            <a:lvl4pPr indent="0">
              <a:lnSpc>
                <a:spcPct val="90000"/>
              </a:lnSpc>
              <a:spcBef>
                <a:spcPts val="500"/>
              </a:spcBef>
              <a:buFont typeface="Arial" panose="020B0604020202020204" pitchFamily="34" charset="0"/>
              <a:buNone/>
              <a:defRPr sz="2800">
                <a:solidFill>
                  <a:schemeClr val="bg1"/>
                </a:solidFill>
              </a:defRPr>
            </a:lvl4pPr>
            <a:lvl5pPr indent="0">
              <a:lnSpc>
                <a:spcPct val="90000"/>
              </a:lnSpc>
              <a:spcBef>
                <a:spcPts val="500"/>
              </a:spcBef>
              <a:buFont typeface="Arial" panose="020B0604020202020204" pitchFamily="34" charset="0"/>
              <a:buNone/>
              <a:defRPr sz="2800">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en-US" dirty="0"/>
              <a:t>UOJ SWOT Analysis</a:t>
            </a:r>
          </a:p>
        </p:txBody>
      </p:sp>
      <p:pic>
        <p:nvPicPr>
          <p:cNvPr id="6" name="Picture 2" descr="Image result for the university of jordan logo">
            <a:extLst>
              <a:ext uri="{FF2B5EF4-FFF2-40B4-BE49-F238E27FC236}">
                <a16:creationId xmlns:a16="http://schemas.microsoft.com/office/drawing/2014/main" id="{90416BE9-FF77-4D9B-AA5F-6C453E9E5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9594" y="6277079"/>
            <a:ext cx="2172406" cy="5809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10">
            <a:extLst>
              <a:ext uri="{FF2B5EF4-FFF2-40B4-BE49-F238E27FC236}">
                <a16:creationId xmlns:a16="http://schemas.microsoft.com/office/drawing/2014/main" id="{9D014682-2406-4A56-A81E-A13908840ED6}"/>
              </a:ext>
            </a:extLst>
          </p:cNvPr>
          <p:cNvGraphicFramePr>
            <a:graphicFrameLocks noGrp="1"/>
          </p:cNvGraphicFramePr>
          <p:nvPr>
            <p:extLst>
              <p:ext uri="{D42A27DB-BD31-4B8C-83A1-F6EECF244321}">
                <p14:modId xmlns:p14="http://schemas.microsoft.com/office/powerpoint/2010/main" val="1227914927"/>
              </p:ext>
            </p:extLst>
          </p:nvPr>
        </p:nvGraphicFramePr>
        <p:xfrm>
          <a:off x="1225123" y="1812659"/>
          <a:ext cx="9554430" cy="3901440"/>
        </p:xfrm>
        <a:graphic>
          <a:graphicData uri="http://schemas.openxmlformats.org/drawingml/2006/table">
            <a:tbl>
              <a:tblPr rtl="1" firstRow="1" bandRow="1">
                <a:tableStyleId>{7E9639D4-E3E2-4D34-9284-5A2195B3D0D7}</a:tableStyleId>
              </a:tblPr>
              <a:tblGrid>
                <a:gridCol w="4777215">
                  <a:extLst>
                    <a:ext uri="{9D8B030D-6E8A-4147-A177-3AD203B41FA5}">
                      <a16:colId xmlns:a16="http://schemas.microsoft.com/office/drawing/2014/main" val="260283681"/>
                    </a:ext>
                  </a:extLst>
                </a:gridCol>
                <a:gridCol w="4777215">
                  <a:extLst>
                    <a:ext uri="{9D8B030D-6E8A-4147-A177-3AD203B41FA5}">
                      <a16:colId xmlns:a16="http://schemas.microsoft.com/office/drawing/2014/main" val="3497464308"/>
                    </a:ext>
                  </a:extLst>
                </a:gridCol>
              </a:tblGrid>
              <a:tr h="323148">
                <a:tc>
                  <a:txBody>
                    <a:bodyPr/>
                    <a:lstStyle/>
                    <a:p>
                      <a:pPr algn="ctr" rtl="1"/>
                      <a:r>
                        <a:rPr lang="en-US" dirty="0"/>
                        <a:t>Weaknesses</a:t>
                      </a:r>
                      <a:endParaRPr lang="ar-JO" dirty="0"/>
                    </a:p>
                  </a:txBody>
                  <a:tcPr anchor="ctr">
                    <a:lnR w="12700" cap="flat" cmpd="sng" algn="ctr">
                      <a:solidFill>
                        <a:schemeClr val="bg2">
                          <a:lumMod val="40000"/>
                          <a:lumOff val="60000"/>
                        </a:schemeClr>
                      </a:solidFill>
                      <a:prstDash val="solid"/>
                      <a:round/>
                      <a:headEnd type="none" w="med" len="med"/>
                      <a:tailEnd type="none" w="med" len="med"/>
                    </a:lnR>
                    <a:solidFill>
                      <a:schemeClr val="tx1">
                        <a:lumMod val="40000"/>
                        <a:lumOff val="60000"/>
                      </a:schemeClr>
                    </a:solidFill>
                  </a:tcPr>
                </a:tc>
                <a:tc>
                  <a:txBody>
                    <a:bodyPr/>
                    <a:lstStyle/>
                    <a:p>
                      <a:pPr algn="ctr" rtl="1"/>
                      <a:r>
                        <a:rPr lang="en-US" dirty="0"/>
                        <a:t>Strength</a:t>
                      </a:r>
                      <a:endParaRPr lang="ar-JO" dirty="0"/>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lumMod val="40000"/>
                        <a:lumOff val="60000"/>
                      </a:schemeClr>
                    </a:solidFill>
                  </a:tcPr>
                </a:tc>
                <a:extLst>
                  <a:ext uri="{0D108BD9-81ED-4DB2-BD59-A6C34878D82A}">
                    <a16:rowId xmlns:a16="http://schemas.microsoft.com/office/drawing/2014/main" val="1523850849"/>
                  </a:ext>
                </a:extLst>
              </a:tr>
              <a:tr h="876000">
                <a:tc>
                  <a:txBody>
                    <a:bodyPr/>
                    <a:lstStyle/>
                    <a:p>
                      <a:pPr algn="l" rtl="1"/>
                      <a:r>
                        <a:rPr lang="en-US" sz="1400" dirty="0"/>
                        <a:t>• Insufficient infrastructure (for teaching, research and service).</a:t>
                      </a:r>
                    </a:p>
                    <a:p>
                      <a:pPr algn="l" rtl="1"/>
                      <a:r>
                        <a:rPr lang="en-US" sz="1400" dirty="0"/>
                        <a:t>• High percentage of university budget is derived from tuition fees. </a:t>
                      </a:r>
                    </a:p>
                    <a:p>
                      <a:pPr algn="l" rtl="1"/>
                      <a:r>
                        <a:rPr lang="en-US" sz="1400" dirty="0"/>
                        <a:t>• Low budget for research and international student scholarships. </a:t>
                      </a:r>
                    </a:p>
                  </a:txBody>
                  <a:tcPr>
                    <a:lnR w="12700" cap="flat" cmpd="sng" algn="ctr">
                      <a:solidFill>
                        <a:schemeClr val="bg2">
                          <a:lumMod val="40000"/>
                          <a:lumOff val="60000"/>
                        </a:schemeClr>
                      </a:solidFill>
                      <a:prstDash val="solid"/>
                      <a:round/>
                      <a:headEnd type="none" w="med" len="med"/>
                      <a:tailEnd type="none" w="med" len="med"/>
                    </a:lnR>
                    <a:lnB w="12700" cap="flat" cmpd="sng" algn="ctr">
                      <a:solidFill>
                        <a:schemeClr val="bg2">
                          <a:lumMod val="40000"/>
                          <a:lumOff val="60000"/>
                        </a:schemeClr>
                      </a:solidFill>
                      <a:prstDash val="solid"/>
                      <a:round/>
                      <a:headEnd type="none" w="med" len="med"/>
                      <a:tailEnd type="none" w="med" len="med"/>
                    </a:lnB>
                  </a:tcPr>
                </a:tc>
                <a:tc>
                  <a:txBody>
                    <a:bodyPr/>
                    <a:lstStyle/>
                    <a:p>
                      <a:pPr algn="l" rtl="0"/>
                      <a:r>
                        <a:rPr lang="en-US" sz="1400" dirty="0"/>
                        <a:t>• Excellent quality of graduates.</a:t>
                      </a:r>
                    </a:p>
                    <a:p>
                      <a:pPr algn="l" rtl="0"/>
                      <a:r>
                        <a:rPr lang="en-US" sz="1400" dirty="0"/>
                        <a:t>• Highly employability rate of graduates.</a:t>
                      </a:r>
                    </a:p>
                    <a:p>
                      <a:pPr algn="l" rtl="0"/>
                      <a:r>
                        <a:rPr lang="en-US" sz="1400" dirty="0"/>
                        <a:t>• Nice campus and strategic location.</a:t>
                      </a:r>
                    </a:p>
                    <a:p>
                      <a:pPr algn="l" rtl="0"/>
                      <a:r>
                        <a:rPr lang="en-US" sz="1400" dirty="0"/>
                        <a:t>• Motivating work environment.</a:t>
                      </a:r>
                    </a:p>
                    <a:p>
                      <a:pPr algn="l" rtl="0"/>
                      <a:r>
                        <a:rPr lang="en-US" sz="1400" dirty="0"/>
                        <a:t>• Good quality of international and local teaching staff.</a:t>
                      </a:r>
                    </a:p>
                    <a:p>
                      <a:pPr algn="l" rtl="0"/>
                      <a:r>
                        <a:rPr lang="en-US" sz="1400" dirty="0"/>
                        <a:t>• Appealing and competitive academic </a:t>
                      </a:r>
                      <a:r>
                        <a:rPr lang="en-US" sz="1400" dirty="0" err="1"/>
                        <a:t>programmes</a:t>
                      </a:r>
                      <a:r>
                        <a:rPr lang="en-US" sz="1400" dirty="0"/>
                        <a:t>.</a:t>
                      </a:r>
                    </a:p>
                    <a:p>
                      <a:pPr algn="l" rtl="0"/>
                      <a:r>
                        <a:rPr lang="en-US" sz="1400" dirty="0"/>
                        <a:t>• National ranking system for quality assurance.</a:t>
                      </a:r>
                    </a:p>
                  </a:txBody>
                  <a:tcPr>
                    <a:lnL w="12700" cap="flat" cmpd="sng" algn="ctr">
                      <a:solidFill>
                        <a:schemeClr val="bg2">
                          <a:lumMod val="40000"/>
                          <a:lumOff val="60000"/>
                        </a:schemeClr>
                      </a:solidFill>
                      <a:prstDash val="solid"/>
                      <a:round/>
                      <a:headEnd type="none" w="med" len="med"/>
                      <a:tailEnd type="none" w="med" len="med"/>
                    </a:lnL>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5671790"/>
                  </a:ext>
                </a:extLst>
              </a:tr>
              <a:tr h="337216">
                <a:tc>
                  <a:txBody>
                    <a:bodyPr/>
                    <a:lstStyle/>
                    <a:p>
                      <a:pPr marL="0" algn="ctr" defTabSz="914400" rtl="1" eaLnBrk="1" latinLnBrk="0" hangingPunct="1"/>
                      <a:r>
                        <a:rPr lang="en-US" sz="1800" b="1" kern="1200" dirty="0">
                          <a:solidFill>
                            <a:schemeClr val="bg1"/>
                          </a:solidFill>
                          <a:latin typeface="+mn-lt"/>
                          <a:ea typeface="+mn-ea"/>
                          <a:cs typeface="+mn-cs"/>
                        </a:rPr>
                        <a:t>Threats</a:t>
                      </a:r>
                      <a:endParaRPr lang="ar-JO" sz="1800" b="1" kern="1200" dirty="0">
                        <a:solidFill>
                          <a:schemeClr val="bg1"/>
                        </a:solidFill>
                        <a:latin typeface="+mn-lt"/>
                        <a:ea typeface="+mn-ea"/>
                        <a:cs typeface="+mn-cs"/>
                      </a:endParaRPr>
                    </a:p>
                  </a:txBody>
                  <a:tcPr anchor="ctr">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tx1">
                        <a:lumMod val="40000"/>
                        <a:lumOff val="60000"/>
                      </a:schemeClr>
                    </a:solidFill>
                  </a:tcPr>
                </a:tc>
                <a:tc>
                  <a:txBody>
                    <a:bodyPr/>
                    <a:lstStyle/>
                    <a:p>
                      <a:pPr marL="0" algn="ctr" defTabSz="914400" rtl="1" eaLnBrk="1" latinLnBrk="0" hangingPunct="1"/>
                      <a:r>
                        <a:rPr lang="en-US" sz="1800" b="1" kern="1200" dirty="0">
                          <a:solidFill>
                            <a:schemeClr val="bg1"/>
                          </a:solidFill>
                          <a:latin typeface="+mn-lt"/>
                          <a:ea typeface="+mn-ea"/>
                          <a:cs typeface="+mn-cs"/>
                        </a:rPr>
                        <a:t>Opportunities</a:t>
                      </a:r>
                      <a:endParaRPr lang="ar-JO" sz="1800" b="1" kern="1200" dirty="0">
                        <a:solidFill>
                          <a:schemeClr val="bg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2456439228"/>
                  </a:ext>
                </a:extLst>
              </a:tr>
              <a:tr h="876000">
                <a:tc>
                  <a:txBody>
                    <a:bodyPr/>
                    <a:lstStyle/>
                    <a:p>
                      <a:pPr marL="0" indent="0" algn="l" rtl="0">
                        <a:buFont typeface="Arial" panose="020B0604020202020204" pitchFamily="34" charset="0"/>
                        <a:buNone/>
                      </a:pPr>
                      <a:r>
                        <a:rPr lang="en-US" sz="1400" dirty="0"/>
                        <a:t>• Limited government &amp; private sector financial support.</a:t>
                      </a:r>
                    </a:p>
                    <a:p>
                      <a:pPr marL="0" indent="0" algn="l" rtl="0">
                        <a:buFont typeface="Arial" panose="020B0604020202020204" pitchFamily="34" charset="0"/>
                        <a:buNone/>
                      </a:pPr>
                      <a:r>
                        <a:rPr lang="en-US" sz="1400" dirty="0"/>
                        <a:t>• Limited applied scientific research by private sector enterprises. </a:t>
                      </a:r>
                    </a:p>
                    <a:p>
                      <a:pPr marL="0" indent="0" algn="l" rtl="0">
                        <a:buFont typeface="Arial" panose="020B0604020202020204" pitchFamily="34" charset="0"/>
                        <a:buNone/>
                      </a:pPr>
                      <a:r>
                        <a:rPr lang="en-US" sz="1400" dirty="0"/>
                        <a:t>• Unstable political situation in the region. </a:t>
                      </a:r>
                    </a:p>
                    <a:p>
                      <a:pPr marL="0" indent="0" algn="l" rtl="0">
                        <a:buFont typeface="Arial" panose="020B0604020202020204" pitchFamily="34" charset="0"/>
                        <a:buNone/>
                      </a:pPr>
                      <a:r>
                        <a:rPr lang="en-US" sz="1400" dirty="0"/>
                        <a:t>•  Impact of Covid-19 on UOJ Internationalization efforts.</a:t>
                      </a:r>
                      <a:endParaRPr lang="ar-JO" sz="1400" dirty="0"/>
                    </a:p>
                  </a:txBody>
                  <a:tcPr>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tcPr>
                </a:tc>
                <a:tc>
                  <a:txBody>
                    <a:bodyPr/>
                    <a:lstStyle/>
                    <a:p>
                      <a:pPr algn="l" rtl="1"/>
                      <a:r>
                        <a:rPr lang="en-US" sz="1400" dirty="0"/>
                        <a:t>• Consolidating partnership with American, European and international funding programs.</a:t>
                      </a:r>
                    </a:p>
                    <a:p>
                      <a:pPr algn="l" rtl="1"/>
                      <a:r>
                        <a:rPr lang="en-US" sz="1400" dirty="0"/>
                        <a:t>• Enhancing internationalization profile.</a:t>
                      </a:r>
                    </a:p>
                    <a:p>
                      <a:pPr algn="l" rtl="1"/>
                      <a:r>
                        <a:rPr lang="en-US" sz="1400" dirty="0"/>
                        <a:t>• Increase prospects of post-graduate scholarships.</a:t>
                      </a:r>
                    </a:p>
                    <a:p>
                      <a:pPr algn="l" rtl="1"/>
                      <a:r>
                        <a:rPr lang="en-US" sz="1400" dirty="0"/>
                        <a:t>• Engage faculty in quality research activities.</a:t>
                      </a:r>
                    </a:p>
                    <a:p>
                      <a:pPr algn="l" rtl="1"/>
                      <a:r>
                        <a:rPr lang="en-US" sz="1400" dirty="0"/>
                        <a:t>• Develop students‟ quality admission criteria.</a:t>
                      </a:r>
                    </a:p>
                    <a:p>
                      <a:pPr algn="l" rtl="1"/>
                      <a:endParaRPr lang="ar-JO" sz="1400" dirty="0"/>
                    </a:p>
                  </a:txBody>
                  <a:tcPr>
                    <a:lnL w="12700" cap="flat" cmpd="sng" algn="ctr">
                      <a:solidFill>
                        <a:schemeClr val="bg2">
                          <a:lumMod val="40000"/>
                          <a:lumOff val="60000"/>
                        </a:schemeClr>
                      </a:solidFill>
                      <a:prstDash val="solid"/>
                      <a:round/>
                      <a:headEnd type="none" w="med" len="med"/>
                      <a:tailEnd type="none" w="med" len="med"/>
                    </a:lnL>
                    <a:lnT w="12700" cap="flat" cmpd="sng" algn="ctr">
                      <a:solidFill>
                        <a:schemeClr val="bg2">
                          <a:lumMod val="40000"/>
                          <a:lumOff val="60000"/>
                        </a:schemeClr>
                      </a:solidFill>
                      <a:prstDash val="solid"/>
                      <a:round/>
                      <a:headEnd type="none" w="med" len="med"/>
                      <a:tailEnd type="none" w="med" len="med"/>
                    </a:lnT>
                  </a:tcPr>
                </a:tc>
                <a:extLst>
                  <a:ext uri="{0D108BD9-81ED-4DB2-BD59-A6C34878D82A}">
                    <a16:rowId xmlns:a16="http://schemas.microsoft.com/office/drawing/2014/main" val="1233958162"/>
                  </a:ext>
                </a:extLst>
              </a:tr>
            </a:tbl>
          </a:graphicData>
        </a:graphic>
      </p:graphicFrame>
    </p:spTree>
    <p:extLst>
      <p:ext uri="{BB962C8B-B14F-4D97-AF65-F5344CB8AC3E}">
        <p14:creationId xmlns:p14="http://schemas.microsoft.com/office/powerpoint/2010/main" val="1253159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88746" y="2149628"/>
            <a:ext cx="6225738" cy="4178882"/>
          </a:xfrm>
        </p:spPr>
        <p:txBody>
          <a:bodyPr vert="horz" lIns="91440" tIns="45720" rIns="91440" bIns="45720" rtlCol="0" anchor="ctr">
            <a:normAutofit fontScale="62500" lnSpcReduction="20000"/>
          </a:bodyPr>
          <a:lstStyle/>
          <a:p>
            <a:pPr marL="177800" lvl="1" indent="0" algn="just">
              <a:buClr>
                <a:srgbClr val="FFFFFF"/>
              </a:buClr>
              <a:buNone/>
            </a:pPr>
            <a:r>
              <a:rPr lang="en-US" sz="2900" b="1" dirty="0">
                <a:solidFill>
                  <a:srgbClr val="3F5779"/>
                </a:solidFill>
              </a:rPr>
              <a:t>The Crisis Has Affected:</a:t>
            </a:r>
          </a:p>
          <a:p>
            <a:pPr marL="177800" lvl="1" indent="0" algn="just">
              <a:buClr>
                <a:srgbClr val="FFFFFF"/>
              </a:buClr>
              <a:buNone/>
            </a:pPr>
            <a:endParaRPr lang="en-US" sz="2900" b="1" dirty="0">
              <a:solidFill>
                <a:srgbClr val="3F5779"/>
              </a:solidFill>
            </a:endParaRPr>
          </a:p>
          <a:p>
            <a:pPr marL="342900" lvl="1" indent="-342900" algn="just">
              <a:lnSpc>
                <a:spcPct val="100000"/>
              </a:lnSpc>
              <a:spcBef>
                <a:spcPts val="324"/>
              </a:spcBef>
              <a:buClr>
                <a:srgbClr val="3F5779"/>
              </a:buClr>
              <a:buFont typeface="Wingdings" panose="05000000000000000000" pitchFamily="2" charset="2"/>
              <a:buChar char="Ø"/>
              <a:defRPr/>
            </a:pPr>
            <a:r>
              <a:rPr lang="en-US" sz="2600" dirty="0">
                <a:solidFill>
                  <a:srgbClr val="3F5779"/>
                </a:solidFill>
              </a:rPr>
              <a:t>Continuity  of learning.</a:t>
            </a:r>
          </a:p>
          <a:p>
            <a:pPr marL="342900" lvl="1" indent="-342900" algn="just">
              <a:lnSpc>
                <a:spcPct val="100000"/>
              </a:lnSpc>
              <a:spcBef>
                <a:spcPts val="324"/>
              </a:spcBef>
              <a:buClr>
                <a:srgbClr val="3F5779"/>
              </a:buClr>
              <a:buFont typeface="Wingdings" panose="05000000000000000000" pitchFamily="2" charset="2"/>
              <a:buChar char="Ø"/>
              <a:defRPr/>
            </a:pPr>
            <a:r>
              <a:rPr lang="en-US" sz="2600" dirty="0">
                <a:solidFill>
                  <a:srgbClr val="3F5779"/>
                </a:solidFill>
              </a:rPr>
              <a:t>International Mobility.</a:t>
            </a:r>
          </a:p>
          <a:p>
            <a:pPr marL="342900" lvl="1" indent="-342900" algn="just">
              <a:lnSpc>
                <a:spcPct val="100000"/>
              </a:lnSpc>
              <a:spcBef>
                <a:spcPts val="324"/>
              </a:spcBef>
              <a:buClr>
                <a:srgbClr val="3F5779"/>
              </a:buClr>
              <a:buFont typeface="Wingdings" panose="05000000000000000000" pitchFamily="2" charset="2"/>
              <a:buChar char="Ø"/>
              <a:defRPr/>
            </a:pPr>
            <a:r>
              <a:rPr lang="en-US" sz="2600" dirty="0">
                <a:solidFill>
                  <a:srgbClr val="3F5779"/>
                </a:solidFill>
              </a:rPr>
              <a:t>Research mobility exchanges will be postponed to later in 2021.</a:t>
            </a:r>
          </a:p>
          <a:p>
            <a:pPr marL="342900" lvl="1" indent="-342900" algn="just">
              <a:lnSpc>
                <a:spcPct val="100000"/>
              </a:lnSpc>
              <a:spcBef>
                <a:spcPts val="324"/>
              </a:spcBef>
              <a:buClr>
                <a:srgbClr val="3F5779"/>
              </a:buClr>
              <a:buFont typeface="Wingdings" panose="05000000000000000000" pitchFamily="2" charset="2"/>
              <a:buChar char="Ø"/>
              <a:defRPr/>
            </a:pPr>
            <a:r>
              <a:rPr lang="en-US" sz="2600" dirty="0">
                <a:solidFill>
                  <a:srgbClr val="3F5779"/>
                </a:solidFill>
              </a:rPr>
              <a:t>Safety and legal status of international  students.</a:t>
            </a:r>
          </a:p>
          <a:p>
            <a:pPr marL="342900" lvl="1" indent="-342900" algn="just">
              <a:lnSpc>
                <a:spcPct val="100000"/>
              </a:lnSpc>
              <a:spcBef>
                <a:spcPts val="324"/>
              </a:spcBef>
              <a:buClr>
                <a:srgbClr val="3F5779"/>
              </a:buClr>
              <a:buFont typeface="Wingdings" panose="05000000000000000000" pitchFamily="2" charset="2"/>
              <a:buChar char="Ø"/>
              <a:defRPr/>
            </a:pPr>
            <a:r>
              <a:rPr lang="en-US" sz="2600" dirty="0">
                <a:solidFill>
                  <a:srgbClr val="3F5779"/>
                </a:solidFill>
              </a:rPr>
              <a:t>Students’ perception of the value of studying abroad for their degree.</a:t>
            </a:r>
          </a:p>
          <a:p>
            <a:pPr marL="342900" lvl="1" indent="-342900" algn="just">
              <a:lnSpc>
                <a:spcPct val="100000"/>
              </a:lnSpc>
              <a:spcBef>
                <a:spcPts val="324"/>
              </a:spcBef>
              <a:buClr>
                <a:srgbClr val="3F5779"/>
              </a:buClr>
              <a:buFont typeface="Wingdings" panose="05000000000000000000" pitchFamily="2" charset="2"/>
              <a:buChar char="Ø"/>
              <a:defRPr/>
            </a:pPr>
            <a:r>
              <a:rPr lang="en-US" sz="2600" dirty="0">
                <a:solidFill>
                  <a:srgbClr val="3F5779"/>
                </a:solidFill>
              </a:rPr>
              <a:t>The meaning of ‘partnership’ has been redefined: partnerships will no longer be based mostly on mobility.</a:t>
            </a:r>
          </a:p>
          <a:p>
            <a:pPr marL="342900" lvl="1" indent="-342900" algn="just">
              <a:lnSpc>
                <a:spcPct val="100000"/>
              </a:lnSpc>
              <a:spcBef>
                <a:spcPts val="324"/>
              </a:spcBef>
              <a:buClr>
                <a:srgbClr val="3F5779"/>
              </a:buClr>
              <a:buFont typeface="Wingdings" panose="05000000000000000000" pitchFamily="2" charset="2"/>
              <a:buChar char="Ø"/>
              <a:defRPr/>
            </a:pPr>
            <a:endParaRPr lang="en-US" sz="2900" dirty="0">
              <a:solidFill>
                <a:srgbClr val="3F5779"/>
              </a:solidFill>
            </a:endParaRPr>
          </a:p>
          <a:p>
            <a:pPr marL="266700" lvl="1" indent="0" algn="just">
              <a:buClr>
                <a:srgbClr val="3F5779"/>
              </a:buClr>
              <a:buNone/>
            </a:pPr>
            <a:r>
              <a:rPr lang="en-US" sz="2900" b="1" dirty="0">
                <a:solidFill>
                  <a:srgbClr val="3F5779"/>
                </a:solidFill>
              </a:rPr>
              <a:t>Students are missing out on:</a:t>
            </a:r>
          </a:p>
          <a:p>
            <a:pPr marL="266700" lvl="1" indent="0" algn="just">
              <a:buClr>
                <a:srgbClr val="3F5779"/>
              </a:buClr>
              <a:buNone/>
            </a:pPr>
            <a:endParaRPr lang="en-US" sz="2900" b="1" dirty="0">
              <a:solidFill>
                <a:srgbClr val="3F5779"/>
              </a:solidFill>
            </a:endParaRPr>
          </a:p>
          <a:p>
            <a:pPr marL="342900" lvl="1" indent="-342900" algn="just">
              <a:spcBef>
                <a:spcPts val="324"/>
              </a:spcBef>
              <a:buClr>
                <a:srgbClr val="3F5779"/>
              </a:buClr>
              <a:buFont typeface="Wingdings" panose="05000000000000000000" pitchFamily="2" charset="2"/>
              <a:buChar char="Ø"/>
              <a:defRPr/>
            </a:pPr>
            <a:r>
              <a:rPr lang="en-US" sz="2600" dirty="0">
                <a:solidFill>
                  <a:srgbClr val="3F5779"/>
                </a:solidFill>
              </a:rPr>
              <a:t>International exposure.</a:t>
            </a:r>
          </a:p>
          <a:p>
            <a:pPr marL="342900" lvl="1" indent="-342900" algn="just">
              <a:spcBef>
                <a:spcPts val="324"/>
              </a:spcBef>
              <a:buClr>
                <a:srgbClr val="3F5779"/>
              </a:buClr>
              <a:buFont typeface="Wingdings" panose="05000000000000000000" pitchFamily="2" charset="2"/>
              <a:buChar char="Ø"/>
              <a:defRPr/>
            </a:pPr>
            <a:r>
              <a:rPr lang="en-US" sz="2600" dirty="0">
                <a:solidFill>
                  <a:srgbClr val="3F5779"/>
                </a:solidFill>
              </a:rPr>
              <a:t>Input into foreign job markets and networking.</a:t>
            </a:r>
          </a:p>
          <a:p>
            <a:pPr marL="342900" lvl="1" indent="-342900" algn="just">
              <a:spcBef>
                <a:spcPts val="324"/>
              </a:spcBef>
              <a:buClr>
                <a:srgbClr val="3F5779"/>
              </a:buClr>
              <a:buFont typeface="Wingdings" panose="05000000000000000000" pitchFamily="2" charset="2"/>
              <a:buChar char="Ø"/>
              <a:defRPr/>
            </a:pPr>
            <a:r>
              <a:rPr lang="en-US" sz="2600" dirty="0">
                <a:solidFill>
                  <a:srgbClr val="3F5779"/>
                </a:solidFill>
              </a:rPr>
              <a:t>Welcome days and induction weeks will be held in online format.</a:t>
            </a:r>
          </a:p>
          <a:p>
            <a:pPr lvl="1"/>
            <a:endParaRPr lang="en-US" sz="1600" dirty="0">
              <a:solidFill>
                <a:srgbClr val="000000"/>
              </a:solidFill>
            </a:endParaRPr>
          </a:p>
          <a:p>
            <a:pPr lvl="1"/>
            <a:endParaRPr lang="en-US" sz="1600" dirty="0">
              <a:solidFill>
                <a:srgbClr val="000000"/>
              </a:solidFill>
            </a:endParaRPr>
          </a:p>
        </p:txBody>
      </p:sp>
      <p:sp>
        <p:nvSpPr>
          <p:cNvPr id="4" name="Title 3"/>
          <p:cNvSpPr>
            <a:spLocks noGrp="1"/>
          </p:cNvSpPr>
          <p:nvPr>
            <p:ph type="title"/>
          </p:nvPr>
        </p:nvSpPr>
        <p:spPr>
          <a:xfrm>
            <a:off x="5388746" y="712251"/>
            <a:ext cx="6013442" cy="778822"/>
          </a:xfrm>
        </p:spPr>
        <p:txBody>
          <a:bodyPr vert="horz" lIns="91440" tIns="45720" rIns="91440" bIns="45720" rtlCol="0" anchor="ctr">
            <a:noAutofit/>
          </a:bodyPr>
          <a:lstStyle/>
          <a:p>
            <a:r>
              <a:rPr lang="en-US" dirty="0">
                <a:solidFill>
                  <a:schemeClr val="tx1"/>
                </a:solidFill>
              </a:rPr>
              <a:t>The impact of COVID-19 on Internationalization</a:t>
            </a:r>
            <a:endParaRPr lang="en-US" sz="3200" dirty="0">
              <a:solidFill>
                <a:schemeClr val="tx1"/>
              </a:solidFill>
            </a:endParaRPr>
          </a:p>
        </p:txBody>
      </p:sp>
      <p:pic>
        <p:nvPicPr>
          <p:cNvPr id="8" name="Picture Placeholder 7" descr="A group of people walking in the rain&#10;&#10;Description automatically generated"/>
          <p:cNvPicPr>
            <a:picLocks noGrp="1" noChangeAspect="1"/>
          </p:cNvPicPr>
          <p:nvPr>
            <p:ph type="pic" sz="quarter" idx="10"/>
          </p:nvPr>
        </p:nvPicPr>
        <p:blipFill rotWithShape="1">
          <a:blip r:embed="rId3">
            <a:alphaModFix/>
            <a:extLst>
              <a:ext uri="{28A0092B-C50C-407E-A947-70E740481C1C}">
                <a14:useLocalDpi xmlns:a14="http://schemas.microsoft.com/office/drawing/2010/main" val="0"/>
              </a:ext>
            </a:extLst>
          </a:blip>
          <a:srcRect l="35160" r="1306"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pic>
        <p:nvPicPr>
          <p:cNvPr id="9" name="Picture 2" descr="Image result for the university of jordan logo">
            <a:extLst>
              <a:ext uri="{FF2B5EF4-FFF2-40B4-BE49-F238E27FC236}">
                <a16:creationId xmlns:a16="http://schemas.microsoft.com/office/drawing/2014/main" id="{90416BE9-FF77-4D9B-AA5F-6C453E9E5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7677" y="6038050"/>
            <a:ext cx="2172406" cy="58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515788"/>
      </p:ext>
    </p:extLst>
  </p:cSld>
  <p:clrMapOvr>
    <a:masterClrMapping/>
  </p:clrMapOvr>
</p:sld>
</file>

<file path=ppt/theme/theme1.xml><?xml version="1.0" encoding="utf-8"?>
<a:theme xmlns:a="http://schemas.openxmlformats.org/drawingml/2006/main" name="Office Theme">
  <a:themeElements>
    <a:clrScheme name="Custom 6">
      <a:dk1>
        <a:srgbClr val="3F5779"/>
      </a:dk1>
      <a:lt1>
        <a:sysClr val="window" lastClr="FFFFFF"/>
      </a:lt1>
      <a:dk2>
        <a:srgbClr val="96556D"/>
      </a:dk2>
      <a:lt2>
        <a:srgbClr val="3B99BB"/>
      </a:lt2>
      <a:accent1>
        <a:srgbClr val="96556D"/>
      </a:accent1>
      <a:accent2>
        <a:srgbClr val="FFFFFF"/>
      </a:accent2>
      <a:accent3>
        <a:srgbClr val="855939"/>
      </a:accent3>
      <a:accent4>
        <a:srgbClr val="3D8C74"/>
      </a:accent4>
      <a:accent5>
        <a:srgbClr val="999999"/>
      </a:accent5>
      <a:accent6>
        <a:srgbClr val="3B99BB"/>
      </a:accent6>
      <a:hlink>
        <a:srgbClr val="3F5779"/>
      </a:hlink>
      <a:folHlink>
        <a:srgbClr val="3F577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6D3B4F">
                <a:alpha val="20000"/>
              </a:srgbClr>
            </a:gs>
            <a:gs pos="100000">
              <a:schemeClr val="bg2">
                <a:alpha val="20000"/>
              </a:schemeClr>
            </a:gs>
          </a:gsLst>
          <a:lin ang="108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850888_Retail pitch deck_RVA_v4" id="{8F2882B0-1BFE-4293-BF1B-5E9F7535F411}" vid="{2736E5B9-BA7A-4750-88E9-E7AE6A3F07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6">
    <a:dk1>
      <a:srgbClr val="3F5779"/>
    </a:dk1>
    <a:lt1>
      <a:sysClr val="window" lastClr="FFFFFF"/>
    </a:lt1>
    <a:dk2>
      <a:srgbClr val="96556D"/>
    </a:dk2>
    <a:lt2>
      <a:srgbClr val="3B99BB"/>
    </a:lt2>
    <a:accent1>
      <a:srgbClr val="96556D"/>
    </a:accent1>
    <a:accent2>
      <a:srgbClr val="FFFFFF"/>
    </a:accent2>
    <a:accent3>
      <a:srgbClr val="855939"/>
    </a:accent3>
    <a:accent4>
      <a:srgbClr val="3D8C74"/>
    </a:accent4>
    <a:accent5>
      <a:srgbClr val="999999"/>
    </a:accent5>
    <a:accent6>
      <a:srgbClr val="3B99BB"/>
    </a:accent6>
    <a:hlink>
      <a:srgbClr val="3F5779"/>
    </a:hlink>
    <a:folHlink>
      <a:srgbClr val="3F577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17391F-2502-4070-B520-AB23643635E8}">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E4BED453-9FB1-4982-A2CE-02B1DAF46AE3}">
  <ds:schemaRefs>
    <ds:schemaRef ds:uri="http://schemas.microsoft.com/sharepoint/v3/contenttype/forms"/>
  </ds:schemaRefs>
</ds:datastoreItem>
</file>

<file path=customXml/itemProps3.xml><?xml version="1.0" encoding="utf-8"?>
<ds:datastoreItem xmlns:ds="http://schemas.openxmlformats.org/officeDocument/2006/customXml" ds:itemID="{52A47430-C725-4DCD-9053-3498D56D74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892</Words>
  <Application>Microsoft Office PowerPoint</Application>
  <PresentationFormat>Widescreen</PresentationFormat>
  <Paragraphs>111</Paragraphs>
  <Slides>11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Calibri</vt:lpstr>
      <vt:lpstr>Gill Sans SemiBold</vt:lpstr>
      <vt:lpstr>Times New Roman</vt:lpstr>
      <vt:lpstr>Wingdings</vt:lpstr>
      <vt:lpstr>Office Theme</vt:lpstr>
      <vt:lpstr>Internationalization of Higher Education: Case of the University of Jordan</vt:lpstr>
      <vt:lpstr>Overview</vt:lpstr>
      <vt:lpstr>Internationalization of HE – Global Trends</vt:lpstr>
      <vt:lpstr>PowerPoint Presentation</vt:lpstr>
      <vt:lpstr>PowerPoint Presentation</vt:lpstr>
      <vt:lpstr>Active Agreements: 160</vt:lpstr>
      <vt:lpstr>PowerPoint Presentation</vt:lpstr>
      <vt:lpstr>PowerPoint Presentation</vt:lpstr>
      <vt:lpstr>The impact of COVID-19 on Internationalization</vt:lpstr>
      <vt:lpstr>Opportunities For   Internationalization</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2020-09-19T07:13:21Z</dcterms:created>
  <dcterms:modified xsi:type="dcterms:W3CDTF">2020-11-12T12:18:36Z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