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3011150" cy="7315200"/>
  <p:notesSz cx="7315200" cy="1301115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60" d="100"/>
          <a:sy n="60" d="100"/>
        </p:scale>
        <p:origin x="9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23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1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2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2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6547412/1465967607/slide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24</Words>
  <Application>Microsoft Office PowerPoint</Application>
  <PresentationFormat>Custom</PresentationFormat>
  <Paragraphs>24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Visme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Visme Presentation</dc:title>
  <dc:subject>Visme Presentation</dc:subject>
  <dc:creator>Visme User</dc:creator>
  <cp:lastModifiedBy>Parera, Patricia</cp:lastModifiedBy>
  <cp:revision>15</cp:revision>
  <dcterms:created xsi:type="dcterms:W3CDTF">2020-11-11T23:11:24Z</dcterms:created>
  <dcterms:modified xsi:type="dcterms:W3CDTF">2020-11-12T00:34:18Z</dcterms:modified>
</cp:coreProperties>
</file>