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63" r:id="rId5"/>
    <p:sldId id="264" r:id="rId6"/>
    <p:sldId id="265" r:id="rId7"/>
    <p:sldId id="266" r:id="rId8"/>
    <p:sldId id="267" r:id="rId9"/>
    <p:sldId id="27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varScale="1">
        <p:scale>
          <a:sx n="85" d="100"/>
          <a:sy n="85" d="100"/>
        </p:scale>
        <p:origin x="4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341334"/>
          </a:xfrm>
        </p:spPr>
        <p:txBody>
          <a:bodyPr>
            <a:normAutofit fontScale="90000"/>
          </a:bodyPr>
          <a:lstStyle/>
          <a:p>
            <a:r>
              <a:rPr lang="en-US"/>
              <a:t>Good Practices </a:t>
            </a:r>
            <a:r>
              <a:rPr lang="en-US" dirty="0"/>
              <a:t>in Technical and Vocational, Education and Training (TVET)</a:t>
            </a:r>
          </a:p>
        </p:txBody>
      </p:sp>
      <p:sp>
        <p:nvSpPr>
          <p:cNvPr id="3" name="Subtitle 2"/>
          <p:cNvSpPr>
            <a:spLocks noGrp="1"/>
          </p:cNvSpPr>
          <p:nvPr>
            <p:ph type="subTitle" idx="1"/>
          </p:nvPr>
        </p:nvSpPr>
        <p:spPr>
          <a:xfrm>
            <a:off x="2589213" y="3194137"/>
            <a:ext cx="8915399" cy="2709525"/>
          </a:xfrm>
        </p:spPr>
        <p:txBody>
          <a:bodyPr>
            <a:normAutofit fontScale="85000" lnSpcReduction="20000"/>
          </a:bodyPr>
          <a:lstStyle/>
          <a:p>
            <a:r>
              <a:rPr lang="en-US" sz="2600" b="1" dirty="0"/>
              <a:t>Exploring practices that work in Feed the Future Countries</a:t>
            </a:r>
          </a:p>
          <a:p>
            <a:endParaRPr lang="en-US" sz="2400" dirty="0"/>
          </a:p>
          <a:p>
            <a:r>
              <a:rPr lang="en-US" sz="2400" dirty="0"/>
              <a:t>Dr. Rick Rudd</a:t>
            </a:r>
          </a:p>
          <a:p>
            <a:r>
              <a:rPr lang="en-US" sz="2400" dirty="0"/>
              <a:t>Director Workforce Education and Development</a:t>
            </a:r>
          </a:p>
          <a:p>
            <a:r>
              <a:rPr lang="en-US" sz="2400" dirty="0"/>
              <a:t>Community Viability Chair</a:t>
            </a:r>
          </a:p>
          <a:p>
            <a:r>
              <a:rPr lang="en-US" sz="2400" dirty="0"/>
              <a:t>Agricultural, Leadership, and Community Education</a:t>
            </a:r>
          </a:p>
          <a:p>
            <a:r>
              <a:rPr lang="en-US" sz="2400" dirty="0"/>
              <a:t>Virginia Tech </a:t>
            </a:r>
          </a:p>
        </p:txBody>
      </p:sp>
    </p:spTree>
    <p:extLst>
      <p:ext uri="{BB962C8B-B14F-4D97-AF65-F5344CB8AC3E}">
        <p14:creationId xmlns:p14="http://schemas.microsoft.com/office/powerpoint/2010/main" val="3300924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451" y="230215"/>
            <a:ext cx="8911687" cy="1280890"/>
          </a:xfrm>
        </p:spPr>
        <p:txBody>
          <a:bodyPr>
            <a:normAutofit fontScale="90000"/>
          </a:bodyPr>
          <a:lstStyle/>
          <a:p>
            <a:r>
              <a:rPr lang="en-US" dirty="0"/>
              <a:t>Why TVET?</a:t>
            </a:r>
            <a:br>
              <a:rPr lang="en-US" dirty="0"/>
            </a:br>
            <a:r>
              <a:rPr lang="en-US" sz="2200" dirty="0"/>
              <a:t>There are almost 1.2 billion young people in the world today, and approximately 90 percent of these youth live in developing countries, including both stable and fragile or conflict-affected contexts. </a:t>
            </a:r>
            <a:br>
              <a:rPr lang="en-US" sz="4400" dirty="0"/>
            </a:br>
            <a:endParaRPr lang="en-US" dirty="0"/>
          </a:p>
        </p:txBody>
      </p:sp>
      <p:sp>
        <p:nvSpPr>
          <p:cNvPr id="3" name="Content Placeholder 2"/>
          <p:cNvSpPr>
            <a:spLocks noGrp="1"/>
          </p:cNvSpPr>
          <p:nvPr>
            <p:ph idx="1"/>
          </p:nvPr>
        </p:nvSpPr>
        <p:spPr/>
        <p:txBody>
          <a:bodyPr>
            <a:normAutofit/>
          </a:bodyPr>
          <a:lstStyle/>
          <a:p>
            <a:r>
              <a:rPr lang="en-US" sz="2400" dirty="0"/>
              <a:t>Internationally, youth are chronically underemployed and unemployed.</a:t>
            </a:r>
          </a:p>
          <a:p>
            <a:r>
              <a:rPr lang="en-US" sz="2400" dirty="0"/>
              <a:t>Many economies struggle to meet the capacity for full employment of citizens</a:t>
            </a:r>
          </a:p>
          <a:p>
            <a:r>
              <a:rPr lang="en-US" sz="2400" dirty="0"/>
              <a:t>Many young people do not have access to higher education</a:t>
            </a:r>
          </a:p>
          <a:p>
            <a:r>
              <a:rPr lang="en-US" sz="2400" dirty="0"/>
              <a:t>TVET programs show promise for addressing these and other youth employment and entrepreneurship challenges</a:t>
            </a:r>
          </a:p>
        </p:txBody>
      </p:sp>
    </p:spTree>
    <p:extLst>
      <p:ext uri="{BB962C8B-B14F-4D97-AF65-F5344CB8AC3E}">
        <p14:creationId xmlns:p14="http://schemas.microsoft.com/office/powerpoint/2010/main" val="18407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Good TVET Practices</a:t>
            </a:r>
          </a:p>
        </p:txBody>
      </p:sp>
      <p:sp>
        <p:nvSpPr>
          <p:cNvPr id="3" name="Content Placeholder 2"/>
          <p:cNvSpPr>
            <a:spLocks noGrp="1"/>
          </p:cNvSpPr>
          <p:nvPr>
            <p:ph idx="1"/>
          </p:nvPr>
        </p:nvSpPr>
        <p:spPr/>
        <p:txBody>
          <a:bodyPr>
            <a:normAutofit/>
          </a:bodyPr>
          <a:lstStyle/>
          <a:p>
            <a:r>
              <a:rPr lang="en-US" sz="2400" dirty="0"/>
              <a:t>Teaching employability skills</a:t>
            </a:r>
          </a:p>
          <a:p>
            <a:r>
              <a:rPr lang="en-US" sz="2400" dirty="0"/>
              <a:t>Leveraging partnerships</a:t>
            </a:r>
          </a:p>
          <a:p>
            <a:r>
              <a:rPr lang="en-US" sz="2400" dirty="0"/>
              <a:t>Developing technical skills to meet industry needs</a:t>
            </a:r>
          </a:p>
          <a:p>
            <a:r>
              <a:rPr lang="en-US" sz="2400" dirty="0"/>
              <a:t>Preparing entrepreneurs</a:t>
            </a:r>
          </a:p>
          <a:p>
            <a:r>
              <a:rPr lang="en-US" sz="2400" dirty="0"/>
              <a:t>Training teachers, employers, and other partners </a:t>
            </a:r>
          </a:p>
          <a:p>
            <a:endParaRPr lang="en-US" sz="2400" dirty="0"/>
          </a:p>
        </p:txBody>
      </p:sp>
    </p:spTree>
    <p:extLst>
      <p:ext uri="{BB962C8B-B14F-4D97-AF65-F5344CB8AC3E}">
        <p14:creationId xmlns:p14="http://schemas.microsoft.com/office/powerpoint/2010/main" val="158422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Employability Skills</a:t>
            </a:r>
          </a:p>
        </p:txBody>
      </p:sp>
      <p:sp>
        <p:nvSpPr>
          <p:cNvPr id="3" name="Content Placeholder 2"/>
          <p:cNvSpPr>
            <a:spLocks noGrp="1"/>
          </p:cNvSpPr>
          <p:nvPr>
            <p:ph idx="1"/>
          </p:nvPr>
        </p:nvSpPr>
        <p:spPr/>
        <p:txBody>
          <a:bodyPr>
            <a:normAutofit/>
          </a:bodyPr>
          <a:lstStyle/>
          <a:p>
            <a:r>
              <a:rPr lang="en-US" sz="2400" dirty="0"/>
              <a:t>Problem solving, critical thinking, decision making</a:t>
            </a:r>
          </a:p>
          <a:p>
            <a:r>
              <a:rPr lang="en-US" sz="2400" dirty="0"/>
              <a:t>Time management, self-control, self-worth</a:t>
            </a:r>
          </a:p>
          <a:p>
            <a:r>
              <a:rPr lang="en-US" sz="2400" dirty="0"/>
              <a:t>Communication, team-work, social skills</a:t>
            </a:r>
          </a:p>
          <a:p>
            <a:r>
              <a:rPr lang="en-US" sz="2400" dirty="0"/>
              <a:t>Meet industry needs</a:t>
            </a:r>
          </a:p>
        </p:txBody>
      </p:sp>
    </p:spTree>
    <p:extLst>
      <p:ext uri="{BB962C8B-B14F-4D97-AF65-F5344CB8AC3E}">
        <p14:creationId xmlns:p14="http://schemas.microsoft.com/office/powerpoint/2010/main" val="293349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Leveraging Partnerships</a:t>
            </a:r>
          </a:p>
        </p:txBody>
      </p:sp>
      <p:sp>
        <p:nvSpPr>
          <p:cNvPr id="3" name="Content Placeholder 2"/>
          <p:cNvSpPr>
            <a:spLocks noGrp="1"/>
          </p:cNvSpPr>
          <p:nvPr>
            <p:ph idx="1"/>
          </p:nvPr>
        </p:nvSpPr>
        <p:spPr/>
        <p:txBody>
          <a:bodyPr>
            <a:normAutofit/>
          </a:bodyPr>
          <a:lstStyle/>
          <a:p>
            <a:r>
              <a:rPr lang="en-US" sz="2400" dirty="0"/>
              <a:t>Public and private</a:t>
            </a:r>
          </a:p>
          <a:p>
            <a:r>
              <a:rPr lang="en-US" sz="2400" dirty="0"/>
              <a:t>Educational institutions</a:t>
            </a:r>
          </a:p>
          <a:p>
            <a:r>
              <a:rPr lang="en-US" sz="2400" dirty="0"/>
              <a:t>Government and non-profit</a:t>
            </a:r>
          </a:p>
          <a:p>
            <a:r>
              <a:rPr lang="en-US" sz="2400" dirty="0"/>
              <a:t>Funding agencies</a:t>
            </a:r>
          </a:p>
        </p:txBody>
      </p:sp>
    </p:spTree>
    <p:extLst>
      <p:ext uri="{BB962C8B-B14F-4D97-AF65-F5344CB8AC3E}">
        <p14:creationId xmlns:p14="http://schemas.microsoft.com/office/powerpoint/2010/main" val="358597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Technical Skills to Meet Industry Needs</a:t>
            </a:r>
          </a:p>
        </p:txBody>
      </p:sp>
      <p:sp>
        <p:nvSpPr>
          <p:cNvPr id="3" name="Content Placeholder 2"/>
          <p:cNvSpPr>
            <a:spLocks noGrp="1"/>
          </p:cNvSpPr>
          <p:nvPr>
            <p:ph idx="1"/>
          </p:nvPr>
        </p:nvSpPr>
        <p:spPr/>
        <p:txBody>
          <a:bodyPr>
            <a:normAutofit/>
          </a:bodyPr>
          <a:lstStyle/>
          <a:p>
            <a:r>
              <a:rPr lang="en-US" sz="2400" dirty="0"/>
              <a:t>Equipment and technology</a:t>
            </a:r>
          </a:p>
          <a:p>
            <a:r>
              <a:rPr lang="en-US" sz="2400" dirty="0"/>
              <a:t>Supervised experiences</a:t>
            </a:r>
          </a:p>
          <a:p>
            <a:r>
              <a:rPr lang="en-US" sz="2400" dirty="0"/>
              <a:t>Hands-on skill development</a:t>
            </a:r>
          </a:p>
          <a:p>
            <a:r>
              <a:rPr lang="en-US" sz="2400" dirty="0"/>
              <a:t>Apprenticeships</a:t>
            </a:r>
          </a:p>
          <a:p>
            <a:r>
              <a:rPr lang="en-US" sz="2400" dirty="0"/>
              <a:t>Independent completion of technical tasks </a:t>
            </a:r>
          </a:p>
        </p:txBody>
      </p:sp>
    </p:spTree>
    <p:extLst>
      <p:ext uri="{BB962C8B-B14F-4D97-AF65-F5344CB8AC3E}">
        <p14:creationId xmlns:p14="http://schemas.microsoft.com/office/powerpoint/2010/main" val="242947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Entrepreneurs</a:t>
            </a:r>
          </a:p>
        </p:txBody>
      </p:sp>
      <p:sp>
        <p:nvSpPr>
          <p:cNvPr id="3" name="Content Placeholder 2"/>
          <p:cNvSpPr>
            <a:spLocks noGrp="1"/>
          </p:cNvSpPr>
          <p:nvPr>
            <p:ph idx="1"/>
          </p:nvPr>
        </p:nvSpPr>
        <p:spPr/>
        <p:txBody>
          <a:bodyPr>
            <a:normAutofit/>
          </a:bodyPr>
          <a:lstStyle/>
          <a:p>
            <a:r>
              <a:rPr lang="en-US" sz="2400" dirty="0"/>
              <a:t>Finding value chains / markets</a:t>
            </a:r>
          </a:p>
          <a:p>
            <a:r>
              <a:rPr lang="en-US" sz="2400" dirty="0"/>
              <a:t>Technical skills, employability skills, management skills</a:t>
            </a:r>
          </a:p>
          <a:p>
            <a:r>
              <a:rPr lang="en-US" sz="2400" dirty="0"/>
              <a:t>Micro-credit</a:t>
            </a:r>
          </a:p>
          <a:p>
            <a:r>
              <a:rPr lang="en-US" sz="2400" dirty="0"/>
              <a:t>Mentorship</a:t>
            </a:r>
          </a:p>
          <a:p>
            <a:r>
              <a:rPr lang="en-US" sz="2400" dirty="0"/>
              <a:t>Continuing support and training </a:t>
            </a:r>
          </a:p>
        </p:txBody>
      </p:sp>
    </p:spTree>
    <p:extLst>
      <p:ext uri="{BB962C8B-B14F-4D97-AF65-F5344CB8AC3E}">
        <p14:creationId xmlns:p14="http://schemas.microsoft.com/office/powerpoint/2010/main" val="15693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teachers, employers, and other partners </a:t>
            </a:r>
          </a:p>
        </p:txBody>
      </p:sp>
      <p:sp>
        <p:nvSpPr>
          <p:cNvPr id="3" name="Content Placeholder 2"/>
          <p:cNvSpPr>
            <a:spLocks noGrp="1"/>
          </p:cNvSpPr>
          <p:nvPr>
            <p:ph idx="1"/>
          </p:nvPr>
        </p:nvSpPr>
        <p:spPr/>
        <p:txBody>
          <a:bodyPr>
            <a:normAutofit/>
          </a:bodyPr>
          <a:lstStyle/>
          <a:p>
            <a:r>
              <a:rPr lang="en-US" sz="2400" dirty="0"/>
              <a:t>Training for all partners in and about TVET</a:t>
            </a:r>
          </a:p>
          <a:p>
            <a:r>
              <a:rPr lang="en-US" sz="2400" dirty="0"/>
              <a:t>Creating clear expectations for all</a:t>
            </a:r>
          </a:p>
          <a:p>
            <a:r>
              <a:rPr lang="en-US" sz="2400" dirty="0"/>
              <a:t>Continuing development, implementation, monitoring and evaluation</a:t>
            </a:r>
          </a:p>
          <a:p>
            <a:r>
              <a:rPr lang="en-US" sz="2400" dirty="0"/>
              <a:t>Create and strengthen communication networks</a:t>
            </a:r>
          </a:p>
          <a:p>
            <a:r>
              <a:rPr lang="en-US" sz="2400" dirty="0"/>
              <a:t>Ensuring opportunities for all</a:t>
            </a:r>
          </a:p>
        </p:txBody>
      </p:sp>
    </p:spTree>
    <p:extLst>
      <p:ext uri="{BB962C8B-B14F-4D97-AF65-F5344CB8AC3E}">
        <p14:creationId xmlns:p14="http://schemas.microsoft.com/office/powerpoint/2010/main" val="1873329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Good TVET Practices</a:t>
            </a:r>
            <a:endParaRPr lang="en-US" sz="2200" dirty="0"/>
          </a:p>
        </p:txBody>
      </p:sp>
      <p:sp>
        <p:nvSpPr>
          <p:cNvPr id="3" name="Content Placeholder 2"/>
          <p:cNvSpPr>
            <a:spLocks noGrp="1"/>
          </p:cNvSpPr>
          <p:nvPr>
            <p:ph idx="1"/>
          </p:nvPr>
        </p:nvSpPr>
        <p:spPr>
          <a:xfrm>
            <a:off x="2592925" y="1978855"/>
            <a:ext cx="8915400" cy="3777622"/>
          </a:xfrm>
        </p:spPr>
        <p:txBody>
          <a:bodyPr/>
          <a:lstStyle/>
          <a:p>
            <a:r>
              <a:rPr lang="en-US" dirty="0"/>
              <a:t>Teaching employability skills</a:t>
            </a:r>
          </a:p>
          <a:p>
            <a:r>
              <a:rPr lang="en-US" dirty="0"/>
              <a:t>Leveraging partnerships</a:t>
            </a:r>
          </a:p>
          <a:p>
            <a:r>
              <a:rPr lang="en-US" dirty="0"/>
              <a:t>Developing technical skills to meet industry needs</a:t>
            </a:r>
          </a:p>
          <a:p>
            <a:r>
              <a:rPr lang="en-US" dirty="0"/>
              <a:t>Preparing entrepreneurs</a:t>
            </a:r>
          </a:p>
          <a:p>
            <a:r>
              <a:rPr lang="en-US" dirty="0"/>
              <a:t>Training teachers, employers, and other partners</a:t>
            </a:r>
          </a:p>
          <a:p>
            <a:endParaRPr lang="en-US" dirty="0"/>
          </a:p>
          <a:p>
            <a:pPr marL="0" indent="0">
              <a:buNone/>
            </a:pPr>
            <a:r>
              <a:rPr lang="en-US" dirty="0"/>
              <a:t>Educated, healthy, employed, and civically engaged youth drive economic growth, resilience, peace and stability, democracy, improved health outcomes, and prosperity.</a:t>
            </a:r>
          </a:p>
        </p:txBody>
      </p:sp>
    </p:spTree>
    <p:extLst>
      <p:ext uri="{BB962C8B-B14F-4D97-AF65-F5344CB8AC3E}">
        <p14:creationId xmlns:p14="http://schemas.microsoft.com/office/powerpoint/2010/main" val="24092397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7350</TotalTime>
  <Words>325</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Good Practices in Technical and Vocational, Education and Training (TVET)</vt:lpstr>
      <vt:lpstr>Why TVET? There are almost 1.2 billion young people in the world today, and approximately 90 percent of these youth live in developing countries, including both stable and fragile or conflict-affected contexts.  </vt:lpstr>
      <vt:lpstr>Five Good TVET Practices</vt:lpstr>
      <vt:lpstr>Teaching Employability Skills</vt:lpstr>
      <vt:lpstr>Leveraging Partnerships</vt:lpstr>
      <vt:lpstr>Developing Technical Skills to Meet Industry Needs</vt:lpstr>
      <vt:lpstr>Preparing Entrepreneurs</vt:lpstr>
      <vt:lpstr>Training teachers, employers, and other partners </vt:lpstr>
      <vt:lpstr>Five Good TVET Practices</vt:lpstr>
    </vt:vector>
  </TitlesOfParts>
  <Company>College of Ag and Life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Rudd, Rick</dc:creator>
  <cp:lastModifiedBy>Rudd, Rick</cp:lastModifiedBy>
  <cp:revision>13</cp:revision>
  <dcterms:created xsi:type="dcterms:W3CDTF">2018-11-30T15:12:33Z</dcterms:created>
  <dcterms:modified xsi:type="dcterms:W3CDTF">2020-11-13T17:21:39Z</dcterms:modified>
</cp:coreProperties>
</file>